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80500"/>
            <a:ext cx="13004800" cy="6730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53890" y="9072626"/>
            <a:ext cx="1361824" cy="68097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094000" y="5999148"/>
            <a:ext cx="877569" cy="877569"/>
          </a:xfrm>
          <a:custGeom>
            <a:avLst/>
            <a:gdLst/>
            <a:ahLst/>
            <a:cxnLst/>
            <a:rect l="l" t="t" r="r" b="b"/>
            <a:pathLst>
              <a:path w="877570" h="877570">
                <a:moveTo>
                  <a:pt x="438734" y="0"/>
                </a:moveTo>
                <a:lnTo>
                  <a:pt x="390930" y="2574"/>
                </a:lnTo>
                <a:lnTo>
                  <a:pt x="344616" y="10119"/>
                </a:lnTo>
                <a:lnTo>
                  <a:pt x="300061" y="22366"/>
                </a:lnTo>
                <a:lnTo>
                  <a:pt x="257533" y="39049"/>
                </a:lnTo>
                <a:lnTo>
                  <a:pt x="217298" y="59898"/>
                </a:lnTo>
                <a:lnTo>
                  <a:pt x="179625" y="84648"/>
                </a:lnTo>
                <a:lnTo>
                  <a:pt x="144781" y="113030"/>
                </a:lnTo>
                <a:lnTo>
                  <a:pt x="113034" y="144777"/>
                </a:lnTo>
                <a:lnTo>
                  <a:pt x="84651" y="179621"/>
                </a:lnTo>
                <a:lnTo>
                  <a:pt x="59901" y="217294"/>
                </a:lnTo>
                <a:lnTo>
                  <a:pt x="39050" y="257528"/>
                </a:lnTo>
                <a:lnTo>
                  <a:pt x="22367" y="300057"/>
                </a:lnTo>
                <a:lnTo>
                  <a:pt x="10119" y="344613"/>
                </a:lnTo>
                <a:lnTo>
                  <a:pt x="2574" y="390927"/>
                </a:lnTo>
                <a:lnTo>
                  <a:pt x="0" y="438732"/>
                </a:lnTo>
                <a:lnTo>
                  <a:pt x="2574" y="486538"/>
                </a:lnTo>
                <a:lnTo>
                  <a:pt x="10119" y="532853"/>
                </a:lnTo>
                <a:lnTo>
                  <a:pt x="22367" y="577408"/>
                </a:lnTo>
                <a:lnTo>
                  <a:pt x="39050" y="619937"/>
                </a:lnTo>
                <a:lnTo>
                  <a:pt x="59901" y="660172"/>
                </a:lnTo>
                <a:lnTo>
                  <a:pt x="84651" y="697845"/>
                </a:lnTo>
                <a:lnTo>
                  <a:pt x="113034" y="732689"/>
                </a:lnTo>
                <a:lnTo>
                  <a:pt x="144781" y="764436"/>
                </a:lnTo>
                <a:lnTo>
                  <a:pt x="179625" y="792818"/>
                </a:lnTo>
                <a:lnTo>
                  <a:pt x="217298" y="817568"/>
                </a:lnTo>
                <a:lnTo>
                  <a:pt x="257533" y="838418"/>
                </a:lnTo>
                <a:lnTo>
                  <a:pt x="300061" y="855100"/>
                </a:lnTo>
                <a:lnTo>
                  <a:pt x="344616" y="867348"/>
                </a:lnTo>
                <a:lnTo>
                  <a:pt x="390930" y="874892"/>
                </a:lnTo>
                <a:lnTo>
                  <a:pt x="438734" y="877467"/>
                </a:lnTo>
                <a:lnTo>
                  <a:pt x="486538" y="874892"/>
                </a:lnTo>
                <a:lnTo>
                  <a:pt x="532851" y="867348"/>
                </a:lnTo>
                <a:lnTo>
                  <a:pt x="577406" y="855100"/>
                </a:lnTo>
                <a:lnTo>
                  <a:pt x="619934" y="838418"/>
                </a:lnTo>
                <a:lnTo>
                  <a:pt x="660169" y="817568"/>
                </a:lnTo>
                <a:lnTo>
                  <a:pt x="697842" y="792818"/>
                </a:lnTo>
                <a:lnTo>
                  <a:pt x="732686" y="764436"/>
                </a:lnTo>
                <a:lnTo>
                  <a:pt x="764433" y="732689"/>
                </a:lnTo>
                <a:lnTo>
                  <a:pt x="792816" y="697845"/>
                </a:lnTo>
                <a:lnTo>
                  <a:pt x="817566" y="660172"/>
                </a:lnTo>
                <a:lnTo>
                  <a:pt x="838416" y="619937"/>
                </a:lnTo>
                <a:lnTo>
                  <a:pt x="855099" y="577408"/>
                </a:lnTo>
                <a:lnTo>
                  <a:pt x="867347" y="532853"/>
                </a:lnTo>
                <a:lnTo>
                  <a:pt x="874892" y="486538"/>
                </a:lnTo>
                <a:lnTo>
                  <a:pt x="877467" y="438732"/>
                </a:lnTo>
                <a:lnTo>
                  <a:pt x="874892" y="390927"/>
                </a:lnTo>
                <a:lnTo>
                  <a:pt x="867347" y="344613"/>
                </a:lnTo>
                <a:lnTo>
                  <a:pt x="855099" y="300057"/>
                </a:lnTo>
                <a:lnTo>
                  <a:pt x="838416" y="257528"/>
                </a:lnTo>
                <a:lnTo>
                  <a:pt x="817566" y="217294"/>
                </a:lnTo>
                <a:lnTo>
                  <a:pt x="792816" y="179621"/>
                </a:lnTo>
                <a:lnTo>
                  <a:pt x="764433" y="144777"/>
                </a:lnTo>
                <a:lnTo>
                  <a:pt x="732686" y="113030"/>
                </a:lnTo>
                <a:lnTo>
                  <a:pt x="697842" y="84648"/>
                </a:lnTo>
                <a:lnTo>
                  <a:pt x="660169" y="59898"/>
                </a:lnTo>
                <a:lnTo>
                  <a:pt x="619934" y="39049"/>
                </a:lnTo>
                <a:lnTo>
                  <a:pt x="577406" y="22366"/>
                </a:lnTo>
                <a:lnTo>
                  <a:pt x="532851" y="10119"/>
                </a:lnTo>
                <a:lnTo>
                  <a:pt x="486538" y="2574"/>
                </a:lnTo>
                <a:lnTo>
                  <a:pt x="438734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0404348" y="6209494"/>
            <a:ext cx="394335" cy="290830"/>
          </a:xfrm>
          <a:custGeom>
            <a:avLst/>
            <a:gdLst/>
            <a:ahLst/>
            <a:cxnLst/>
            <a:rect l="l" t="t" r="r" b="b"/>
            <a:pathLst>
              <a:path w="394334" h="290829">
                <a:moveTo>
                  <a:pt x="389506" y="0"/>
                </a:moveTo>
                <a:lnTo>
                  <a:pt x="4836" y="0"/>
                </a:lnTo>
                <a:lnTo>
                  <a:pt x="0" y="4828"/>
                </a:lnTo>
                <a:lnTo>
                  <a:pt x="0" y="285512"/>
                </a:lnTo>
                <a:lnTo>
                  <a:pt x="4836" y="290348"/>
                </a:lnTo>
                <a:lnTo>
                  <a:pt x="389506" y="290348"/>
                </a:lnTo>
                <a:lnTo>
                  <a:pt x="394333" y="285512"/>
                </a:lnTo>
                <a:lnTo>
                  <a:pt x="394333" y="279535"/>
                </a:lnTo>
                <a:lnTo>
                  <a:pt x="394333" y="4828"/>
                </a:lnTo>
                <a:lnTo>
                  <a:pt x="389506" y="0"/>
                </a:lnTo>
                <a:close/>
              </a:path>
            </a:pathLst>
          </a:custGeom>
          <a:solidFill>
            <a:srgbClr val="6085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0419604" y="6224847"/>
            <a:ext cx="361315" cy="258445"/>
          </a:xfrm>
          <a:custGeom>
            <a:avLst/>
            <a:gdLst/>
            <a:ahLst/>
            <a:cxnLst/>
            <a:rect l="l" t="t" r="r" b="b"/>
            <a:pathLst>
              <a:path w="361315" h="258445">
                <a:moveTo>
                  <a:pt x="356203" y="0"/>
                </a:moveTo>
                <a:lnTo>
                  <a:pt x="4836" y="0"/>
                </a:lnTo>
                <a:lnTo>
                  <a:pt x="0" y="4836"/>
                </a:lnTo>
                <a:lnTo>
                  <a:pt x="0" y="253550"/>
                </a:lnTo>
                <a:lnTo>
                  <a:pt x="4836" y="258378"/>
                </a:lnTo>
                <a:lnTo>
                  <a:pt x="356203" y="258378"/>
                </a:lnTo>
                <a:lnTo>
                  <a:pt x="361030" y="253550"/>
                </a:lnTo>
                <a:lnTo>
                  <a:pt x="361030" y="247575"/>
                </a:lnTo>
                <a:lnTo>
                  <a:pt x="361030" y="4827"/>
                </a:lnTo>
                <a:lnTo>
                  <a:pt x="356203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0431191" y="6239040"/>
            <a:ext cx="340360" cy="229870"/>
          </a:xfrm>
          <a:custGeom>
            <a:avLst/>
            <a:gdLst/>
            <a:ahLst/>
            <a:cxnLst/>
            <a:rect l="l" t="t" r="r" b="b"/>
            <a:pathLst>
              <a:path w="340359" h="229870">
                <a:moveTo>
                  <a:pt x="337521" y="0"/>
                </a:moveTo>
                <a:lnTo>
                  <a:pt x="2280" y="0"/>
                </a:lnTo>
                <a:lnTo>
                  <a:pt x="0" y="2280"/>
                </a:lnTo>
                <a:lnTo>
                  <a:pt x="0" y="227106"/>
                </a:lnTo>
                <a:lnTo>
                  <a:pt x="2280" y="229387"/>
                </a:lnTo>
                <a:lnTo>
                  <a:pt x="337521" y="229387"/>
                </a:lnTo>
                <a:lnTo>
                  <a:pt x="339802" y="227106"/>
                </a:lnTo>
                <a:lnTo>
                  <a:pt x="339802" y="224284"/>
                </a:lnTo>
                <a:lnTo>
                  <a:pt x="339802" y="2280"/>
                </a:lnTo>
                <a:lnTo>
                  <a:pt x="337521" y="0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09153" y="6267750"/>
            <a:ext cx="178106" cy="177919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0532186" y="6506006"/>
            <a:ext cx="135890" cy="63500"/>
          </a:xfrm>
          <a:custGeom>
            <a:avLst/>
            <a:gdLst/>
            <a:ahLst/>
            <a:cxnLst/>
            <a:rect l="l" t="t" r="r" b="b"/>
            <a:pathLst>
              <a:path w="135890" h="63500">
                <a:moveTo>
                  <a:pt x="135293" y="58877"/>
                </a:moveTo>
                <a:lnTo>
                  <a:pt x="131559" y="56197"/>
                </a:lnTo>
                <a:lnTo>
                  <a:pt x="106984" y="35991"/>
                </a:lnTo>
                <a:lnTo>
                  <a:pt x="100952" y="30822"/>
                </a:lnTo>
                <a:lnTo>
                  <a:pt x="98094" y="28092"/>
                </a:lnTo>
                <a:lnTo>
                  <a:pt x="98158" y="2933"/>
                </a:lnTo>
                <a:lnTo>
                  <a:pt x="94843" y="0"/>
                </a:lnTo>
                <a:lnTo>
                  <a:pt x="67729" y="0"/>
                </a:lnTo>
                <a:lnTo>
                  <a:pt x="67564" y="0"/>
                </a:lnTo>
                <a:lnTo>
                  <a:pt x="40436" y="0"/>
                </a:lnTo>
                <a:lnTo>
                  <a:pt x="37134" y="2946"/>
                </a:lnTo>
                <a:lnTo>
                  <a:pt x="37058" y="24003"/>
                </a:lnTo>
                <a:lnTo>
                  <a:pt x="37185" y="28092"/>
                </a:lnTo>
                <a:lnTo>
                  <a:pt x="34340" y="30835"/>
                </a:lnTo>
                <a:lnTo>
                  <a:pt x="28308" y="35991"/>
                </a:lnTo>
                <a:lnTo>
                  <a:pt x="3721" y="56210"/>
                </a:lnTo>
                <a:lnTo>
                  <a:pt x="0" y="58877"/>
                </a:lnTo>
                <a:lnTo>
                  <a:pt x="76" y="62560"/>
                </a:lnTo>
                <a:lnTo>
                  <a:pt x="2959" y="63436"/>
                </a:lnTo>
                <a:lnTo>
                  <a:pt x="67729" y="63436"/>
                </a:lnTo>
                <a:lnTo>
                  <a:pt x="132321" y="63423"/>
                </a:lnTo>
                <a:lnTo>
                  <a:pt x="135204" y="62547"/>
                </a:lnTo>
                <a:lnTo>
                  <a:pt x="135293" y="58877"/>
                </a:lnTo>
                <a:close/>
              </a:path>
            </a:pathLst>
          </a:custGeom>
          <a:solidFill>
            <a:srgbClr val="6085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0309069" y="6376676"/>
            <a:ext cx="304165" cy="313055"/>
          </a:xfrm>
          <a:custGeom>
            <a:avLst/>
            <a:gdLst/>
            <a:ahLst/>
            <a:cxnLst/>
            <a:rect l="l" t="t" r="r" b="b"/>
            <a:pathLst>
              <a:path w="304165" h="313054">
                <a:moveTo>
                  <a:pt x="151846" y="0"/>
                </a:moveTo>
                <a:lnTo>
                  <a:pt x="114991" y="10274"/>
                </a:lnTo>
                <a:lnTo>
                  <a:pt x="87228" y="38722"/>
                </a:lnTo>
                <a:lnTo>
                  <a:pt x="77355" y="91289"/>
                </a:lnTo>
                <a:lnTo>
                  <a:pt x="85497" y="121541"/>
                </a:lnTo>
                <a:lnTo>
                  <a:pt x="102351" y="154223"/>
                </a:lnTo>
                <a:lnTo>
                  <a:pt x="108099" y="164257"/>
                </a:lnTo>
                <a:lnTo>
                  <a:pt x="111663" y="173156"/>
                </a:lnTo>
                <a:lnTo>
                  <a:pt x="113011" y="180920"/>
                </a:lnTo>
                <a:lnTo>
                  <a:pt x="112113" y="187551"/>
                </a:lnTo>
                <a:lnTo>
                  <a:pt x="106641" y="196013"/>
                </a:lnTo>
                <a:lnTo>
                  <a:pt x="97313" y="202959"/>
                </a:lnTo>
                <a:lnTo>
                  <a:pt x="85710" y="208767"/>
                </a:lnTo>
                <a:lnTo>
                  <a:pt x="60438" y="219244"/>
                </a:lnTo>
                <a:lnTo>
                  <a:pt x="54649" y="222006"/>
                </a:lnTo>
                <a:lnTo>
                  <a:pt x="18981" y="250559"/>
                </a:lnTo>
                <a:lnTo>
                  <a:pt x="1334" y="288561"/>
                </a:lnTo>
                <a:lnTo>
                  <a:pt x="0" y="294295"/>
                </a:lnTo>
                <a:lnTo>
                  <a:pt x="3364" y="299665"/>
                </a:lnTo>
                <a:lnTo>
                  <a:pt x="41540" y="307046"/>
                </a:lnTo>
                <a:lnTo>
                  <a:pt x="85504" y="310787"/>
                </a:lnTo>
                <a:lnTo>
                  <a:pt x="151846" y="312475"/>
                </a:lnTo>
                <a:lnTo>
                  <a:pt x="187904" y="312011"/>
                </a:lnTo>
                <a:lnTo>
                  <a:pt x="242585" y="309057"/>
                </a:lnTo>
                <a:lnTo>
                  <a:pt x="286668" y="303210"/>
                </a:lnTo>
                <a:lnTo>
                  <a:pt x="303707" y="294295"/>
                </a:lnTo>
                <a:lnTo>
                  <a:pt x="302374" y="288561"/>
                </a:lnTo>
                <a:lnTo>
                  <a:pt x="284731" y="250559"/>
                </a:lnTo>
                <a:lnTo>
                  <a:pt x="254231" y="224930"/>
                </a:lnTo>
                <a:lnTo>
                  <a:pt x="218153" y="208767"/>
                </a:lnTo>
                <a:lnTo>
                  <a:pt x="206449" y="202959"/>
                </a:lnTo>
                <a:lnTo>
                  <a:pt x="197082" y="196013"/>
                </a:lnTo>
                <a:lnTo>
                  <a:pt x="191602" y="187551"/>
                </a:lnTo>
                <a:lnTo>
                  <a:pt x="190900" y="180920"/>
                </a:lnTo>
                <a:lnTo>
                  <a:pt x="192347" y="173156"/>
                </a:lnTo>
                <a:lnTo>
                  <a:pt x="195940" y="164257"/>
                </a:lnTo>
                <a:lnTo>
                  <a:pt x="201679" y="154223"/>
                </a:lnTo>
                <a:lnTo>
                  <a:pt x="218356" y="121541"/>
                </a:lnTo>
                <a:lnTo>
                  <a:pt x="226408" y="91289"/>
                </a:lnTo>
                <a:lnTo>
                  <a:pt x="225807" y="63630"/>
                </a:lnTo>
                <a:lnTo>
                  <a:pt x="216527" y="38722"/>
                </a:lnTo>
                <a:lnTo>
                  <a:pt x="204184" y="22449"/>
                </a:lnTo>
                <a:lnTo>
                  <a:pt x="188848" y="10274"/>
                </a:lnTo>
                <a:lnTo>
                  <a:pt x="171181" y="2642"/>
                </a:lnTo>
                <a:lnTo>
                  <a:pt x="151846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0288873" y="6391128"/>
            <a:ext cx="304165" cy="313055"/>
          </a:xfrm>
          <a:custGeom>
            <a:avLst/>
            <a:gdLst/>
            <a:ahLst/>
            <a:cxnLst/>
            <a:rect l="l" t="t" r="r" b="b"/>
            <a:pathLst>
              <a:path w="304165" h="313054">
                <a:moveTo>
                  <a:pt x="151838" y="0"/>
                </a:moveTo>
                <a:lnTo>
                  <a:pt x="114987" y="10270"/>
                </a:lnTo>
                <a:lnTo>
                  <a:pt x="87221" y="38713"/>
                </a:lnTo>
                <a:lnTo>
                  <a:pt x="77352" y="91285"/>
                </a:lnTo>
                <a:lnTo>
                  <a:pt x="85494" y="121534"/>
                </a:lnTo>
                <a:lnTo>
                  <a:pt x="102353" y="154216"/>
                </a:lnTo>
                <a:lnTo>
                  <a:pt x="108100" y="164255"/>
                </a:lnTo>
                <a:lnTo>
                  <a:pt x="111664" y="173155"/>
                </a:lnTo>
                <a:lnTo>
                  <a:pt x="113012" y="180920"/>
                </a:lnTo>
                <a:lnTo>
                  <a:pt x="112114" y="187552"/>
                </a:lnTo>
                <a:lnTo>
                  <a:pt x="106643" y="196009"/>
                </a:lnTo>
                <a:lnTo>
                  <a:pt x="97314" y="202952"/>
                </a:lnTo>
                <a:lnTo>
                  <a:pt x="85711" y="208760"/>
                </a:lnTo>
                <a:lnTo>
                  <a:pt x="60435" y="219236"/>
                </a:lnTo>
                <a:lnTo>
                  <a:pt x="54646" y="221998"/>
                </a:lnTo>
                <a:lnTo>
                  <a:pt x="18978" y="250552"/>
                </a:lnTo>
                <a:lnTo>
                  <a:pt x="1334" y="288561"/>
                </a:lnTo>
                <a:lnTo>
                  <a:pt x="0" y="294286"/>
                </a:lnTo>
                <a:lnTo>
                  <a:pt x="3365" y="299665"/>
                </a:lnTo>
                <a:lnTo>
                  <a:pt x="41540" y="307030"/>
                </a:lnTo>
                <a:lnTo>
                  <a:pt x="85501" y="310770"/>
                </a:lnTo>
                <a:lnTo>
                  <a:pt x="151838" y="312459"/>
                </a:lnTo>
                <a:lnTo>
                  <a:pt x="187900" y="311996"/>
                </a:lnTo>
                <a:lnTo>
                  <a:pt x="242579" y="309050"/>
                </a:lnTo>
                <a:lnTo>
                  <a:pt x="286662" y="303203"/>
                </a:lnTo>
                <a:lnTo>
                  <a:pt x="303709" y="294286"/>
                </a:lnTo>
                <a:lnTo>
                  <a:pt x="302374" y="288561"/>
                </a:lnTo>
                <a:lnTo>
                  <a:pt x="284728" y="250552"/>
                </a:lnTo>
                <a:lnTo>
                  <a:pt x="254223" y="224923"/>
                </a:lnTo>
                <a:lnTo>
                  <a:pt x="218151" y="208760"/>
                </a:lnTo>
                <a:lnTo>
                  <a:pt x="206448" y="202952"/>
                </a:lnTo>
                <a:lnTo>
                  <a:pt x="197083" y="196009"/>
                </a:lnTo>
                <a:lnTo>
                  <a:pt x="191603" y="187552"/>
                </a:lnTo>
                <a:lnTo>
                  <a:pt x="190901" y="180920"/>
                </a:lnTo>
                <a:lnTo>
                  <a:pt x="192347" y="173155"/>
                </a:lnTo>
                <a:lnTo>
                  <a:pt x="195941" y="164255"/>
                </a:lnTo>
                <a:lnTo>
                  <a:pt x="201681" y="154216"/>
                </a:lnTo>
                <a:lnTo>
                  <a:pt x="218354" y="121534"/>
                </a:lnTo>
                <a:lnTo>
                  <a:pt x="226405" y="91285"/>
                </a:lnTo>
                <a:lnTo>
                  <a:pt x="225804" y="63625"/>
                </a:lnTo>
                <a:lnTo>
                  <a:pt x="216521" y="38713"/>
                </a:lnTo>
                <a:lnTo>
                  <a:pt x="204181" y="22442"/>
                </a:lnTo>
                <a:lnTo>
                  <a:pt x="188846" y="10270"/>
                </a:lnTo>
                <a:lnTo>
                  <a:pt x="171178" y="2641"/>
                </a:lnTo>
                <a:lnTo>
                  <a:pt x="151838" y="0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4026024" y="2130065"/>
            <a:ext cx="877569" cy="877569"/>
          </a:xfrm>
          <a:custGeom>
            <a:avLst/>
            <a:gdLst/>
            <a:ahLst/>
            <a:cxnLst/>
            <a:rect l="l" t="t" r="r" b="b"/>
            <a:pathLst>
              <a:path w="877570" h="877569">
                <a:moveTo>
                  <a:pt x="438734" y="0"/>
                </a:moveTo>
                <a:lnTo>
                  <a:pt x="390930" y="2574"/>
                </a:lnTo>
                <a:lnTo>
                  <a:pt x="344616" y="10119"/>
                </a:lnTo>
                <a:lnTo>
                  <a:pt x="300061" y="22366"/>
                </a:lnTo>
                <a:lnTo>
                  <a:pt x="257533" y="39049"/>
                </a:lnTo>
                <a:lnTo>
                  <a:pt x="217298" y="59899"/>
                </a:lnTo>
                <a:lnTo>
                  <a:pt x="179625" y="84648"/>
                </a:lnTo>
                <a:lnTo>
                  <a:pt x="144781" y="113030"/>
                </a:lnTo>
                <a:lnTo>
                  <a:pt x="113034" y="144777"/>
                </a:lnTo>
                <a:lnTo>
                  <a:pt x="84651" y="179621"/>
                </a:lnTo>
                <a:lnTo>
                  <a:pt x="59901" y="217294"/>
                </a:lnTo>
                <a:lnTo>
                  <a:pt x="39050" y="257529"/>
                </a:lnTo>
                <a:lnTo>
                  <a:pt x="22367" y="300058"/>
                </a:lnTo>
                <a:lnTo>
                  <a:pt x="10119" y="344613"/>
                </a:lnTo>
                <a:lnTo>
                  <a:pt x="2574" y="390928"/>
                </a:lnTo>
                <a:lnTo>
                  <a:pt x="0" y="438734"/>
                </a:lnTo>
                <a:lnTo>
                  <a:pt x="2574" y="486539"/>
                </a:lnTo>
                <a:lnTo>
                  <a:pt x="10119" y="532853"/>
                </a:lnTo>
                <a:lnTo>
                  <a:pt x="22367" y="577409"/>
                </a:lnTo>
                <a:lnTo>
                  <a:pt x="39050" y="619938"/>
                </a:lnTo>
                <a:lnTo>
                  <a:pt x="59901" y="660172"/>
                </a:lnTo>
                <a:lnTo>
                  <a:pt x="84651" y="697845"/>
                </a:lnTo>
                <a:lnTo>
                  <a:pt x="113034" y="732689"/>
                </a:lnTo>
                <a:lnTo>
                  <a:pt x="144781" y="764436"/>
                </a:lnTo>
                <a:lnTo>
                  <a:pt x="179625" y="792818"/>
                </a:lnTo>
                <a:lnTo>
                  <a:pt x="217298" y="817568"/>
                </a:lnTo>
                <a:lnTo>
                  <a:pt x="257533" y="838418"/>
                </a:lnTo>
                <a:lnTo>
                  <a:pt x="300061" y="855100"/>
                </a:lnTo>
                <a:lnTo>
                  <a:pt x="344616" y="867348"/>
                </a:lnTo>
                <a:lnTo>
                  <a:pt x="390930" y="874892"/>
                </a:lnTo>
                <a:lnTo>
                  <a:pt x="438734" y="877467"/>
                </a:lnTo>
                <a:lnTo>
                  <a:pt x="486538" y="874892"/>
                </a:lnTo>
                <a:lnTo>
                  <a:pt x="532851" y="867348"/>
                </a:lnTo>
                <a:lnTo>
                  <a:pt x="577406" y="855100"/>
                </a:lnTo>
                <a:lnTo>
                  <a:pt x="619934" y="838418"/>
                </a:lnTo>
                <a:lnTo>
                  <a:pt x="660169" y="817568"/>
                </a:lnTo>
                <a:lnTo>
                  <a:pt x="697842" y="792818"/>
                </a:lnTo>
                <a:lnTo>
                  <a:pt x="732686" y="764436"/>
                </a:lnTo>
                <a:lnTo>
                  <a:pt x="764433" y="732689"/>
                </a:lnTo>
                <a:lnTo>
                  <a:pt x="792816" y="697845"/>
                </a:lnTo>
                <a:lnTo>
                  <a:pt x="817566" y="660172"/>
                </a:lnTo>
                <a:lnTo>
                  <a:pt x="838416" y="619938"/>
                </a:lnTo>
                <a:lnTo>
                  <a:pt x="855099" y="577409"/>
                </a:lnTo>
                <a:lnTo>
                  <a:pt x="867347" y="532853"/>
                </a:lnTo>
                <a:lnTo>
                  <a:pt x="874892" y="486539"/>
                </a:lnTo>
                <a:lnTo>
                  <a:pt x="877467" y="438734"/>
                </a:lnTo>
                <a:lnTo>
                  <a:pt x="874892" y="390928"/>
                </a:lnTo>
                <a:lnTo>
                  <a:pt x="867347" y="344613"/>
                </a:lnTo>
                <a:lnTo>
                  <a:pt x="855099" y="300058"/>
                </a:lnTo>
                <a:lnTo>
                  <a:pt x="838416" y="257529"/>
                </a:lnTo>
                <a:lnTo>
                  <a:pt x="817566" y="217294"/>
                </a:lnTo>
                <a:lnTo>
                  <a:pt x="792816" y="179621"/>
                </a:lnTo>
                <a:lnTo>
                  <a:pt x="764433" y="144777"/>
                </a:lnTo>
                <a:lnTo>
                  <a:pt x="732686" y="113030"/>
                </a:lnTo>
                <a:lnTo>
                  <a:pt x="697842" y="84648"/>
                </a:lnTo>
                <a:lnTo>
                  <a:pt x="660169" y="59899"/>
                </a:lnTo>
                <a:lnTo>
                  <a:pt x="619934" y="39049"/>
                </a:lnTo>
                <a:lnTo>
                  <a:pt x="577406" y="22366"/>
                </a:lnTo>
                <a:lnTo>
                  <a:pt x="532851" y="10119"/>
                </a:lnTo>
                <a:lnTo>
                  <a:pt x="486538" y="2574"/>
                </a:lnTo>
                <a:lnTo>
                  <a:pt x="438734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4339343" y="2195857"/>
            <a:ext cx="415290" cy="415290"/>
          </a:xfrm>
          <a:custGeom>
            <a:avLst/>
            <a:gdLst/>
            <a:ahLst/>
            <a:cxnLst/>
            <a:rect l="l" t="t" r="r" b="b"/>
            <a:pathLst>
              <a:path w="415289" h="415289">
                <a:moveTo>
                  <a:pt x="207373" y="0"/>
                </a:moveTo>
                <a:lnTo>
                  <a:pt x="159823" y="5476"/>
                </a:lnTo>
                <a:lnTo>
                  <a:pt x="116174" y="21077"/>
                </a:lnTo>
                <a:lnTo>
                  <a:pt x="77670" y="45557"/>
                </a:lnTo>
                <a:lnTo>
                  <a:pt x="45556" y="77672"/>
                </a:lnTo>
                <a:lnTo>
                  <a:pt x="21077" y="116178"/>
                </a:lnTo>
                <a:lnTo>
                  <a:pt x="5476" y="159829"/>
                </a:lnTo>
                <a:lnTo>
                  <a:pt x="0" y="207382"/>
                </a:lnTo>
                <a:lnTo>
                  <a:pt x="5476" y="254931"/>
                </a:lnTo>
                <a:lnTo>
                  <a:pt x="21077" y="298582"/>
                </a:lnTo>
                <a:lnTo>
                  <a:pt x="45556" y="337087"/>
                </a:lnTo>
                <a:lnTo>
                  <a:pt x="77670" y="369203"/>
                </a:lnTo>
                <a:lnTo>
                  <a:pt x="116174" y="393684"/>
                </a:lnTo>
                <a:lnTo>
                  <a:pt x="159823" y="409285"/>
                </a:lnTo>
                <a:lnTo>
                  <a:pt x="207373" y="414762"/>
                </a:lnTo>
                <a:lnTo>
                  <a:pt x="254925" y="409285"/>
                </a:lnTo>
                <a:lnTo>
                  <a:pt x="298577" y="393684"/>
                </a:lnTo>
                <a:lnTo>
                  <a:pt x="337082" y="369203"/>
                </a:lnTo>
                <a:lnTo>
                  <a:pt x="369196" y="337087"/>
                </a:lnTo>
                <a:lnTo>
                  <a:pt x="393676" y="298582"/>
                </a:lnTo>
                <a:lnTo>
                  <a:pt x="409277" y="254931"/>
                </a:lnTo>
                <a:lnTo>
                  <a:pt x="414754" y="207382"/>
                </a:lnTo>
                <a:lnTo>
                  <a:pt x="409277" y="159831"/>
                </a:lnTo>
                <a:lnTo>
                  <a:pt x="393676" y="116181"/>
                </a:lnTo>
                <a:lnTo>
                  <a:pt x="369196" y="77675"/>
                </a:lnTo>
                <a:lnTo>
                  <a:pt x="337082" y="45560"/>
                </a:lnTo>
                <a:lnTo>
                  <a:pt x="298577" y="21078"/>
                </a:lnTo>
                <a:lnTo>
                  <a:pt x="254925" y="5477"/>
                </a:lnTo>
                <a:lnTo>
                  <a:pt x="207373" y="0"/>
                </a:lnTo>
                <a:close/>
              </a:path>
            </a:pathLst>
          </a:custGeom>
          <a:solidFill>
            <a:srgbClr val="4D72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4339342" y="2195858"/>
            <a:ext cx="415290" cy="415290"/>
          </a:xfrm>
          <a:custGeom>
            <a:avLst/>
            <a:gdLst/>
            <a:ahLst/>
            <a:cxnLst/>
            <a:rect l="l" t="t" r="r" b="b"/>
            <a:pathLst>
              <a:path w="415289" h="415289">
                <a:moveTo>
                  <a:pt x="414754" y="207381"/>
                </a:moveTo>
                <a:lnTo>
                  <a:pt x="409277" y="254931"/>
                </a:lnTo>
                <a:lnTo>
                  <a:pt x="393677" y="298581"/>
                </a:lnTo>
                <a:lnTo>
                  <a:pt x="369197" y="337087"/>
                </a:lnTo>
                <a:lnTo>
                  <a:pt x="337082" y="369202"/>
                </a:lnTo>
                <a:lnTo>
                  <a:pt x="298577" y="393683"/>
                </a:lnTo>
                <a:lnTo>
                  <a:pt x="254925" y="409285"/>
                </a:lnTo>
                <a:lnTo>
                  <a:pt x="207373" y="414762"/>
                </a:lnTo>
                <a:lnTo>
                  <a:pt x="159823" y="409285"/>
                </a:lnTo>
                <a:lnTo>
                  <a:pt x="116174" y="393683"/>
                </a:lnTo>
                <a:lnTo>
                  <a:pt x="77670" y="369202"/>
                </a:lnTo>
                <a:lnTo>
                  <a:pt x="45556" y="337087"/>
                </a:lnTo>
                <a:lnTo>
                  <a:pt x="21077" y="298581"/>
                </a:lnTo>
                <a:lnTo>
                  <a:pt x="5476" y="254931"/>
                </a:lnTo>
                <a:lnTo>
                  <a:pt x="0" y="207381"/>
                </a:lnTo>
                <a:lnTo>
                  <a:pt x="5476" y="159828"/>
                </a:lnTo>
                <a:lnTo>
                  <a:pt x="21077" y="116177"/>
                </a:lnTo>
                <a:lnTo>
                  <a:pt x="45556" y="77672"/>
                </a:lnTo>
                <a:lnTo>
                  <a:pt x="77670" y="45557"/>
                </a:lnTo>
                <a:lnTo>
                  <a:pt x="116174" y="21077"/>
                </a:lnTo>
                <a:lnTo>
                  <a:pt x="159823" y="5476"/>
                </a:lnTo>
                <a:lnTo>
                  <a:pt x="207373" y="0"/>
                </a:lnTo>
                <a:lnTo>
                  <a:pt x="254925" y="5477"/>
                </a:lnTo>
                <a:lnTo>
                  <a:pt x="298577" y="21078"/>
                </a:lnTo>
                <a:lnTo>
                  <a:pt x="337082" y="45559"/>
                </a:lnTo>
                <a:lnTo>
                  <a:pt x="369197" y="77675"/>
                </a:lnTo>
                <a:lnTo>
                  <a:pt x="393677" y="116181"/>
                </a:lnTo>
                <a:lnTo>
                  <a:pt x="409277" y="159831"/>
                </a:lnTo>
                <a:lnTo>
                  <a:pt x="414754" y="207381"/>
                </a:lnTo>
                <a:close/>
              </a:path>
            </a:pathLst>
          </a:custGeom>
          <a:ln w="24261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4546254" y="2195857"/>
            <a:ext cx="0" cy="414020"/>
          </a:xfrm>
          <a:custGeom>
            <a:avLst/>
            <a:gdLst/>
            <a:ahLst/>
            <a:cxnLst/>
            <a:rect l="l" t="t" r="r" b="b"/>
            <a:pathLst>
              <a:path w="0" h="414019">
                <a:moveTo>
                  <a:pt x="0" y="0"/>
                </a:moveTo>
                <a:lnTo>
                  <a:pt x="0" y="413832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4546254" y="2195857"/>
            <a:ext cx="0" cy="414020"/>
          </a:xfrm>
          <a:custGeom>
            <a:avLst/>
            <a:gdLst/>
            <a:ahLst/>
            <a:cxnLst/>
            <a:rect l="l" t="t" r="r" b="b"/>
            <a:pathLst>
              <a:path w="0" h="414019">
                <a:moveTo>
                  <a:pt x="0" y="0"/>
                </a:moveTo>
                <a:lnTo>
                  <a:pt x="0" y="413832"/>
                </a:lnTo>
              </a:path>
            </a:pathLst>
          </a:custGeom>
          <a:ln w="16174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4359845" y="2306773"/>
            <a:ext cx="371475" cy="0"/>
          </a:xfrm>
          <a:custGeom>
            <a:avLst/>
            <a:gdLst/>
            <a:ahLst/>
            <a:cxnLst/>
            <a:rect l="l" t="t" r="r" b="b"/>
            <a:pathLst>
              <a:path w="371475" h="0">
                <a:moveTo>
                  <a:pt x="371269" y="0"/>
                </a:moveTo>
                <a:lnTo>
                  <a:pt x="0" y="0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4359845" y="2306773"/>
            <a:ext cx="371475" cy="0"/>
          </a:xfrm>
          <a:custGeom>
            <a:avLst/>
            <a:gdLst/>
            <a:ahLst/>
            <a:cxnLst/>
            <a:rect l="l" t="t" r="r" b="b"/>
            <a:pathLst>
              <a:path w="371475" h="0">
                <a:moveTo>
                  <a:pt x="0" y="0"/>
                </a:moveTo>
                <a:lnTo>
                  <a:pt x="371269" y="0"/>
                </a:lnTo>
              </a:path>
            </a:pathLst>
          </a:custGeom>
          <a:ln w="16174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4338410" y="2401837"/>
            <a:ext cx="414020" cy="0"/>
          </a:xfrm>
          <a:custGeom>
            <a:avLst/>
            <a:gdLst/>
            <a:ahLst/>
            <a:cxnLst/>
            <a:rect l="l" t="t" r="r" b="b"/>
            <a:pathLst>
              <a:path w="414020" h="0">
                <a:moveTo>
                  <a:pt x="413824" y="0"/>
                </a:moveTo>
                <a:lnTo>
                  <a:pt x="0" y="0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4338410" y="2401837"/>
            <a:ext cx="414020" cy="0"/>
          </a:xfrm>
          <a:custGeom>
            <a:avLst/>
            <a:gdLst/>
            <a:ahLst/>
            <a:cxnLst/>
            <a:rect l="l" t="t" r="r" b="b"/>
            <a:pathLst>
              <a:path w="414020" h="0">
                <a:moveTo>
                  <a:pt x="0" y="0"/>
                </a:moveTo>
                <a:lnTo>
                  <a:pt x="413824" y="0"/>
                </a:lnTo>
              </a:path>
            </a:pathLst>
          </a:custGeom>
          <a:ln w="16174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4358913" y="2495047"/>
            <a:ext cx="372110" cy="0"/>
          </a:xfrm>
          <a:custGeom>
            <a:avLst/>
            <a:gdLst/>
            <a:ahLst/>
            <a:cxnLst/>
            <a:rect l="l" t="t" r="r" b="b"/>
            <a:pathLst>
              <a:path w="372110" h="0">
                <a:moveTo>
                  <a:pt x="371884" y="0"/>
                </a:moveTo>
                <a:lnTo>
                  <a:pt x="0" y="0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4358913" y="2495047"/>
            <a:ext cx="372110" cy="0"/>
          </a:xfrm>
          <a:custGeom>
            <a:avLst/>
            <a:gdLst/>
            <a:ahLst/>
            <a:cxnLst/>
            <a:rect l="l" t="t" r="r" b="b"/>
            <a:pathLst>
              <a:path w="372110" h="0">
                <a:moveTo>
                  <a:pt x="0" y="0"/>
                </a:moveTo>
                <a:lnTo>
                  <a:pt x="371884" y="0"/>
                </a:lnTo>
              </a:path>
            </a:pathLst>
          </a:custGeom>
          <a:ln w="16174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4440931" y="2198332"/>
            <a:ext cx="102870" cy="411480"/>
          </a:xfrm>
          <a:custGeom>
            <a:avLst/>
            <a:gdLst/>
            <a:ahLst/>
            <a:cxnLst/>
            <a:rect l="l" t="t" r="r" b="b"/>
            <a:pathLst>
              <a:path w="102870" h="411480">
                <a:moveTo>
                  <a:pt x="101689" y="411172"/>
                </a:moveTo>
                <a:lnTo>
                  <a:pt x="67735" y="382242"/>
                </a:lnTo>
                <a:lnTo>
                  <a:pt x="39594" y="346097"/>
                </a:lnTo>
                <a:lnTo>
                  <a:pt x="18260" y="303885"/>
                </a:lnTo>
                <a:lnTo>
                  <a:pt x="4731" y="256749"/>
                </a:lnTo>
                <a:lnTo>
                  <a:pt x="0" y="205836"/>
                </a:lnTo>
                <a:lnTo>
                  <a:pt x="4768" y="154727"/>
                </a:lnTo>
                <a:lnTo>
                  <a:pt x="18403" y="107428"/>
                </a:lnTo>
                <a:lnTo>
                  <a:pt x="39896" y="65101"/>
                </a:lnTo>
                <a:lnTo>
                  <a:pt x="68239" y="28905"/>
                </a:lnTo>
                <a:lnTo>
                  <a:pt x="102425" y="0"/>
                </a:lnTo>
              </a:path>
            </a:pathLst>
          </a:custGeom>
          <a:ln w="16174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4548930" y="2198375"/>
            <a:ext cx="102870" cy="411480"/>
          </a:xfrm>
          <a:custGeom>
            <a:avLst/>
            <a:gdLst/>
            <a:ahLst/>
            <a:cxnLst/>
            <a:rect l="l" t="t" r="r" b="b"/>
            <a:pathLst>
              <a:path w="102870" h="411480">
                <a:moveTo>
                  <a:pt x="744" y="411172"/>
                </a:moveTo>
                <a:lnTo>
                  <a:pt x="34694" y="382238"/>
                </a:lnTo>
                <a:lnTo>
                  <a:pt x="62835" y="346094"/>
                </a:lnTo>
                <a:lnTo>
                  <a:pt x="84169" y="303883"/>
                </a:lnTo>
                <a:lnTo>
                  <a:pt x="97701" y="256748"/>
                </a:lnTo>
                <a:lnTo>
                  <a:pt x="102433" y="205836"/>
                </a:lnTo>
                <a:lnTo>
                  <a:pt x="97663" y="154727"/>
                </a:lnTo>
                <a:lnTo>
                  <a:pt x="84026" y="107428"/>
                </a:lnTo>
                <a:lnTo>
                  <a:pt x="62531" y="65101"/>
                </a:lnTo>
                <a:lnTo>
                  <a:pt x="34186" y="28905"/>
                </a:lnTo>
                <a:lnTo>
                  <a:pt x="0" y="0"/>
                </a:lnTo>
              </a:path>
            </a:pathLst>
          </a:custGeom>
          <a:ln w="16174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4225484" y="2653336"/>
            <a:ext cx="267335" cy="196850"/>
          </a:xfrm>
          <a:custGeom>
            <a:avLst/>
            <a:gdLst/>
            <a:ahLst/>
            <a:cxnLst/>
            <a:rect l="l" t="t" r="r" b="b"/>
            <a:pathLst>
              <a:path w="267335" h="196850">
                <a:moveTo>
                  <a:pt x="263474" y="0"/>
                </a:moveTo>
                <a:lnTo>
                  <a:pt x="3266" y="0"/>
                </a:lnTo>
                <a:lnTo>
                  <a:pt x="0" y="3266"/>
                </a:lnTo>
                <a:lnTo>
                  <a:pt x="0" y="193131"/>
                </a:lnTo>
                <a:lnTo>
                  <a:pt x="3266" y="196397"/>
                </a:lnTo>
                <a:lnTo>
                  <a:pt x="263474" y="196397"/>
                </a:lnTo>
                <a:lnTo>
                  <a:pt x="266741" y="193131"/>
                </a:lnTo>
                <a:lnTo>
                  <a:pt x="266741" y="189087"/>
                </a:lnTo>
                <a:lnTo>
                  <a:pt x="266741" y="3266"/>
                </a:lnTo>
                <a:lnTo>
                  <a:pt x="263474" y="0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4242240" y="2669258"/>
            <a:ext cx="231775" cy="154305"/>
          </a:xfrm>
          <a:custGeom>
            <a:avLst/>
            <a:gdLst/>
            <a:ahLst/>
            <a:cxnLst/>
            <a:rect l="l" t="t" r="r" b="b"/>
            <a:pathLst>
              <a:path w="231775" h="154305">
                <a:moveTo>
                  <a:pt x="228213" y="0"/>
                </a:moveTo>
                <a:lnTo>
                  <a:pt x="3089" y="0"/>
                </a:lnTo>
                <a:lnTo>
                  <a:pt x="0" y="2879"/>
                </a:lnTo>
                <a:lnTo>
                  <a:pt x="0" y="151029"/>
                </a:lnTo>
                <a:lnTo>
                  <a:pt x="3089" y="153907"/>
                </a:lnTo>
                <a:lnTo>
                  <a:pt x="228213" y="153907"/>
                </a:lnTo>
                <a:lnTo>
                  <a:pt x="231303" y="151029"/>
                </a:lnTo>
                <a:lnTo>
                  <a:pt x="231303" y="147471"/>
                </a:lnTo>
                <a:lnTo>
                  <a:pt x="231303" y="2879"/>
                </a:lnTo>
                <a:lnTo>
                  <a:pt x="228213" y="0"/>
                </a:lnTo>
                <a:close/>
              </a:path>
            </a:pathLst>
          </a:custGeom>
          <a:solidFill>
            <a:srgbClr val="4D72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4088066" y="2453144"/>
            <a:ext cx="315595" cy="443865"/>
          </a:xfrm>
          <a:custGeom>
            <a:avLst/>
            <a:gdLst/>
            <a:ahLst/>
            <a:cxnLst/>
            <a:rect l="l" t="t" r="r" b="b"/>
            <a:pathLst>
              <a:path w="315595" h="443864">
                <a:moveTo>
                  <a:pt x="231114" y="24358"/>
                </a:moveTo>
                <a:lnTo>
                  <a:pt x="127457" y="0"/>
                </a:lnTo>
                <a:lnTo>
                  <a:pt x="140576" y="38925"/>
                </a:lnTo>
                <a:lnTo>
                  <a:pt x="120434" y="52920"/>
                </a:lnTo>
                <a:lnTo>
                  <a:pt x="75133" y="91452"/>
                </a:lnTo>
                <a:lnTo>
                  <a:pt x="27419" y="149339"/>
                </a:lnTo>
                <a:lnTo>
                  <a:pt x="0" y="221399"/>
                </a:lnTo>
                <a:lnTo>
                  <a:pt x="12763" y="267449"/>
                </a:lnTo>
                <a:lnTo>
                  <a:pt x="51155" y="286448"/>
                </a:lnTo>
                <a:lnTo>
                  <a:pt x="91528" y="289623"/>
                </a:lnTo>
                <a:lnTo>
                  <a:pt x="110248" y="288188"/>
                </a:lnTo>
                <a:lnTo>
                  <a:pt x="94157" y="287235"/>
                </a:lnTo>
                <a:lnTo>
                  <a:pt x="60490" y="280060"/>
                </a:lnTo>
                <a:lnTo>
                  <a:pt x="31089" y="260184"/>
                </a:lnTo>
                <a:lnTo>
                  <a:pt x="27825" y="221107"/>
                </a:lnTo>
                <a:lnTo>
                  <a:pt x="56680" y="173964"/>
                </a:lnTo>
                <a:lnTo>
                  <a:pt x="99275" y="132473"/>
                </a:lnTo>
                <a:lnTo>
                  <a:pt x="137871" y="102933"/>
                </a:lnTo>
                <a:lnTo>
                  <a:pt x="154686" y="91694"/>
                </a:lnTo>
                <a:lnTo>
                  <a:pt x="172808" y="139814"/>
                </a:lnTo>
                <a:lnTo>
                  <a:pt x="231114" y="24358"/>
                </a:lnTo>
                <a:close/>
              </a:path>
              <a:path w="315595" h="443864">
                <a:moveTo>
                  <a:pt x="315404" y="440588"/>
                </a:moveTo>
                <a:lnTo>
                  <a:pt x="312889" y="438772"/>
                </a:lnTo>
                <a:lnTo>
                  <a:pt x="296252" y="425094"/>
                </a:lnTo>
                <a:lnTo>
                  <a:pt x="292176" y="421614"/>
                </a:lnTo>
                <a:lnTo>
                  <a:pt x="290245" y="419760"/>
                </a:lnTo>
                <a:lnTo>
                  <a:pt x="290296" y="402755"/>
                </a:lnTo>
                <a:lnTo>
                  <a:pt x="288048" y="400761"/>
                </a:lnTo>
                <a:lnTo>
                  <a:pt x="269697" y="400761"/>
                </a:lnTo>
                <a:lnTo>
                  <a:pt x="251244" y="400761"/>
                </a:lnTo>
                <a:lnTo>
                  <a:pt x="249008" y="402755"/>
                </a:lnTo>
                <a:lnTo>
                  <a:pt x="226415" y="438785"/>
                </a:lnTo>
                <a:lnTo>
                  <a:pt x="223901" y="440588"/>
                </a:lnTo>
                <a:lnTo>
                  <a:pt x="223939" y="443077"/>
                </a:lnTo>
                <a:lnTo>
                  <a:pt x="225894" y="443661"/>
                </a:lnTo>
                <a:lnTo>
                  <a:pt x="269582" y="443661"/>
                </a:lnTo>
                <a:lnTo>
                  <a:pt x="313397" y="443661"/>
                </a:lnTo>
                <a:lnTo>
                  <a:pt x="315353" y="443064"/>
                </a:lnTo>
                <a:lnTo>
                  <a:pt x="315404" y="440588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629745" y="354408"/>
            <a:ext cx="4100829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9080500"/>
            <a:ext cx="13004800" cy="6730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53890" y="9072626"/>
            <a:ext cx="1361824" cy="68097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775" y="1161"/>
            <a:ext cx="12262485" cy="14810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1600" y="2228974"/>
            <a:ext cx="11284585" cy="644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://www.produce-and-publish.info/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hyperlink" Target="http://www.zopyx.de/" TargetMode="External"/><Relationship Id="rId8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gho-onkopedia.de/" TargetMode="External"/><Relationship Id="rId3" Type="http://schemas.openxmlformats.org/officeDocument/2006/relationships/hyperlink" Target="http://www.onkopedia-guidelines.info/" TargetMode="External"/><Relationship Id="rId4" Type="http://schemas.openxmlformats.org/officeDocument/2006/relationships/slide" Target="slide4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4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4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jpg"/><Relationship Id="rId6" Type="http://schemas.openxmlformats.org/officeDocument/2006/relationships/image" Target="../media/image17.png"/><Relationship Id="rId7" Type="http://schemas.openxmlformats.org/officeDocument/2006/relationships/slide" Target="slide1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6" Type="http://schemas.openxmlformats.org/officeDocument/2006/relationships/image" Target="../media/image32.jpg"/><Relationship Id="rId17" Type="http://schemas.openxmlformats.org/officeDocument/2006/relationships/image" Target="../media/image33.png"/><Relationship Id="rId18" Type="http://schemas.openxmlformats.org/officeDocument/2006/relationships/image" Target="../media/image34.png"/><Relationship Id="rId19" Type="http://schemas.openxmlformats.org/officeDocument/2006/relationships/slide" Target="slide1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6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nohost/onkopedia/de/onkopedia/leitlinien/mammakarzinom-der-frau" TargetMode="Externa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8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8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2" Type="http://schemas.openxmlformats.org/officeDocument/2006/relationships/image" Target="../media/image45.png"/><Relationship Id="rId13" Type="http://schemas.openxmlformats.org/officeDocument/2006/relationships/slide" Target="slide18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49.png"/><Relationship Id="rId6" Type="http://schemas.openxmlformats.org/officeDocument/2006/relationships/image" Target="../media/image59.png"/><Relationship Id="rId7" Type="http://schemas.openxmlformats.org/officeDocument/2006/relationships/image" Target="../media/image51.png"/><Relationship Id="rId8" Type="http://schemas.openxmlformats.org/officeDocument/2006/relationships/image" Target="../media/image60.png"/><Relationship Id="rId9" Type="http://schemas.openxmlformats.org/officeDocument/2006/relationships/image" Target="../media/image54.png"/><Relationship Id="rId10" Type="http://schemas.openxmlformats.org/officeDocument/2006/relationships/image" Target="../media/image61.png"/><Relationship Id="rId11" Type="http://schemas.openxmlformats.org/officeDocument/2006/relationships/image" Target="../media/image62.png"/><Relationship Id="rId12" Type="http://schemas.openxmlformats.org/officeDocument/2006/relationships/image" Target="../media/image6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64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2" Type="http://schemas.openxmlformats.org/officeDocument/2006/relationships/image" Target="../media/image65.png"/><Relationship Id="rId13" Type="http://schemas.openxmlformats.org/officeDocument/2006/relationships/slide" Target="slide24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4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4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zopyx.com" TargetMode="External"/><Relationship Id="rId3" Type="http://schemas.openxmlformats.org/officeDocument/2006/relationships/hyperlink" Target="http://www.zopyx.de/" TargetMode="External"/><Relationship Id="rId4" Type="http://schemas.openxmlformats.org/officeDocument/2006/relationships/hyperlink" Target="http://www.produce-and-publish.de/" TargetMode="External"/><Relationship Id="rId5" Type="http://schemas.openxmlformats.org/officeDocument/2006/relationships/image" Target="../media/image66.jpg"/><Relationship Id="rId6" Type="http://schemas.openxmlformats.org/officeDocument/2006/relationships/slide" Target="slide2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80500"/>
            <a:ext cx="13004800" cy="6730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0022" y="9449395"/>
            <a:ext cx="1267333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30"/>
              </a:lnSpc>
              <a:tabLst>
                <a:tab pos="4526280" algn="l"/>
                <a:tab pos="10661015" algn="l"/>
              </a:tabLst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4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/>
              </a:rPr>
              <a:t>publish.info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	</a:t>
            </a:r>
            <a:r>
              <a:rPr dirty="0" sz="1800" spc="-35">
                <a:solidFill>
                  <a:srgbClr val="929292"/>
                </a:solidFill>
                <a:latin typeface="DejaVu Sans Condensed"/>
                <a:cs typeface="DejaVu Sans Condensed"/>
              </a:rPr>
              <a:t>Single-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Source Multi-Channel</a:t>
            </a:r>
            <a:r>
              <a:rPr dirty="0" sz="1800" spc="1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	</a:t>
            </a: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2013</a:t>
            </a:r>
            <a:r>
              <a:rPr dirty="0" sz="1800" spc="-7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5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r>
              <a:rPr dirty="0" sz="1800" spc="-6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20">
                <a:solidFill>
                  <a:srgbClr val="929292"/>
                </a:solidFill>
                <a:latin typeface="DejaVu Sans Condensed"/>
                <a:cs typeface="DejaVu Sans Condensed"/>
              </a:rPr>
              <a:t>Ltd.</a:t>
            </a:r>
            <a:endParaRPr sz="1800">
              <a:latin typeface="DejaVu Sans Condensed"/>
              <a:cs typeface="DejaVu Sans Condensed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0"/>
            <a:ext cx="13004800" cy="9753600"/>
            <a:chOff x="0" y="0"/>
            <a:chExt cx="13004800" cy="975360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3004800" cy="97536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17887" y="353792"/>
              <a:ext cx="7224147" cy="2594414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380578" y="3975749"/>
            <a:ext cx="11087100" cy="5633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822325">
              <a:lnSpc>
                <a:spcPct val="115599"/>
              </a:lnSpc>
              <a:spcBef>
                <a:spcPts val="100"/>
              </a:spcBef>
            </a:pPr>
            <a:r>
              <a:rPr dirty="0" sz="4900">
                <a:solidFill>
                  <a:srgbClr val="FFFFFF"/>
                </a:solidFill>
                <a:latin typeface="DejaVu Sans Condensed"/>
                <a:cs typeface="DejaVu Sans Condensed"/>
              </a:rPr>
              <a:t>Ein</a:t>
            </a:r>
            <a:r>
              <a:rPr dirty="0" sz="4900" spc="-20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 spc="-10">
                <a:solidFill>
                  <a:srgbClr val="FFFFFF"/>
                </a:solidFill>
                <a:latin typeface="DejaVu Sans Condensed"/>
                <a:cs typeface="DejaVu Sans Condensed"/>
              </a:rPr>
              <a:t>medizinisches</a:t>
            </a:r>
            <a:r>
              <a:rPr dirty="0" sz="4900" spc="-20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>
                <a:solidFill>
                  <a:srgbClr val="FFFFFF"/>
                </a:solidFill>
                <a:latin typeface="DejaVu Sans Condensed"/>
                <a:cs typeface="DejaVu Sans Condensed"/>
              </a:rPr>
              <a:t>Leitlinenportal</a:t>
            </a:r>
            <a:r>
              <a:rPr dirty="0" sz="4900" spc="-20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 spc="-25">
                <a:solidFill>
                  <a:srgbClr val="FFFFFF"/>
                </a:solidFill>
                <a:latin typeface="DejaVu Sans Condensed"/>
                <a:cs typeface="DejaVu Sans Condensed"/>
              </a:rPr>
              <a:t>auf </a:t>
            </a:r>
            <a:r>
              <a:rPr dirty="0" sz="4900">
                <a:solidFill>
                  <a:srgbClr val="FFFFFF"/>
                </a:solidFill>
                <a:latin typeface="DejaVu Sans Condensed"/>
                <a:cs typeface="DejaVu Sans Condensed"/>
              </a:rPr>
              <a:t>dem</a:t>
            </a:r>
            <a:r>
              <a:rPr dirty="0" sz="4900" spc="-15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 spc="-165">
                <a:solidFill>
                  <a:srgbClr val="FFFFFF"/>
                </a:solidFill>
                <a:latin typeface="DejaVu Sans Condensed"/>
                <a:cs typeface="DejaVu Sans Condensed"/>
              </a:rPr>
              <a:t>Weg</a:t>
            </a:r>
            <a:r>
              <a:rPr dirty="0" sz="4900" spc="-15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>
                <a:solidFill>
                  <a:srgbClr val="FFFFFF"/>
                </a:solidFill>
                <a:latin typeface="DejaVu Sans Condensed"/>
                <a:cs typeface="DejaVu Sans Condensed"/>
              </a:rPr>
              <a:t>zu</a:t>
            </a:r>
            <a:r>
              <a:rPr dirty="0" sz="4900" spc="-15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>
                <a:solidFill>
                  <a:srgbClr val="FFFFFF"/>
                </a:solidFill>
                <a:latin typeface="DejaVu Sans Condensed"/>
                <a:cs typeface="DejaVu Sans Condensed"/>
              </a:rPr>
              <a:t>XML-</a:t>
            </a:r>
            <a:r>
              <a:rPr dirty="0" sz="4900" spc="-10">
                <a:solidFill>
                  <a:srgbClr val="FFFFFF"/>
                </a:solidFill>
                <a:latin typeface="DejaVu Sans Condensed"/>
                <a:cs typeface="DejaVu Sans Condensed"/>
              </a:rPr>
              <a:t>basierten </a:t>
            </a:r>
            <a:r>
              <a:rPr dirty="0" sz="4900">
                <a:solidFill>
                  <a:srgbClr val="FFFFFF"/>
                </a:solidFill>
                <a:latin typeface="DejaVu Sans Condensed"/>
                <a:cs typeface="DejaVu Sans Condensed"/>
              </a:rPr>
              <a:t>Publishing</a:t>
            </a:r>
            <a:r>
              <a:rPr dirty="0" sz="4900" spc="10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900" spc="-10">
                <a:solidFill>
                  <a:srgbClr val="FFFFFF"/>
                </a:solidFill>
                <a:latin typeface="DejaVu Sans Condensed"/>
                <a:cs typeface="DejaVu Sans Condensed"/>
              </a:rPr>
              <a:t>Workflows</a:t>
            </a:r>
            <a:endParaRPr sz="49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3350"/>
              </a:spcBef>
            </a:pPr>
            <a:endParaRPr sz="4900">
              <a:latin typeface="DejaVu Sans Condensed"/>
              <a:cs typeface="DejaVu Sans Condensed"/>
            </a:endParaRPr>
          </a:p>
          <a:p>
            <a:pPr marL="4918075" marR="5080" indent="3446145">
              <a:lnSpc>
                <a:spcPct val="113399"/>
              </a:lnSpc>
            </a:pPr>
            <a:r>
              <a:rPr dirty="0" sz="3600">
                <a:solidFill>
                  <a:srgbClr val="FFFFFF"/>
                </a:solidFill>
                <a:latin typeface="DejaVu Sans Condensed"/>
                <a:cs typeface="DejaVu Sans Condensed"/>
              </a:rPr>
              <a:t>Andreas</a:t>
            </a:r>
            <a:r>
              <a:rPr dirty="0" sz="3600" spc="-17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3600" spc="-20">
                <a:solidFill>
                  <a:srgbClr val="FFFFFF"/>
                </a:solidFill>
                <a:latin typeface="DejaVu Sans Condensed"/>
                <a:cs typeface="DejaVu Sans Condensed"/>
              </a:rPr>
              <a:t>Jung </a:t>
            </a:r>
            <a:r>
              <a:rPr dirty="0" sz="3600">
                <a:solidFill>
                  <a:srgbClr val="FFFFFF"/>
                </a:solidFill>
                <a:latin typeface="DejaVu Sans Condensed"/>
                <a:cs typeface="DejaVu Sans Condensed"/>
              </a:rPr>
              <a:t>DMS</a:t>
            </a:r>
            <a:r>
              <a:rPr dirty="0" sz="3600" spc="-18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3600">
                <a:solidFill>
                  <a:srgbClr val="FFFFFF"/>
                </a:solidFill>
                <a:latin typeface="DejaVu Sans Condensed"/>
                <a:cs typeface="DejaVu Sans Condensed"/>
              </a:rPr>
              <a:t>Expo</a:t>
            </a:r>
            <a:r>
              <a:rPr dirty="0" sz="3600" spc="-14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3600" spc="-60">
                <a:solidFill>
                  <a:srgbClr val="FFFFFF"/>
                </a:solidFill>
                <a:latin typeface="DejaVu Sans Condensed"/>
                <a:cs typeface="DejaVu Sans Condensed"/>
              </a:rPr>
              <a:t>2014</a:t>
            </a:r>
            <a:r>
              <a:rPr dirty="0" sz="3600" spc="-13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3600" spc="-575">
                <a:solidFill>
                  <a:srgbClr val="FFFFFF"/>
                </a:solidFill>
                <a:latin typeface="DejaVu Sans Condensed"/>
                <a:cs typeface="DejaVu Sans Condensed"/>
              </a:rPr>
              <a:t>•</a:t>
            </a:r>
            <a:r>
              <a:rPr dirty="0" sz="3600" spc="-9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3600">
                <a:solidFill>
                  <a:srgbClr val="FFFFFF"/>
                </a:solidFill>
                <a:latin typeface="DejaVu Sans Condensed"/>
                <a:cs typeface="DejaVu Sans Condensed"/>
              </a:rPr>
              <a:t>CMS</a:t>
            </a:r>
            <a:r>
              <a:rPr dirty="0" sz="3600" spc="-14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DejaVu Sans Condensed"/>
                <a:cs typeface="DejaVu Sans Condensed"/>
              </a:rPr>
              <a:t>Garden</a:t>
            </a:r>
            <a:endParaRPr sz="3600">
              <a:latin typeface="DejaVu Sans Condensed"/>
              <a:cs typeface="DejaVu Sans Condensed"/>
            </a:endParaRPr>
          </a:p>
          <a:p>
            <a:pPr algn="r" marR="5080">
              <a:lnSpc>
                <a:spcPct val="100000"/>
              </a:lnSpc>
              <a:spcBef>
                <a:spcPts val="580"/>
              </a:spcBef>
            </a:pPr>
            <a:r>
              <a:rPr dirty="0" sz="3600" spc="-10">
                <a:solidFill>
                  <a:srgbClr val="FFFFFF"/>
                </a:solidFill>
                <a:latin typeface="DejaVu Sans Condensed"/>
                <a:cs typeface="DejaVu Sans Condensed"/>
                <a:hlinkClick r:id="rId7"/>
              </a:rPr>
              <a:t>www.zopyx.de</a:t>
            </a:r>
            <a:endParaRPr sz="3600">
              <a:latin typeface="DejaVu Sans Condensed"/>
              <a:cs typeface="DejaVu Sans Condensed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2822" y="7664098"/>
            <a:ext cx="3938819" cy="20290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326717"/>
            <a:ext cx="240665" cy="138176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353435"/>
            <a:ext cx="9578975" cy="138176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3600" spc="-30">
                <a:latin typeface="DejaVu Sans Condensed"/>
                <a:cs typeface="DejaVu Sans Condensed"/>
              </a:rPr>
              <a:t>Freelancer,</a:t>
            </a:r>
            <a:r>
              <a:rPr dirty="0" sz="3600" spc="-110">
                <a:latin typeface="DejaVu Sans Condensed"/>
                <a:cs typeface="DejaVu Sans Condensed"/>
              </a:rPr>
              <a:t> </a:t>
            </a:r>
            <a:r>
              <a:rPr dirty="0" sz="3600" spc="-85">
                <a:latin typeface="DejaVu Sans Condensed"/>
                <a:cs typeface="DejaVu Sans Condensed"/>
              </a:rPr>
              <a:t>System-</a:t>
            </a:r>
            <a:r>
              <a:rPr dirty="0" sz="3600" spc="-45">
                <a:latin typeface="DejaVu Sans Condensed"/>
                <a:cs typeface="DejaVu Sans Condensed"/>
              </a:rPr>
              <a:t>Analyst,</a:t>
            </a:r>
            <a:r>
              <a:rPr dirty="0" sz="3600" spc="-105">
                <a:latin typeface="DejaVu Sans Condensed"/>
                <a:cs typeface="DejaVu Sans Condensed"/>
              </a:rPr>
              <a:t> </a:t>
            </a:r>
            <a:r>
              <a:rPr dirty="0" sz="3600" spc="-30">
                <a:latin typeface="DejaVu Sans Condensed"/>
                <a:cs typeface="DejaVu Sans Condensed"/>
              </a:rPr>
              <a:t>Software-</a:t>
            </a:r>
            <a:r>
              <a:rPr dirty="0" sz="3600" spc="-10">
                <a:latin typeface="DejaVu Sans Condensed"/>
                <a:cs typeface="DejaVu Sans Condensed"/>
              </a:rPr>
              <a:t>Architekt</a:t>
            </a:r>
            <a:endParaRPr sz="36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dirty="0" sz="3600" spc="-55" b="1">
                <a:latin typeface="DejaVu Sans Condensed"/>
                <a:cs typeface="DejaVu Sans Condensed"/>
              </a:rPr>
              <a:t>Arbeitsgebiete</a:t>
            </a:r>
            <a:r>
              <a:rPr dirty="0" sz="3600" spc="-55">
                <a:latin typeface="DejaVu Sans Condensed"/>
                <a:cs typeface="DejaVu Sans Condensed"/>
              </a:rPr>
              <a:t>: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4600" y="3772659"/>
            <a:ext cx="9396730" cy="268668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583565" indent="-570865">
              <a:lnSpc>
                <a:spcPct val="100000"/>
              </a:lnSpc>
              <a:spcBef>
                <a:spcPts val="625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 spc="-20">
                <a:latin typeface="DejaVu Sans Condensed"/>
                <a:cs typeface="DejaVu Sans Condensed"/>
              </a:rPr>
              <a:t>Content-</a:t>
            </a:r>
            <a:r>
              <a:rPr dirty="0" sz="3600" spc="-10">
                <a:latin typeface="DejaVu Sans Condensed"/>
                <a:cs typeface="DejaVu Sans Condensed"/>
              </a:rPr>
              <a:t>Management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2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Intranet-</a:t>
            </a:r>
            <a:r>
              <a:rPr dirty="0" sz="3600" spc="-60">
                <a:latin typeface="DejaVu Sans Condensed"/>
                <a:cs typeface="DejaVu Sans Condensed"/>
              </a:rPr>
              <a:t>Extranet-</a:t>
            </a:r>
            <a:r>
              <a:rPr dirty="0" sz="3600">
                <a:latin typeface="DejaVu Sans Condensed"/>
                <a:cs typeface="DejaVu Sans Condensed"/>
              </a:rPr>
              <a:t>Intranet</a:t>
            </a:r>
            <a:r>
              <a:rPr dirty="0" sz="3600" spc="290">
                <a:latin typeface="DejaVu Sans Condensed"/>
                <a:cs typeface="DejaVu Sans Condensed"/>
              </a:rPr>
              <a:t> </a:t>
            </a:r>
            <a:r>
              <a:rPr dirty="0" sz="3600" spc="-10">
                <a:latin typeface="DejaVu Sans Condensed"/>
                <a:cs typeface="DejaVu Sans Condensed"/>
              </a:rPr>
              <a:t>Lösungen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2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Individualsoftware,</a:t>
            </a:r>
            <a:r>
              <a:rPr dirty="0" sz="3600" spc="-120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komplexe</a:t>
            </a:r>
            <a:r>
              <a:rPr dirty="0" sz="3600" spc="-114">
                <a:latin typeface="DejaVu Sans Condensed"/>
                <a:cs typeface="DejaVu Sans Condensed"/>
              </a:rPr>
              <a:t> </a:t>
            </a:r>
            <a:r>
              <a:rPr dirty="0" sz="3600" spc="-10">
                <a:latin typeface="DejaVu Sans Condensed"/>
                <a:cs typeface="DejaVu Sans Condensed"/>
              </a:rPr>
              <a:t>Webprojekte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2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Publishing</a:t>
            </a:r>
            <a:r>
              <a:rPr dirty="0" sz="3600" spc="-95">
                <a:latin typeface="DejaVu Sans Condensed"/>
                <a:cs typeface="DejaVu Sans Condensed"/>
              </a:rPr>
              <a:t> </a:t>
            </a:r>
            <a:r>
              <a:rPr dirty="0" sz="3600" spc="-100">
                <a:latin typeface="DejaVu Sans Condensed"/>
                <a:cs typeface="DejaVu Sans Condensed"/>
              </a:rPr>
              <a:t>(PDF,</a:t>
            </a:r>
            <a:r>
              <a:rPr dirty="0" sz="3600" spc="-90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EPub,</a:t>
            </a:r>
            <a:r>
              <a:rPr dirty="0" sz="3600" spc="-90">
                <a:latin typeface="DejaVu Sans Condensed"/>
                <a:cs typeface="DejaVu Sans Condensed"/>
              </a:rPr>
              <a:t> </a:t>
            </a:r>
            <a:r>
              <a:rPr dirty="0" sz="3600" spc="-20">
                <a:latin typeface="DejaVu Sans Condensed"/>
                <a:cs typeface="DejaVu Sans Condensed"/>
              </a:rPr>
              <a:t>XML)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00100" y="6525339"/>
            <a:ext cx="2406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1600" y="6552054"/>
            <a:ext cx="30702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25" b="1">
                <a:latin typeface="DejaVu Sans Condensed"/>
                <a:cs typeface="DejaVu Sans Condensed"/>
              </a:rPr>
              <a:t>Technologien</a:t>
            </a:r>
            <a:r>
              <a:rPr dirty="0" sz="3600" spc="-125">
                <a:latin typeface="DejaVu Sans Condensed"/>
                <a:cs typeface="DejaVu Sans Condensed"/>
              </a:rPr>
              <a:t>: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7163559"/>
            <a:ext cx="10640695" cy="133032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583565" indent="-570865">
              <a:lnSpc>
                <a:spcPct val="100000"/>
              </a:lnSpc>
              <a:spcBef>
                <a:spcPts val="625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Plone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CMS,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Python,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 spc="-70">
                <a:latin typeface="DejaVu Sans Condensed"/>
                <a:cs typeface="DejaVu Sans Condensed"/>
              </a:rPr>
              <a:t>PDF,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XML,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Web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 spc="-45">
                <a:latin typeface="DejaVu Sans Condensed"/>
                <a:cs typeface="DejaVu Sans Condensed"/>
              </a:rPr>
              <a:t>Technology….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19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Open-</a:t>
            </a:r>
            <a:r>
              <a:rPr dirty="0" sz="3600" spc="-10">
                <a:latin typeface="DejaVu Sans Condensed"/>
                <a:cs typeface="DejaVu Sans Condensed"/>
              </a:rPr>
              <a:t>Source…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5591175">
              <a:lnSpc>
                <a:spcPct val="100000"/>
              </a:lnSpc>
              <a:spcBef>
                <a:spcPts val="100"/>
              </a:spcBef>
            </a:pPr>
            <a:r>
              <a:rPr dirty="0" sz="4800" spc="155"/>
              <a:t>/ME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2947" rIns="0" bIns="0" rtlCol="0" vert="horz">
            <a:spAutoFit/>
          </a:bodyPr>
          <a:lstStyle/>
          <a:p>
            <a:pPr marL="2699385">
              <a:lnSpc>
                <a:spcPct val="100000"/>
              </a:lnSpc>
              <a:spcBef>
                <a:spcPts val="100"/>
              </a:spcBef>
            </a:pPr>
            <a:r>
              <a:rPr dirty="0" spc="-80"/>
              <a:t>Was</a:t>
            </a:r>
            <a:r>
              <a:rPr dirty="0" spc="-365"/>
              <a:t> </a:t>
            </a:r>
            <a:r>
              <a:rPr dirty="0"/>
              <a:t>ist</a:t>
            </a:r>
            <a:r>
              <a:rPr dirty="0" spc="-360"/>
              <a:t> </a:t>
            </a:r>
            <a:r>
              <a:rPr dirty="0" spc="-10"/>
              <a:t>Onkopedia?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27351" y="2096955"/>
            <a:ext cx="216535" cy="1343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7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98851" y="2137634"/>
            <a:ext cx="10708005" cy="6464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latin typeface="DejaVu Sans Condensed"/>
                <a:cs typeface="DejaVu Sans Condensed"/>
                <a:hlinkClick r:id="rId2"/>
              </a:rPr>
              <a:t>www.dgho-</a:t>
            </a:r>
            <a:r>
              <a:rPr dirty="0" sz="3200">
                <a:latin typeface="DejaVu Sans Condensed"/>
                <a:cs typeface="DejaVu Sans Condensed"/>
                <a:hlinkClick r:id="rId2"/>
              </a:rPr>
              <a:t>onkopedia.de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 spc="-509">
                <a:latin typeface="DejaVu Sans Condensed"/>
                <a:cs typeface="DejaVu Sans Condensed"/>
              </a:rPr>
              <a:t>•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  <a:hlinkClick r:id="rId3"/>
              </a:rPr>
              <a:t>www.onkopedia-</a:t>
            </a:r>
            <a:r>
              <a:rPr dirty="0" sz="3200" spc="-10">
                <a:latin typeface="DejaVu Sans Condensed"/>
                <a:cs typeface="DejaVu Sans Condensed"/>
                <a:hlinkClick r:id="rId3"/>
              </a:rPr>
              <a:t>guidelines.info</a:t>
            </a:r>
            <a:endParaRPr sz="3200">
              <a:latin typeface="DejaVu Sans Condensed"/>
              <a:cs typeface="DejaVu Sans Condensed"/>
            </a:endParaRPr>
          </a:p>
          <a:p>
            <a:pPr marL="12700" marR="772160">
              <a:lnSpc>
                <a:spcPct val="107800"/>
              </a:lnSpc>
              <a:spcBef>
                <a:spcPts val="2400"/>
              </a:spcBef>
            </a:pPr>
            <a:r>
              <a:rPr dirty="0" sz="3200">
                <a:latin typeface="DejaVu Sans Condensed"/>
                <a:cs typeface="DejaVu Sans Condensed"/>
              </a:rPr>
              <a:t>Medizinisches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Fachportal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mit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Behandlungs-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und </a:t>
            </a:r>
            <a:r>
              <a:rPr dirty="0" sz="3200" spc="-10">
                <a:latin typeface="DejaVu Sans Condensed"/>
                <a:cs typeface="DejaVu Sans Condensed"/>
              </a:rPr>
              <a:t>Diagnoseleitlinien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zur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Erkennung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Behandlung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von </a:t>
            </a:r>
            <a:r>
              <a:rPr dirty="0" sz="3200">
                <a:latin typeface="DejaVu Sans Condensed"/>
                <a:cs typeface="DejaVu Sans Condensed"/>
              </a:rPr>
              <a:t>Krebs-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Bluterkrankungen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 spc="-20">
                <a:latin typeface="DejaVu Sans Condensed"/>
                <a:cs typeface="DejaVu Sans Condensed"/>
              </a:rPr>
              <a:t>DACH</a:t>
            </a:r>
            <a:endParaRPr sz="3200">
              <a:latin typeface="DejaVu Sans Condensed"/>
              <a:cs typeface="DejaVu Sans Condensed"/>
            </a:endParaRPr>
          </a:p>
          <a:p>
            <a:pPr marL="12700" marR="2585085">
              <a:lnSpc>
                <a:spcPct val="107800"/>
              </a:lnSpc>
              <a:spcBef>
                <a:spcPts val="2400"/>
              </a:spcBef>
            </a:pPr>
            <a:r>
              <a:rPr dirty="0" sz="3200">
                <a:latin typeface="DejaVu Sans Condensed"/>
                <a:cs typeface="DejaVu Sans Condensed"/>
              </a:rPr>
              <a:t>Mittel</a:t>
            </a:r>
            <a:r>
              <a:rPr dirty="0" sz="3200" spc="-6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der</a:t>
            </a:r>
            <a:r>
              <a:rPr dirty="0" sz="3200" spc="-6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Qualitätssicherung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im</a:t>
            </a:r>
            <a:r>
              <a:rPr dirty="0" sz="3200" spc="-6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Bereich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der </a:t>
            </a:r>
            <a:r>
              <a:rPr dirty="0" sz="3200" spc="-60">
                <a:latin typeface="DejaVu Sans Condensed"/>
                <a:cs typeface="DejaVu Sans Condensed"/>
              </a:rPr>
              <a:t>Evidenz-</a:t>
            </a:r>
            <a:r>
              <a:rPr dirty="0" sz="3200">
                <a:latin typeface="DejaVu Sans Condensed"/>
                <a:cs typeface="DejaVu Sans Condensed"/>
              </a:rPr>
              <a:t>basierten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Medizin</a:t>
            </a:r>
            <a:endParaRPr sz="32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700"/>
              </a:spcBef>
            </a:pPr>
            <a:r>
              <a:rPr dirty="0" sz="3200">
                <a:latin typeface="DejaVu Sans Condensed"/>
                <a:cs typeface="DejaVu Sans Condensed"/>
              </a:rPr>
              <a:t>reflektiert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aktuellen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35">
                <a:latin typeface="DejaVu Sans Condensed"/>
                <a:cs typeface="DejaVu Sans Condensed"/>
              </a:rPr>
              <a:t>Wissensstand</a:t>
            </a:r>
            <a:r>
              <a:rPr dirty="0" sz="3200" spc="-13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der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Medizin</a:t>
            </a:r>
            <a:endParaRPr sz="3200">
              <a:latin typeface="DejaVu Sans Condensed"/>
              <a:cs typeface="DejaVu Sans Condensed"/>
            </a:endParaRPr>
          </a:p>
          <a:p>
            <a:pPr marL="12700" marR="854075">
              <a:lnSpc>
                <a:spcPct val="107800"/>
              </a:lnSpc>
              <a:spcBef>
                <a:spcPts val="2400"/>
              </a:spcBef>
            </a:pPr>
            <a:r>
              <a:rPr dirty="0" sz="3200" spc="-10">
                <a:latin typeface="DejaVu Sans Condensed"/>
                <a:cs typeface="DejaVu Sans Condensed"/>
              </a:rPr>
              <a:t>Betreiber: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Deutsche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 spc="-30">
                <a:latin typeface="DejaVu Sans Condensed"/>
                <a:cs typeface="DejaVu Sans Condensed"/>
              </a:rPr>
              <a:t>Gesellschaft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55">
                <a:latin typeface="DejaVu Sans Condensed"/>
                <a:cs typeface="DejaVu Sans Condensed"/>
              </a:rPr>
              <a:t>für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Hämatologie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und </a:t>
            </a:r>
            <a:r>
              <a:rPr dirty="0" sz="3200">
                <a:latin typeface="DejaVu Sans Condensed"/>
                <a:cs typeface="DejaVu Sans Condensed"/>
              </a:rPr>
              <a:t>Medizinische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Onkologie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30">
                <a:latin typeface="DejaVu Sans Condensed"/>
                <a:cs typeface="DejaVu Sans Condensed"/>
              </a:rPr>
              <a:t>(DGHO)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weitere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 spc="-20">
                <a:latin typeface="DejaVu Sans Condensed"/>
                <a:cs typeface="DejaVu Sans Condensed"/>
              </a:rPr>
              <a:t>DACH </a:t>
            </a:r>
            <a:r>
              <a:rPr dirty="0" sz="3200" spc="-10">
                <a:latin typeface="DejaVu Sans Condensed"/>
                <a:cs typeface="DejaVu Sans Condensed"/>
              </a:rPr>
              <a:t>Fachgesellschaften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7351" y="48096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27351" y="6166035"/>
            <a:ext cx="216535" cy="1343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7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2947" rIns="0" bIns="0" rtlCol="0" vert="horz">
            <a:spAutoFit/>
          </a:bodyPr>
          <a:lstStyle/>
          <a:p>
            <a:pPr marL="1310640">
              <a:lnSpc>
                <a:spcPct val="100000"/>
              </a:lnSpc>
              <a:spcBef>
                <a:spcPts val="100"/>
              </a:spcBef>
            </a:pPr>
            <a:r>
              <a:rPr dirty="0"/>
              <a:t>Onkopedia</a:t>
            </a:r>
            <a:r>
              <a:rPr dirty="0" spc="150"/>
              <a:t> </a:t>
            </a:r>
            <a:r>
              <a:rPr dirty="0" spc="-10"/>
              <a:t>Inhaltsbereiche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4177" y="2265279"/>
            <a:ext cx="20320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30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18677" y="2847386"/>
            <a:ext cx="15113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74177" y="3819759"/>
            <a:ext cx="20320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30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18677" y="4401866"/>
            <a:ext cx="15113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74177" y="5587599"/>
            <a:ext cx="20320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30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18677" y="6169707"/>
            <a:ext cx="15113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4177" y="7142079"/>
            <a:ext cx="20320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30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95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18677" y="7724187"/>
            <a:ext cx="15113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19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45677" y="2234668"/>
            <a:ext cx="11438890" cy="645668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3000" spc="-10" b="1">
                <a:latin typeface="DejaVu Sans Condensed"/>
                <a:cs typeface="DejaVu Sans Condensed"/>
              </a:rPr>
              <a:t>Onkopedia</a:t>
            </a:r>
            <a:endParaRPr sz="3000">
              <a:latin typeface="DejaVu Sans Condensed"/>
              <a:cs typeface="DejaVu Sans Condensed"/>
            </a:endParaRPr>
          </a:p>
          <a:p>
            <a:pPr marL="293370">
              <a:lnSpc>
                <a:spcPct val="100000"/>
              </a:lnSpc>
              <a:spcBef>
                <a:spcPts val="480"/>
              </a:spcBef>
            </a:pPr>
            <a:r>
              <a:rPr dirty="0" sz="3000" spc="-40">
                <a:latin typeface="DejaVu Sans Condensed"/>
                <a:cs typeface="DejaVu Sans Condensed"/>
              </a:rPr>
              <a:t>Zielgruppe:</a:t>
            </a:r>
            <a:r>
              <a:rPr dirty="0" sz="3000" spc="-12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behandelnde</a:t>
            </a:r>
            <a:r>
              <a:rPr dirty="0" sz="3000" spc="-12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Mediziner</a:t>
            </a:r>
            <a:endParaRPr sz="3000">
              <a:latin typeface="DejaVu Sans Condensed"/>
              <a:cs typeface="DejaVu Sans Condensed"/>
            </a:endParaRPr>
          </a:p>
          <a:p>
            <a:pPr marL="293370">
              <a:lnSpc>
                <a:spcPct val="100000"/>
              </a:lnSpc>
              <a:spcBef>
                <a:spcPts val="480"/>
              </a:spcBef>
            </a:pPr>
            <a:r>
              <a:rPr dirty="0" sz="3000">
                <a:latin typeface="DejaVu Sans Condensed"/>
                <a:cs typeface="DejaVu Sans Condensed"/>
              </a:rPr>
              <a:t>verbindliche</a:t>
            </a:r>
            <a:r>
              <a:rPr dirty="0" sz="3000" spc="-95">
                <a:latin typeface="DejaVu Sans Condensed"/>
                <a:cs typeface="DejaVu Sans Condensed"/>
              </a:rPr>
              <a:t> </a:t>
            </a:r>
            <a:r>
              <a:rPr dirty="0" sz="3000" spc="-25">
                <a:latin typeface="DejaVu Sans Condensed"/>
                <a:cs typeface="DejaVu Sans Condensed"/>
              </a:rPr>
              <a:t>Diagnose-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Behandlungsleitlinien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3000" spc="-25" b="1">
                <a:latin typeface="DejaVu Sans Condensed"/>
                <a:cs typeface="DejaVu Sans Condensed"/>
              </a:rPr>
              <a:t>Mein</a:t>
            </a:r>
            <a:r>
              <a:rPr dirty="0" sz="3000" spc="-204" b="1">
                <a:latin typeface="DejaVu Sans Condensed"/>
                <a:cs typeface="DejaVu Sans Condensed"/>
              </a:rPr>
              <a:t> </a:t>
            </a:r>
            <a:r>
              <a:rPr dirty="0" sz="3000" spc="-10" b="1">
                <a:latin typeface="DejaVu Sans Condensed"/>
                <a:cs typeface="DejaVu Sans Condensed"/>
              </a:rPr>
              <a:t>Onkopedia</a:t>
            </a:r>
            <a:endParaRPr sz="3000">
              <a:latin typeface="DejaVu Sans Condensed"/>
              <a:cs typeface="DejaVu Sans Condensed"/>
            </a:endParaRPr>
          </a:p>
          <a:p>
            <a:pPr marL="293370">
              <a:lnSpc>
                <a:spcPct val="100000"/>
              </a:lnSpc>
              <a:spcBef>
                <a:spcPts val="480"/>
              </a:spcBef>
            </a:pPr>
            <a:r>
              <a:rPr dirty="0" sz="3000" spc="-35">
                <a:latin typeface="DejaVu Sans Condensed"/>
                <a:cs typeface="DejaVu Sans Condensed"/>
              </a:rPr>
              <a:t>Zielgruppe: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Patienten</a:t>
            </a:r>
            <a:r>
              <a:rPr dirty="0" sz="3000" spc="-7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7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deren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Umfeld</a:t>
            </a:r>
            <a:endParaRPr sz="3000">
              <a:latin typeface="DejaVu Sans Condensed"/>
              <a:cs typeface="DejaVu Sans Condensed"/>
            </a:endParaRPr>
          </a:p>
          <a:p>
            <a:pPr marL="293370">
              <a:lnSpc>
                <a:spcPct val="100000"/>
              </a:lnSpc>
              <a:spcBef>
                <a:spcPts val="480"/>
              </a:spcBef>
            </a:pPr>
            <a:r>
              <a:rPr dirty="0" sz="3000" spc="-30">
                <a:latin typeface="DejaVu Sans Condensed"/>
                <a:cs typeface="DejaVu Sans Condensed"/>
              </a:rPr>
              <a:t>Patientengerechte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Ansprache</a:t>
            </a:r>
            <a:r>
              <a:rPr dirty="0" sz="3000" spc="-8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8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Erklärung</a:t>
            </a:r>
            <a:r>
              <a:rPr dirty="0" sz="3000" spc="-8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der</a:t>
            </a:r>
            <a:r>
              <a:rPr dirty="0" sz="3000" spc="-10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Krankheitsbilder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dirty="0" sz="3000" spc="-75" b="1">
                <a:latin typeface="DejaVu Sans Condensed"/>
                <a:cs typeface="DejaVu Sans Condensed"/>
              </a:rPr>
              <a:t>Onkopedia</a:t>
            </a:r>
            <a:r>
              <a:rPr dirty="0" sz="3000" spc="-160" b="1">
                <a:latin typeface="DejaVu Sans Condensed"/>
                <a:cs typeface="DejaVu Sans Condensed"/>
              </a:rPr>
              <a:t> </a:t>
            </a:r>
            <a:r>
              <a:rPr dirty="0" sz="3000" spc="-10" b="1">
                <a:latin typeface="DejaVu Sans Condensed"/>
                <a:cs typeface="DejaVu Sans Condensed"/>
              </a:rPr>
              <a:t>Pflege</a:t>
            </a:r>
            <a:endParaRPr sz="3000">
              <a:latin typeface="DejaVu Sans Condensed"/>
              <a:cs typeface="DejaVu Sans Condensed"/>
            </a:endParaRPr>
          </a:p>
          <a:p>
            <a:pPr marL="293370" marR="4144010">
              <a:lnSpc>
                <a:spcPct val="113300"/>
              </a:lnSpc>
            </a:pPr>
            <a:r>
              <a:rPr dirty="0" sz="3000" spc="-40">
                <a:latin typeface="DejaVu Sans Condensed"/>
                <a:cs typeface="DejaVu Sans Condensed"/>
              </a:rPr>
              <a:t>Zielgruppe:</a:t>
            </a:r>
            <a:r>
              <a:rPr dirty="0" sz="3000" spc="-11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Pflegepersonal Pflegeanweisungen</a:t>
            </a:r>
            <a:r>
              <a:rPr dirty="0" sz="3000" spc="-8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Pflegediagnosen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3000" spc="-45" b="1">
                <a:latin typeface="DejaVu Sans Condensed"/>
                <a:cs typeface="DejaVu Sans Condensed"/>
              </a:rPr>
              <a:t>Wissensdatenbank</a:t>
            </a:r>
            <a:endParaRPr sz="3000">
              <a:latin typeface="DejaVu Sans Condensed"/>
              <a:cs typeface="DejaVu Sans Condensed"/>
            </a:endParaRPr>
          </a:p>
          <a:p>
            <a:pPr marL="293370">
              <a:lnSpc>
                <a:spcPct val="100000"/>
              </a:lnSpc>
              <a:spcBef>
                <a:spcPts val="480"/>
              </a:spcBef>
            </a:pPr>
            <a:r>
              <a:rPr dirty="0" sz="3000">
                <a:latin typeface="DejaVu Sans Condensed"/>
                <a:cs typeface="DejaVu Sans Condensed"/>
              </a:rPr>
              <a:t>Informationen</a:t>
            </a:r>
            <a:r>
              <a:rPr dirty="0" sz="3000" spc="1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15">
                <a:latin typeface="DejaVu Sans Condensed"/>
                <a:cs typeface="DejaVu Sans Condensed"/>
              </a:rPr>
              <a:t> </a:t>
            </a:r>
            <a:r>
              <a:rPr dirty="0" sz="3000" spc="-35">
                <a:latin typeface="DejaVu Sans Condensed"/>
                <a:cs typeface="DejaVu Sans Condensed"/>
              </a:rPr>
              <a:t>Vorträgen</a:t>
            </a:r>
            <a:r>
              <a:rPr dirty="0" sz="3000" spc="1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von</a:t>
            </a:r>
            <a:r>
              <a:rPr dirty="0" sz="3000" spc="1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Kongressen</a:t>
            </a:r>
            <a:r>
              <a:rPr dirty="0" sz="3000" spc="15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etc.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3000" spc="-75" b="1">
                <a:latin typeface="DejaVu Sans Condensed"/>
                <a:cs typeface="DejaVu Sans Condensed"/>
              </a:rPr>
              <a:t>Onkopedia</a:t>
            </a:r>
            <a:r>
              <a:rPr dirty="0" sz="3000" spc="-160" b="1">
                <a:latin typeface="DejaVu Sans Condensed"/>
                <a:cs typeface="DejaVu Sans Condensed"/>
              </a:rPr>
              <a:t> </a:t>
            </a:r>
            <a:r>
              <a:rPr dirty="0" sz="3000" spc="-50" b="1">
                <a:latin typeface="DejaVu Sans Condensed"/>
                <a:cs typeface="DejaVu Sans Condensed"/>
              </a:rPr>
              <a:t>EN</a:t>
            </a:r>
            <a:r>
              <a:rPr dirty="0" sz="3000" spc="-185" b="1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(im</a:t>
            </a:r>
            <a:r>
              <a:rPr dirty="0" sz="3000" spc="-16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Aufbau)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4177" y="8178400"/>
            <a:ext cx="20320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30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9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674" rIns="0" bIns="0" rtlCol="0" vert="horz">
            <a:spAutoFit/>
          </a:bodyPr>
          <a:lstStyle/>
          <a:p>
            <a:pPr marL="1121410">
              <a:lnSpc>
                <a:spcPct val="100000"/>
              </a:lnSpc>
              <a:spcBef>
                <a:spcPts val="100"/>
              </a:spcBef>
            </a:pPr>
            <a:r>
              <a:rPr dirty="0" sz="4900" spc="-30"/>
              <a:t>Diagnose-</a:t>
            </a:r>
            <a:r>
              <a:rPr dirty="0" sz="4900" spc="-215"/>
              <a:t> </a:t>
            </a:r>
            <a:r>
              <a:rPr dirty="0" sz="4900" spc="55"/>
              <a:t>und</a:t>
            </a:r>
            <a:r>
              <a:rPr dirty="0" sz="4900" spc="-210"/>
              <a:t> </a:t>
            </a:r>
            <a:r>
              <a:rPr dirty="0" sz="4900" spc="-10"/>
              <a:t>Behandlungsleitlinien</a:t>
            </a:r>
            <a:endParaRPr sz="4900"/>
          </a:p>
        </p:txBody>
      </p:sp>
      <p:sp>
        <p:nvSpPr>
          <p:cNvPr id="11" name="object 11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17645" y="2083441"/>
            <a:ext cx="234315" cy="1610360"/>
          </a:xfrm>
          <a:prstGeom prst="rect">
            <a:avLst/>
          </a:prstGeom>
        </p:spPr>
        <p:txBody>
          <a:bodyPr wrap="square" lIns="0" tIns="271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40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789145" y="2116822"/>
            <a:ext cx="9125585" cy="1610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8600"/>
              </a:lnSpc>
              <a:spcBef>
                <a:spcPts val="95"/>
              </a:spcBef>
            </a:pPr>
            <a:r>
              <a:rPr dirty="0" sz="3500">
                <a:latin typeface="DejaVu Sans Condensed"/>
                <a:cs typeface="DejaVu Sans Condensed"/>
              </a:rPr>
              <a:t>Autoren</a:t>
            </a:r>
            <a:r>
              <a:rPr dirty="0" sz="3500" spc="-4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sind</a:t>
            </a:r>
            <a:r>
              <a:rPr dirty="0" sz="3500" spc="-45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führende</a:t>
            </a:r>
            <a:r>
              <a:rPr dirty="0" sz="3500" spc="-45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Ärzte</a:t>
            </a:r>
            <a:r>
              <a:rPr dirty="0" sz="3500" spc="-4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und</a:t>
            </a:r>
            <a:r>
              <a:rPr dirty="0" sz="3500" spc="-45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Professoren Dokumententypen:</a:t>
            </a:r>
            <a:endParaRPr sz="3500">
              <a:latin typeface="DejaVu Sans Condensed"/>
              <a:cs typeface="DejaVu Sans Condense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62145" y="480524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662145" y="559772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62145" y="639020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62145" y="3701782"/>
            <a:ext cx="4796790" cy="3195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9590" marR="5080" indent="-517525">
              <a:lnSpc>
                <a:spcPct val="148600"/>
              </a:lnSpc>
              <a:spcBef>
                <a:spcPts val="95"/>
              </a:spcBef>
              <a:buClr>
                <a:srgbClr val="A6AAA9"/>
              </a:buClr>
              <a:buSzPct val="70000"/>
              <a:buFont typeface="Microsoft Sans Serif"/>
              <a:buChar char="‣"/>
              <a:tabLst>
                <a:tab pos="529590" algn="l"/>
              </a:tabLst>
            </a:pPr>
            <a:r>
              <a:rPr dirty="0" sz="3500" spc="-10">
                <a:latin typeface="DejaVu Sans Condensed"/>
                <a:cs typeface="DejaVu Sans Condensed"/>
              </a:rPr>
              <a:t>Leitlinien </a:t>
            </a:r>
            <a:r>
              <a:rPr dirty="0" sz="3500" spc="-20">
                <a:latin typeface="DejaVu Sans Condensed"/>
                <a:cs typeface="DejaVu Sans Condensed"/>
              </a:rPr>
              <a:t>Zulassungsprotokolle </a:t>
            </a:r>
            <a:r>
              <a:rPr dirty="0" sz="3500" spc="-10">
                <a:latin typeface="DejaVu Sans Condensed"/>
                <a:cs typeface="DejaVu Sans Condensed"/>
              </a:rPr>
              <a:t>Studienergebnisse Therapieprotokolle</a:t>
            </a:r>
            <a:endParaRPr sz="35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17645" y="6838321"/>
            <a:ext cx="234315" cy="1610360"/>
          </a:xfrm>
          <a:prstGeom prst="rect">
            <a:avLst/>
          </a:prstGeom>
        </p:spPr>
        <p:txBody>
          <a:bodyPr wrap="square" lIns="0" tIns="271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39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789145" y="6871702"/>
            <a:ext cx="9248140" cy="1610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8600"/>
              </a:lnSpc>
              <a:spcBef>
                <a:spcPts val="95"/>
              </a:spcBef>
            </a:pPr>
            <a:r>
              <a:rPr dirty="0" sz="3500">
                <a:latin typeface="DejaVu Sans Condensed"/>
                <a:cs typeface="DejaVu Sans Condensed"/>
              </a:rPr>
              <a:t>Leitlinien</a:t>
            </a:r>
            <a:r>
              <a:rPr dirty="0" sz="3500" spc="-11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haben</a:t>
            </a:r>
            <a:r>
              <a:rPr dirty="0" sz="3500" spc="-110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verbindlichen </a:t>
            </a:r>
            <a:r>
              <a:rPr dirty="0" sz="3500" spc="-35">
                <a:latin typeface="DejaVu Sans Condensed"/>
                <a:cs typeface="DejaVu Sans Condensed"/>
              </a:rPr>
              <a:t>Aktualisierungszyklus</a:t>
            </a:r>
            <a:r>
              <a:rPr dirty="0" sz="3500" spc="-145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zwischen</a:t>
            </a:r>
            <a:r>
              <a:rPr dirty="0" sz="3500" spc="-14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1</a:t>
            </a:r>
            <a:r>
              <a:rPr dirty="0" sz="3500" spc="-140">
                <a:latin typeface="DejaVu Sans Condensed"/>
                <a:cs typeface="DejaVu Sans Condensed"/>
              </a:rPr>
              <a:t> </a:t>
            </a:r>
            <a:r>
              <a:rPr dirty="0" sz="3500" spc="50">
                <a:latin typeface="DejaVu Sans Condensed"/>
                <a:cs typeface="DejaVu Sans Condensed"/>
              </a:rPr>
              <a:t>und</a:t>
            </a:r>
            <a:r>
              <a:rPr dirty="0" sz="3500" spc="-14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4</a:t>
            </a:r>
            <a:r>
              <a:rPr dirty="0" sz="3500" spc="-145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Jahren</a:t>
            </a:r>
            <a:endParaRPr sz="35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2300" y="1651000"/>
            <a:ext cx="9283700" cy="6235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4200" y="787400"/>
            <a:ext cx="9359900" cy="8420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12" y="1057535"/>
            <a:ext cx="12821987" cy="71430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1700" y="1156743"/>
            <a:ext cx="9601385" cy="73054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463" y="376464"/>
            <a:ext cx="12507336" cy="844931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981200"/>
            <a:ext cx="13004800" cy="7772400"/>
            <a:chOff x="0" y="1981200"/>
            <a:chExt cx="13004800" cy="77724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404" y="2171700"/>
              <a:ext cx="2529896" cy="36322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938" y="1981200"/>
              <a:ext cx="3279522" cy="44831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881" y="3965481"/>
              <a:ext cx="3556713" cy="5143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6900" y="4178300"/>
              <a:ext cx="2870913" cy="43307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1000" y="4038600"/>
              <a:ext cx="3302713" cy="48895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5524500" y="3716654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7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5524500" y="4671695"/>
            <a:ext cx="216535" cy="1569720"/>
          </a:xfrm>
          <a:prstGeom prst="rect">
            <a:avLst/>
          </a:prstGeom>
        </p:spPr>
        <p:txBody>
          <a:bodyPr wrap="square" lIns="0" tIns="297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524500" y="696785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24500" y="2050454"/>
            <a:ext cx="6185535" cy="64058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584200" marR="996315" indent="-571500">
              <a:lnSpc>
                <a:spcPts val="3679"/>
              </a:lnSpc>
              <a:spcBef>
                <a:spcPts val="355"/>
              </a:spcBef>
              <a:buClr>
                <a:srgbClr val="A6AAA9"/>
              </a:buClr>
              <a:buFont typeface="Microsoft Sans Serif"/>
              <a:buChar char="‣"/>
              <a:tabLst>
                <a:tab pos="584200" algn="l"/>
              </a:tabLst>
            </a:pPr>
            <a:r>
              <a:rPr dirty="0" sz="3200">
                <a:latin typeface="DejaVu Sans Condensed"/>
                <a:cs typeface="DejaVu Sans Condensed"/>
              </a:rPr>
              <a:t>Autoren</a:t>
            </a:r>
            <a:r>
              <a:rPr dirty="0" sz="3200" spc="2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(Mediziner) </a:t>
            </a:r>
            <a:r>
              <a:rPr dirty="0" sz="3200" spc="-30">
                <a:latin typeface="DejaVu Sans Condensed"/>
                <a:cs typeface="DejaVu Sans Condensed"/>
              </a:rPr>
              <a:t>verfassen </a:t>
            </a:r>
            <a:r>
              <a:rPr dirty="0" sz="3200">
                <a:latin typeface="DejaVu Sans Condensed"/>
                <a:cs typeface="DejaVu Sans Condensed"/>
              </a:rPr>
              <a:t>Manuskripte</a:t>
            </a:r>
            <a:r>
              <a:rPr dirty="0" sz="3200" spc="-25">
                <a:latin typeface="DejaVu Sans Condensed"/>
                <a:cs typeface="DejaVu Sans Condensed"/>
              </a:rPr>
              <a:t> in </a:t>
            </a:r>
            <a:r>
              <a:rPr dirty="0" sz="3200" spc="-10">
                <a:latin typeface="DejaVu Sans Condensed"/>
                <a:cs typeface="DejaVu Sans Condensed"/>
              </a:rPr>
              <a:t>Word/DOCX</a:t>
            </a:r>
            <a:endParaRPr sz="3200">
              <a:latin typeface="DejaVu Sans Condensed"/>
              <a:cs typeface="DejaVu Sans Condensed"/>
            </a:endParaRPr>
          </a:p>
          <a:p>
            <a:pPr marL="584200" marR="461645">
              <a:lnSpc>
                <a:spcPts val="3679"/>
              </a:lnSpc>
              <a:spcBef>
                <a:spcPts val="2400"/>
              </a:spcBef>
            </a:pPr>
            <a:r>
              <a:rPr dirty="0" sz="3200" spc="-10">
                <a:latin typeface="DejaVu Sans Condensed"/>
                <a:cs typeface="DejaVu Sans Condensed"/>
              </a:rPr>
              <a:t>Übergabe</a:t>
            </a:r>
            <a:r>
              <a:rPr dirty="0" sz="3200" spc="-12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Word-</a:t>
            </a:r>
            <a:r>
              <a:rPr dirty="0" sz="3200" spc="-10">
                <a:latin typeface="DejaVu Sans Condensed"/>
                <a:cs typeface="DejaVu Sans Condensed"/>
              </a:rPr>
              <a:t>Dokumente </a:t>
            </a:r>
            <a:r>
              <a:rPr dirty="0" sz="3200">
                <a:latin typeface="DejaVu Sans Condensed"/>
                <a:cs typeface="DejaVu Sans Condensed"/>
              </a:rPr>
              <a:t>an</a:t>
            </a:r>
            <a:r>
              <a:rPr dirty="0" sz="3200" spc="-12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interne</a:t>
            </a:r>
            <a:r>
              <a:rPr dirty="0" sz="3200" spc="-12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Redaktion</a:t>
            </a:r>
            <a:endParaRPr sz="3200">
              <a:latin typeface="DejaVu Sans Condensed"/>
              <a:cs typeface="DejaVu Sans Condensed"/>
            </a:endParaRPr>
          </a:p>
          <a:p>
            <a:pPr marL="584200">
              <a:lnSpc>
                <a:spcPct val="100000"/>
              </a:lnSpc>
              <a:spcBef>
                <a:spcPts val="2145"/>
              </a:spcBef>
            </a:pPr>
            <a:r>
              <a:rPr dirty="0" sz="3200" spc="65">
                <a:latin typeface="DejaVu Sans Condensed"/>
                <a:cs typeface="DejaVu Sans Condensed"/>
              </a:rPr>
              <a:t>Import</a:t>
            </a:r>
            <a:r>
              <a:rPr dirty="0" sz="3200" spc="1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Manuskripte</a:t>
            </a:r>
            <a:r>
              <a:rPr dirty="0" sz="3200" spc="1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</a:t>
            </a:r>
            <a:r>
              <a:rPr dirty="0" sz="3200" spc="1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CMS</a:t>
            </a:r>
            <a:endParaRPr sz="3200">
              <a:latin typeface="DejaVu Sans Condensed"/>
              <a:cs typeface="DejaVu Sans Condensed"/>
            </a:endParaRPr>
          </a:p>
          <a:p>
            <a:pPr marL="584200" marR="984885">
              <a:lnSpc>
                <a:spcPts val="3679"/>
              </a:lnSpc>
              <a:spcBef>
                <a:spcPts val="2495"/>
              </a:spcBef>
            </a:pPr>
            <a:r>
              <a:rPr dirty="0" sz="3200">
                <a:latin typeface="DejaVu Sans Condensed"/>
                <a:cs typeface="DejaVu Sans Condensed"/>
              </a:rPr>
              <a:t>interne</a:t>
            </a:r>
            <a:r>
              <a:rPr dirty="0" sz="3200" spc="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Überprüfung</a:t>
            </a:r>
            <a:r>
              <a:rPr dirty="0" sz="3200" spc="5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und </a:t>
            </a:r>
            <a:r>
              <a:rPr dirty="0" sz="3200" spc="-10">
                <a:latin typeface="DejaVu Sans Condensed"/>
                <a:cs typeface="DejaVu Sans Condensed"/>
              </a:rPr>
              <a:t>Korrekturläufe</a:t>
            </a:r>
            <a:endParaRPr sz="3200">
              <a:latin typeface="DejaVu Sans Condensed"/>
              <a:cs typeface="DejaVu Sans Condensed"/>
            </a:endParaRPr>
          </a:p>
          <a:p>
            <a:pPr marL="584200" marR="5080">
              <a:lnSpc>
                <a:spcPts val="3679"/>
              </a:lnSpc>
              <a:spcBef>
                <a:spcPts val="2400"/>
              </a:spcBef>
            </a:pPr>
            <a:r>
              <a:rPr dirty="0" sz="3200">
                <a:latin typeface="DejaVu Sans Condensed"/>
                <a:cs typeface="DejaVu Sans Condensed"/>
              </a:rPr>
              <a:t>Generierung</a:t>
            </a:r>
            <a:r>
              <a:rPr dirty="0" sz="3200" spc="-17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druckfertiger</a:t>
            </a:r>
            <a:r>
              <a:rPr dirty="0" sz="3200" spc="-17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PDF </a:t>
            </a:r>
            <a:r>
              <a:rPr dirty="0" sz="3200">
                <a:latin typeface="DejaVu Sans Condensed"/>
                <a:cs typeface="DejaVu Sans Condensed"/>
              </a:rPr>
              <a:t>Dokumente</a:t>
            </a:r>
            <a:r>
              <a:rPr dirty="0" sz="3200" spc="-16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gemäß </a:t>
            </a:r>
            <a:r>
              <a:rPr dirty="0" sz="3200">
                <a:latin typeface="DejaVu Sans Condensed"/>
                <a:cs typeface="DejaVu Sans Condensed"/>
              </a:rPr>
              <a:t>vorkonfiguriertem</a:t>
            </a:r>
            <a:r>
              <a:rPr dirty="0" sz="3200" spc="-10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Layout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5947" rIns="0" bIns="0" rtlCol="0" vert="horz">
            <a:spAutoFit/>
          </a:bodyPr>
          <a:lstStyle/>
          <a:p>
            <a:pPr marL="1699895">
              <a:lnSpc>
                <a:spcPct val="100000"/>
              </a:lnSpc>
              <a:spcBef>
                <a:spcPts val="100"/>
              </a:spcBef>
            </a:pPr>
            <a:r>
              <a:rPr dirty="0"/>
              <a:t>Word-Manuskripte</a:t>
            </a:r>
            <a:r>
              <a:rPr dirty="0" spc="114"/>
              <a:t> </a:t>
            </a:r>
            <a:r>
              <a:rPr dirty="0" spc="-515">
                <a:latin typeface="Segoe UI Symbol"/>
                <a:cs typeface="Segoe UI Symbol"/>
              </a:rPr>
              <a:t>➝</a:t>
            </a:r>
            <a:r>
              <a:rPr dirty="0" spc="175">
                <a:latin typeface="Segoe UI Symbol"/>
                <a:cs typeface="Segoe UI Symbol"/>
              </a:rPr>
              <a:t> </a:t>
            </a:r>
            <a:r>
              <a:rPr dirty="0" spc="-25"/>
              <a:t>PDF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63994" rIns="0" bIns="0" rtlCol="0" vert="horz">
            <a:spAutoFit/>
          </a:bodyPr>
          <a:lstStyle/>
          <a:p>
            <a:pPr marL="1089660">
              <a:lnSpc>
                <a:spcPct val="100000"/>
              </a:lnSpc>
              <a:spcBef>
                <a:spcPts val="100"/>
              </a:spcBef>
            </a:pPr>
            <a:r>
              <a:rPr dirty="0" sz="5300" spc="-150"/>
              <a:t>2010-</a:t>
            </a:r>
            <a:r>
              <a:rPr dirty="0" sz="5300" spc="-114"/>
              <a:t>2014:</a:t>
            </a:r>
            <a:r>
              <a:rPr dirty="0" sz="5300" spc="-229"/>
              <a:t> </a:t>
            </a:r>
            <a:r>
              <a:rPr dirty="0" sz="5300" spc="-10"/>
              <a:t>Bearbeitungsworkflow</a:t>
            </a:r>
            <a:endParaRPr sz="5300"/>
          </a:p>
        </p:txBody>
      </p:sp>
      <p:grpSp>
        <p:nvGrpSpPr>
          <p:cNvPr id="3" name="object 3" descr=""/>
          <p:cNvGrpSpPr/>
          <p:nvPr/>
        </p:nvGrpSpPr>
        <p:grpSpPr>
          <a:xfrm>
            <a:off x="1056392" y="2369798"/>
            <a:ext cx="1699895" cy="1689100"/>
            <a:chOff x="1056392" y="2369798"/>
            <a:chExt cx="1699895" cy="16891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6392" y="2369798"/>
              <a:ext cx="1254090" cy="125409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5997" y="3048748"/>
              <a:ext cx="1009854" cy="1009854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2621506" y="2400742"/>
            <a:ext cx="4412615" cy="5741035"/>
            <a:chOff x="2621506" y="2400742"/>
            <a:chExt cx="4412615" cy="574103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8203" y="2400742"/>
              <a:ext cx="1318629" cy="574068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0450" y="2419349"/>
              <a:ext cx="1231900" cy="56642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600450" y="2419349"/>
              <a:ext cx="1231900" cy="5664200"/>
            </a:xfrm>
            <a:custGeom>
              <a:avLst/>
              <a:gdLst/>
              <a:ahLst/>
              <a:cxnLst/>
              <a:rect l="l" t="t" r="r" b="b"/>
              <a:pathLst>
                <a:path w="1231900" h="5664200">
                  <a:moveTo>
                    <a:pt x="0" y="0"/>
                  </a:moveTo>
                  <a:lnTo>
                    <a:pt x="1231900" y="0"/>
                  </a:lnTo>
                  <a:lnTo>
                    <a:pt x="1231900" y="5664200"/>
                  </a:lnTo>
                  <a:lnTo>
                    <a:pt x="0" y="566420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06557" y="3634172"/>
              <a:ext cx="835479" cy="320484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91585" y="2578352"/>
              <a:ext cx="2242461" cy="96833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25999" y="2596452"/>
              <a:ext cx="2171699" cy="89213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826000" y="2596452"/>
              <a:ext cx="2171700" cy="502920"/>
            </a:xfrm>
            <a:custGeom>
              <a:avLst/>
              <a:gdLst/>
              <a:ahLst/>
              <a:cxnLst/>
              <a:rect l="l" t="t" r="r" b="b"/>
              <a:pathLst>
                <a:path w="2171700" h="502919">
                  <a:moveTo>
                    <a:pt x="0" y="0"/>
                  </a:moveTo>
                  <a:lnTo>
                    <a:pt x="0" y="223405"/>
                  </a:lnTo>
                  <a:lnTo>
                    <a:pt x="230967" y="224974"/>
                  </a:lnTo>
                  <a:lnTo>
                    <a:pt x="527927" y="231752"/>
                  </a:lnTo>
                  <a:lnTo>
                    <a:pt x="809614" y="243539"/>
                  </a:lnTo>
                  <a:lnTo>
                    <a:pt x="1009081" y="255438"/>
                  </a:lnTo>
                  <a:lnTo>
                    <a:pt x="1197051" y="269780"/>
                  </a:lnTo>
                  <a:lnTo>
                    <a:pt x="1372279" y="286407"/>
                  </a:lnTo>
                  <a:lnTo>
                    <a:pt x="1481404" y="298681"/>
                  </a:lnTo>
                  <a:lnTo>
                    <a:pt x="1583944" y="311852"/>
                  </a:lnTo>
                  <a:lnTo>
                    <a:pt x="1679528" y="325872"/>
                  </a:lnTo>
                  <a:lnTo>
                    <a:pt x="1724597" y="333186"/>
                  </a:lnTo>
                  <a:lnTo>
                    <a:pt x="1767789" y="340694"/>
                  </a:lnTo>
                  <a:lnTo>
                    <a:pt x="1809058" y="348391"/>
                  </a:lnTo>
                  <a:lnTo>
                    <a:pt x="1848358" y="356270"/>
                  </a:lnTo>
                  <a:lnTo>
                    <a:pt x="1885642" y="364326"/>
                  </a:lnTo>
                  <a:lnTo>
                    <a:pt x="1953981" y="380945"/>
                  </a:lnTo>
                  <a:lnTo>
                    <a:pt x="2013704" y="398200"/>
                  </a:lnTo>
                  <a:lnTo>
                    <a:pt x="2064443" y="416043"/>
                  </a:lnTo>
                  <a:lnTo>
                    <a:pt x="2105829" y="434427"/>
                  </a:lnTo>
                  <a:lnTo>
                    <a:pt x="2149565" y="462913"/>
                  </a:lnTo>
                  <a:lnTo>
                    <a:pt x="2171700" y="502347"/>
                  </a:lnTo>
                  <a:lnTo>
                    <a:pt x="2171700" y="279255"/>
                  </a:lnTo>
                  <a:lnTo>
                    <a:pt x="2150065" y="239747"/>
                  </a:lnTo>
                  <a:lnTo>
                    <a:pt x="2106584" y="211212"/>
                  </a:lnTo>
                  <a:lnTo>
                    <a:pt x="2065317" y="192800"/>
                  </a:lnTo>
                  <a:lnTo>
                    <a:pt x="2014659" y="174932"/>
                  </a:lnTo>
                  <a:lnTo>
                    <a:pt x="1954985" y="157655"/>
                  </a:lnTo>
                  <a:lnTo>
                    <a:pt x="1886665" y="141017"/>
                  </a:lnTo>
                  <a:lnTo>
                    <a:pt x="1849379" y="132952"/>
                  </a:lnTo>
                  <a:lnTo>
                    <a:pt x="1810072" y="125064"/>
                  </a:lnTo>
                  <a:lnTo>
                    <a:pt x="1768790" y="117359"/>
                  </a:lnTo>
                  <a:lnTo>
                    <a:pt x="1725580" y="109844"/>
                  </a:lnTo>
                  <a:lnTo>
                    <a:pt x="1680487" y="102523"/>
                  </a:lnTo>
                  <a:lnTo>
                    <a:pt x="1584842" y="88491"/>
                  </a:lnTo>
                  <a:lnTo>
                    <a:pt x="1482228" y="75310"/>
                  </a:lnTo>
                  <a:lnTo>
                    <a:pt x="1373017" y="63027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7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829685" y="2596452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63" y="463153"/>
                  </a:lnTo>
                  <a:lnTo>
                    <a:pt x="2101137" y="434618"/>
                  </a:lnTo>
                  <a:lnTo>
                    <a:pt x="2060194" y="416206"/>
                  </a:lnTo>
                  <a:lnTo>
                    <a:pt x="2009920" y="398338"/>
                  </a:lnTo>
                  <a:lnTo>
                    <a:pt x="1950680" y="381061"/>
                  </a:lnTo>
                  <a:lnTo>
                    <a:pt x="1882838" y="364423"/>
                  </a:lnTo>
                  <a:lnTo>
                    <a:pt x="1806757" y="348470"/>
                  </a:lnTo>
                  <a:lnTo>
                    <a:pt x="1765741" y="340765"/>
                  </a:lnTo>
                  <a:lnTo>
                    <a:pt x="1722802" y="333250"/>
                  </a:lnTo>
                  <a:lnTo>
                    <a:pt x="1677985" y="325929"/>
                  </a:lnTo>
                  <a:lnTo>
                    <a:pt x="1631336" y="318810"/>
                  </a:lnTo>
                  <a:lnTo>
                    <a:pt x="1582900" y="311897"/>
                  </a:lnTo>
                  <a:lnTo>
                    <a:pt x="1532722" y="305197"/>
                  </a:lnTo>
                  <a:lnTo>
                    <a:pt x="1480849" y="298716"/>
                  </a:lnTo>
                  <a:lnTo>
                    <a:pt x="1427326" y="292459"/>
                  </a:lnTo>
                  <a:lnTo>
                    <a:pt x="1372198" y="286433"/>
                  </a:lnTo>
                  <a:lnTo>
                    <a:pt x="1315510" y="280643"/>
                  </a:lnTo>
                  <a:lnTo>
                    <a:pt x="1257309" y="275096"/>
                  </a:lnTo>
                  <a:lnTo>
                    <a:pt x="1197639" y="269796"/>
                  </a:lnTo>
                  <a:lnTo>
                    <a:pt x="1136547" y="264751"/>
                  </a:lnTo>
                  <a:lnTo>
                    <a:pt x="1074077" y="259966"/>
                  </a:lnTo>
                  <a:lnTo>
                    <a:pt x="1010275" y="255446"/>
                  </a:lnTo>
                  <a:lnTo>
                    <a:pt x="945186" y="251199"/>
                  </a:lnTo>
                  <a:lnTo>
                    <a:pt x="878857" y="247229"/>
                  </a:lnTo>
                  <a:lnTo>
                    <a:pt x="811332" y="243543"/>
                  </a:lnTo>
                  <a:lnTo>
                    <a:pt x="742657" y="240146"/>
                  </a:lnTo>
                  <a:lnTo>
                    <a:pt x="672878" y="237045"/>
                  </a:lnTo>
                  <a:lnTo>
                    <a:pt x="602039" y="234246"/>
                  </a:lnTo>
                  <a:lnTo>
                    <a:pt x="530187" y="231753"/>
                  </a:lnTo>
                  <a:lnTo>
                    <a:pt x="457367" y="229574"/>
                  </a:lnTo>
                  <a:lnTo>
                    <a:pt x="383625" y="227713"/>
                  </a:lnTo>
                  <a:lnTo>
                    <a:pt x="309005" y="226178"/>
                  </a:lnTo>
                  <a:lnTo>
                    <a:pt x="233553" y="224974"/>
                  </a:lnTo>
                  <a:lnTo>
                    <a:pt x="157316" y="224106"/>
                  </a:lnTo>
                  <a:lnTo>
                    <a:pt x="80338" y="223581"/>
                  </a:lnTo>
                  <a:lnTo>
                    <a:pt x="2664" y="223405"/>
                  </a:lnTo>
                  <a:lnTo>
                    <a:pt x="2664" y="0"/>
                  </a:lnTo>
                  <a:lnTo>
                    <a:pt x="80332" y="176"/>
                  </a:lnTo>
                  <a:lnTo>
                    <a:pt x="157293" y="701"/>
                  </a:lnTo>
                  <a:lnTo>
                    <a:pt x="233504" y="1568"/>
                  </a:lnTo>
                  <a:lnTo>
                    <a:pt x="308918" y="2773"/>
                  </a:lnTo>
                  <a:lnTo>
                    <a:pt x="383491" y="4308"/>
                  </a:lnTo>
                  <a:lnTo>
                    <a:pt x="457179" y="6168"/>
                  </a:lnTo>
                  <a:lnTo>
                    <a:pt x="529935" y="8348"/>
                  </a:lnTo>
                  <a:lnTo>
                    <a:pt x="601715" y="10840"/>
                  </a:lnTo>
                  <a:lnTo>
                    <a:pt x="672473" y="13640"/>
                  </a:lnTo>
                  <a:lnTo>
                    <a:pt x="742166" y="16741"/>
                  </a:lnTo>
                  <a:lnTo>
                    <a:pt x="810748" y="20138"/>
                  </a:lnTo>
                  <a:lnTo>
                    <a:pt x="878174" y="23824"/>
                  </a:lnTo>
                  <a:lnTo>
                    <a:pt x="944399" y="27793"/>
                  </a:lnTo>
                  <a:lnTo>
                    <a:pt x="1009378" y="32041"/>
                  </a:lnTo>
                  <a:lnTo>
                    <a:pt x="1073066" y="36560"/>
                  </a:lnTo>
                  <a:lnTo>
                    <a:pt x="1135418" y="41346"/>
                  </a:lnTo>
                  <a:lnTo>
                    <a:pt x="1196389" y="46391"/>
                  </a:lnTo>
                  <a:lnTo>
                    <a:pt x="1255934" y="51690"/>
                  </a:lnTo>
                  <a:lnTo>
                    <a:pt x="1314009" y="57238"/>
                  </a:lnTo>
                  <a:lnTo>
                    <a:pt x="1370567" y="63027"/>
                  </a:lnTo>
                  <a:lnTo>
                    <a:pt x="1425565" y="69054"/>
                  </a:lnTo>
                  <a:lnTo>
                    <a:pt x="1478957" y="75310"/>
                  </a:lnTo>
                  <a:lnTo>
                    <a:pt x="1530698" y="81792"/>
                  </a:lnTo>
                  <a:lnTo>
                    <a:pt x="1580743" y="88492"/>
                  </a:lnTo>
                  <a:lnTo>
                    <a:pt x="1629048" y="95404"/>
                  </a:lnTo>
                  <a:lnTo>
                    <a:pt x="1675567" y="102524"/>
                  </a:lnTo>
                  <a:lnTo>
                    <a:pt x="1720255" y="109844"/>
                  </a:lnTo>
                  <a:lnTo>
                    <a:pt x="1763067" y="117360"/>
                  </a:lnTo>
                  <a:lnTo>
                    <a:pt x="1803959" y="125064"/>
                  </a:lnTo>
                  <a:lnTo>
                    <a:pt x="1842885" y="132952"/>
                  </a:lnTo>
                  <a:lnTo>
                    <a:pt x="1914660" y="149254"/>
                  </a:lnTo>
                  <a:lnTo>
                    <a:pt x="1978032" y="166217"/>
                  </a:lnTo>
                  <a:lnTo>
                    <a:pt x="2032643" y="183796"/>
                  </a:lnTo>
                  <a:lnTo>
                    <a:pt x="2078131" y="201942"/>
                  </a:lnTo>
                  <a:lnTo>
                    <a:pt x="2114137" y="220608"/>
                  </a:lnTo>
                  <a:lnTo>
                    <a:pt x="2149580" y="249479"/>
                  </a:lnTo>
                  <a:lnTo>
                    <a:pt x="2161664" y="279255"/>
                  </a:lnTo>
                  <a:lnTo>
                    <a:pt x="2161664" y="502661"/>
                  </a:lnTo>
                  <a:lnTo>
                    <a:pt x="2138229" y="543800"/>
                  </a:lnTo>
                  <a:lnTo>
                    <a:pt x="2091121" y="573511"/>
                  </a:lnTo>
                  <a:lnTo>
                    <a:pt x="2046403" y="592668"/>
                  </a:lnTo>
                  <a:lnTo>
                    <a:pt x="1991504" y="611237"/>
                  </a:lnTo>
                  <a:lnTo>
                    <a:pt x="1926823" y="629162"/>
                  </a:lnTo>
                  <a:lnTo>
                    <a:pt x="1852762" y="646385"/>
                  </a:lnTo>
                  <a:lnTo>
                    <a:pt x="1812339" y="654715"/>
                  </a:lnTo>
                  <a:lnTo>
                    <a:pt x="1769720" y="662849"/>
                  </a:lnTo>
                  <a:lnTo>
                    <a:pt x="1724957" y="670778"/>
                  </a:lnTo>
                  <a:lnTo>
                    <a:pt x="1678099" y="678497"/>
                  </a:lnTo>
                  <a:lnTo>
                    <a:pt x="1629195" y="685997"/>
                  </a:lnTo>
                  <a:lnTo>
                    <a:pt x="1578298" y="693271"/>
                  </a:lnTo>
                  <a:lnTo>
                    <a:pt x="1525455" y="700313"/>
                  </a:lnTo>
                  <a:lnTo>
                    <a:pt x="1470718" y="707116"/>
                  </a:lnTo>
                  <a:lnTo>
                    <a:pt x="1414137" y="713671"/>
                  </a:lnTo>
                  <a:lnTo>
                    <a:pt x="1355761" y="719973"/>
                  </a:lnTo>
                  <a:lnTo>
                    <a:pt x="1295641" y="726013"/>
                  </a:lnTo>
                  <a:lnTo>
                    <a:pt x="1233826" y="731785"/>
                  </a:lnTo>
                  <a:lnTo>
                    <a:pt x="1170368" y="737282"/>
                  </a:lnTo>
                  <a:lnTo>
                    <a:pt x="1105315" y="742496"/>
                  </a:lnTo>
                  <a:lnTo>
                    <a:pt x="1038718" y="747421"/>
                  </a:lnTo>
                  <a:lnTo>
                    <a:pt x="970627" y="752048"/>
                  </a:lnTo>
                  <a:lnTo>
                    <a:pt x="901092" y="756372"/>
                  </a:lnTo>
                  <a:lnTo>
                    <a:pt x="830164" y="760384"/>
                  </a:lnTo>
                  <a:lnTo>
                    <a:pt x="757891" y="764078"/>
                  </a:lnTo>
                  <a:lnTo>
                    <a:pt x="684325" y="767447"/>
                  </a:lnTo>
                  <a:lnTo>
                    <a:pt x="609515" y="770484"/>
                  </a:lnTo>
                  <a:lnTo>
                    <a:pt x="533512" y="773180"/>
                  </a:lnTo>
                  <a:lnTo>
                    <a:pt x="456365" y="775530"/>
                  </a:lnTo>
                  <a:lnTo>
                    <a:pt x="378125" y="777526"/>
                  </a:lnTo>
                  <a:lnTo>
                    <a:pt x="298841" y="779160"/>
                  </a:lnTo>
                  <a:lnTo>
                    <a:pt x="218564" y="780427"/>
                  </a:lnTo>
                  <a:lnTo>
                    <a:pt x="218564" y="892130"/>
                  </a:lnTo>
                  <a:lnTo>
                    <a:pt x="0" y="670215"/>
                  </a:lnTo>
                  <a:lnTo>
                    <a:pt x="218564" y="445320"/>
                  </a:lnTo>
                  <a:lnTo>
                    <a:pt x="218564" y="557022"/>
                  </a:lnTo>
                  <a:lnTo>
                    <a:pt x="284860" y="556002"/>
                  </a:lnTo>
                  <a:lnTo>
                    <a:pt x="350636" y="554727"/>
                  </a:lnTo>
                  <a:lnTo>
                    <a:pt x="415854" y="553198"/>
                  </a:lnTo>
                  <a:lnTo>
                    <a:pt x="480478" y="551419"/>
                  </a:lnTo>
                  <a:lnTo>
                    <a:pt x="544470" y="549394"/>
                  </a:lnTo>
                  <a:lnTo>
                    <a:pt x="607792" y="547127"/>
                  </a:lnTo>
                  <a:lnTo>
                    <a:pt x="670407" y="544619"/>
                  </a:lnTo>
                  <a:lnTo>
                    <a:pt x="732278" y="541876"/>
                  </a:lnTo>
                  <a:lnTo>
                    <a:pt x="793367" y="538900"/>
                  </a:lnTo>
                  <a:lnTo>
                    <a:pt x="853638" y="535694"/>
                  </a:lnTo>
                  <a:lnTo>
                    <a:pt x="913052" y="532263"/>
                  </a:lnTo>
                  <a:lnTo>
                    <a:pt x="971572" y="528609"/>
                  </a:lnTo>
                  <a:lnTo>
                    <a:pt x="1029161" y="524736"/>
                  </a:lnTo>
                  <a:lnTo>
                    <a:pt x="1085782" y="520647"/>
                  </a:lnTo>
                  <a:lnTo>
                    <a:pt x="1141397" y="516346"/>
                  </a:lnTo>
                  <a:lnTo>
                    <a:pt x="1195969" y="511836"/>
                  </a:lnTo>
                  <a:lnTo>
                    <a:pt x="1249460" y="507120"/>
                  </a:lnTo>
                  <a:lnTo>
                    <a:pt x="1301833" y="502202"/>
                  </a:lnTo>
                  <a:lnTo>
                    <a:pt x="1353051" y="497086"/>
                  </a:lnTo>
                  <a:lnTo>
                    <a:pt x="1403076" y="491774"/>
                  </a:lnTo>
                  <a:lnTo>
                    <a:pt x="1451870" y="486270"/>
                  </a:lnTo>
                  <a:lnTo>
                    <a:pt x="1499398" y="480577"/>
                  </a:lnTo>
                  <a:lnTo>
                    <a:pt x="1545620" y="474700"/>
                  </a:lnTo>
                  <a:lnTo>
                    <a:pt x="1590501" y="468640"/>
                  </a:lnTo>
                  <a:lnTo>
                    <a:pt x="1634002" y="462402"/>
                  </a:lnTo>
                  <a:lnTo>
                    <a:pt x="1676085" y="455989"/>
                  </a:lnTo>
                  <a:lnTo>
                    <a:pt x="1716715" y="449405"/>
                  </a:lnTo>
                  <a:lnTo>
                    <a:pt x="1755852" y="442652"/>
                  </a:lnTo>
                  <a:lnTo>
                    <a:pt x="1793461" y="435734"/>
                  </a:lnTo>
                  <a:lnTo>
                    <a:pt x="1863942" y="421418"/>
                  </a:lnTo>
                  <a:lnTo>
                    <a:pt x="1927857" y="406484"/>
                  </a:lnTo>
                  <a:lnTo>
                    <a:pt x="1957260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1506" y="6537958"/>
              <a:ext cx="908685" cy="90870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60649" y="6560830"/>
              <a:ext cx="826678" cy="82295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660650" y="6560830"/>
              <a:ext cx="826769" cy="822960"/>
            </a:xfrm>
            <a:custGeom>
              <a:avLst/>
              <a:gdLst/>
              <a:ahLst/>
              <a:cxnLst/>
              <a:rect l="l" t="t" r="r" b="b"/>
              <a:pathLst>
                <a:path w="826770" h="822959">
                  <a:moveTo>
                    <a:pt x="419099" y="621019"/>
                  </a:moveTo>
                  <a:lnTo>
                    <a:pt x="419099" y="822960"/>
                  </a:lnTo>
                  <a:lnTo>
                    <a:pt x="826678" y="411480"/>
                  </a:lnTo>
                  <a:lnTo>
                    <a:pt x="419099" y="0"/>
                  </a:lnTo>
                  <a:lnTo>
                    <a:pt x="419099" y="201919"/>
                  </a:lnTo>
                  <a:lnTo>
                    <a:pt x="0" y="201919"/>
                  </a:lnTo>
                  <a:lnTo>
                    <a:pt x="0" y="621019"/>
                  </a:lnTo>
                  <a:lnTo>
                    <a:pt x="419099" y="62101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0545" y="4195485"/>
              <a:ext cx="2242461" cy="96833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25999" y="4213585"/>
              <a:ext cx="2171699" cy="89213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4826000" y="4213585"/>
              <a:ext cx="2171700" cy="498475"/>
            </a:xfrm>
            <a:custGeom>
              <a:avLst/>
              <a:gdLst/>
              <a:ahLst/>
              <a:cxnLst/>
              <a:rect l="l" t="t" r="r" b="b"/>
              <a:pathLst>
                <a:path w="2171700" h="498475">
                  <a:moveTo>
                    <a:pt x="0" y="0"/>
                  </a:moveTo>
                  <a:lnTo>
                    <a:pt x="0" y="223405"/>
                  </a:lnTo>
                  <a:lnTo>
                    <a:pt x="230954" y="224973"/>
                  </a:lnTo>
                  <a:lnTo>
                    <a:pt x="527866" y="231737"/>
                  </a:lnTo>
                  <a:lnTo>
                    <a:pt x="809479" y="243481"/>
                  </a:lnTo>
                  <a:lnTo>
                    <a:pt x="1008880" y="255318"/>
                  </a:lnTo>
                  <a:lnTo>
                    <a:pt x="1196783" y="269567"/>
                  </a:lnTo>
                  <a:lnTo>
                    <a:pt x="1371946" y="286059"/>
                  </a:lnTo>
                  <a:lnTo>
                    <a:pt x="1481032" y="298218"/>
                  </a:lnTo>
                  <a:lnTo>
                    <a:pt x="1583537" y="311251"/>
                  </a:lnTo>
                  <a:lnTo>
                    <a:pt x="1679095" y="325108"/>
                  </a:lnTo>
                  <a:lnTo>
                    <a:pt x="1724153" y="332330"/>
                  </a:lnTo>
                  <a:lnTo>
                    <a:pt x="1767337" y="339740"/>
                  </a:lnTo>
                  <a:lnTo>
                    <a:pt x="1808600" y="347330"/>
                  </a:lnTo>
                  <a:lnTo>
                    <a:pt x="1847896" y="355096"/>
                  </a:lnTo>
                  <a:lnTo>
                    <a:pt x="1885180" y="363031"/>
                  </a:lnTo>
                  <a:lnTo>
                    <a:pt x="1953527" y="379382"/>
                  </a:lnTo>
                  <a:lnTo>
                    <a:pt x="2013272" y="396335"/>
                  </a:lnTo>
                  <a:lnTo>
                    <a:pt x="2064048" y="413840"/>
                  </a:lnTo>
                  <a:lnTo>
                    <a:pt x="2105488" y="431847"/>
                  </a:lnTo>
                  <a:lnTo>
                    <a:pt x="2149338" y="459692"/>
                  </a:lnTo>
                  <a:lnTo>
                    <a:pt x="2171700" y="498114"/>
                  </a:lnTo>
                  <a:lnTo>
                    <a:pt x="2171700" y="279256"/>
                  </a:lnTo>
                  <a:lnTo>
                    <a:pt x="2150065" y="239748"/>
                  </a:lnTo>
                  <a:lnTo>
                    <a:pt x="2106584" y="211213"/>
                  </a:lnTo>
                  <a:lnTo>
                    <a:pt x="2065317" y="192802"/>
                  </a:lnTo>
                  <a:lnTo>
                    <a:pt x="2014659" y="174933"/>
                  </a:lnTo>
                  <a:lnTo>
                    <a:pt x="1954985" y="157656"/>
                  </a:lnTo>
                  <a:lnTo>
                    <a:pt x="1886665" y="141018"/>
                  </a:lnTo>
                  <a:lnTo>
                    <a:pt x="1849379" y="132953"/>
                  </a:lnTo>
                  <a:lnTo>
                    <a:pt x="1810072" y="125065"/>
                  </a:lnTo>
                  <a:lnTo>
                    <a:pt x="1768790" y="117360"/>
                  </a:lnTo>
                  <a:lnTo>
                    <a:pt x="1725580" y="109845"/>
                  </a:lnTo>
                  <a:lnTo>
                    <a:pt x="1680487" y="102524"/>
                  </a:lnTo>
                  <a:lnTo>
                    <a:pt x="1584842" y="88492"/>
                  </a:lnTo>
                  <a:lnTo>
                    <a:pt x="1482228" y="75311"/>
                  </a:lnTo>
                  <a:lnTo>
                    <a:pt x="1373017" y="63028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8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828645" y="4213585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85" y="463153"/>
                  </a:lnTo>
                  <a:lnTo>
                    <a:pt x="2101202" y="434618"/>
                  </a:lnTo>
                  <a:lnTo>
                    <a:pt x="2060298" y="416206"/>
                  </a:lnTo>
                  <a:lnTo>
                    <a:pt x="2010070" y="398338"/>
                  </a:lnTo>
                  <a:lnTo>
                    <a:pt x="1950883" y="381061"/>
                  </a:lnTo>
                  <a:lnTo>
                    <a:pt x="1883098" y="364423"/>
                  </a:lnTo>
                  <a:lnTo>
                    <a:pt x="1807078" y="348470"/>
                  </a:lnTo>
                  <a:lnTo>
                    <a:pt x="1766094" y="340765"/>
                  </a:lnTo>
                  <a:lnTo>
                    <a:pt x="1723188" y="333250"/>
                  </a:lnTo>
                  <a:lnTo>
                    <a:pt x="1678404" y="325929"/>
                  </a:lnTo>
                  <a:lnTo>
                    <a:pt x="1631788" y="318810"/>
                  </a:lnTo>
                  <a:lnTo>
                    <a:pt x="1583386" y="311897"/>
                  </a:lnTo>
                  <a:lnTo>
                    <a:pt x="1533242" y="305197"/>
                  </a:lnTo>
                  <a:lnTo>
                    <a:pt x="1481403" y="298716"/>
                  </a:lnTo>
                  <a:lnTo>
                    <a:pt x="1427914" y="292459"/>
                  </a:lnTo>
                  <a:lnTo>
                    <a:pt x="1372819" y="286433"/>
                  </a:lnTo>
                  <a:lnTo>
                    <a:pt x="1316165" y="280643"/>
                  </a:lnTo>
                  <a:lnTo>
                    <a:pt x="1257996" y="275096"/>
                  </a:lnTo>
                  <a:lnTo>
                    <a:pt x="1198358" y="269796"/>
                  </a:lnTo>
                  <a:lnTo>
                    <a:pt x="1137297" y="264751"/>
                  </a:lnTo>
                  <a:lnTo>
                    <a:pt x="1074857" y="259966"/>
                  </a:lnTo>
                  <a:lnTo>
                    <a:pt x="1011084" y="255446"/>
                  </a:lnTo>
                  <a:lnTo>
                    <a:pt x="946024" y="251199"/>
                  </a:lnTo>
                  <a:lnTo>
                    <a:pt x="879722" y="247229"/>
                  </a:lnTo>
                  <a:lnTo>
                    <a:pt x="812222" y="243543"/>
                  </a:lnTo>
                  <a:lnTo>
                    <a:pt x="743571" y="240146"/>
                  </a:lnTo>
                  <a:lnTo>
                    <a:pt x="673814" y="237045"/>
                  </a:lnTo>
                  <a:lnTo>
                    <a:pt x="602996" y="234246"/>
                  </a:lnTo>
                  <a:lnTo>
                    <a:pt x="531163" y="231753"/>
                  </a:lnTo>
                  <a:lnTo>
                    <a:pt x="458359" y="229574"/>
                  </a:lnTo>
                  <a:lnTo>
                    <a:pt x="384631" y="227713"/>
                  </a:lnTo>
                  <a:lnTo>
                    <a:pt x="310023" y="226178"/>
                  </a:lnTo>
                  <a:lnTo>
                    <a:pt x="234581" y="224974"/>
                  </a:lnTo>
                  <a:lnTo>
                    <a:pt x="158350" y="224106"/>
                  </a:lnTo>
                  <a:lnTo>
                    <a:pt x="81376" y="223581"/>
                  </a:lnTo>
                  <a:lnTo>
                    <a:pt x="3704" y="223405"/>
                  </a:lnTo>
                  <a:lnTo>
                    <a:pt x="3704" y="0"/>
                  </a:lnTo>
                  <a:lnTo>
                    <a:pt x="81372" y="176"/>
                  </a:lnTo>
                  <a:lnTo>
                    <a:pt x="158334" y="701"/>
                  </a:lnTo>
                  <a:lnTo>
                    <a:pt x="234544" y="1568"/>
                  </a:lnTo>
                  <a:lnTo>
                    <a:pt x="309959" y="2773"/>
                  </a:lnTo>
                  <a:lnTo>
                    <a:pt x="384532" y="4308"/>
                  </a:lnTo>
                  <a:lnTo>
                    <a:pt x="458219" y="6168"/>
                  </a:lnTo>
                  <a:lnTo>
                    <a:pt x="530975" y="8348"/>
                  </a:lnTo>
                  <a:lnTo>
                    <a:pt x="602755" y="10840"/>
                  </a:lnTo>
                  <a:lnTo>
                    <a:pt x="673514" y="13640"/>
                  </a:lnTo>
                  <a:lnTo>
                    <a:pt x="743207" y="16741"/>
                  </a:lnTo>
                  <a:lnTo>
                    <a:pt x="811788" y="20138"/>
                  </a:lnTo>
                  <a:lnTo>
                    <a:pt x="879214" y="23824"/>
                  </a:lnTo>
                  <a:lnTo>
                    <a:pt x="945439" y="27793"/>
                  </a:lnTo>
                  <a:lnTo>
                    <a:pt x="1010418" y="32041"/>
                  </a:lnTo>
                  <a:lnTo>
                    <a:pt x="1074106" y="36560"/>
                  </a:lnTo>
                  <a:lnTo>
                    <a:pt x="1136458" y="41346"/>
                  </a:lnTo>
                  <a:lnTo>
                    <a:pt x="1197429" y="46391"/>
                  </a:lnTo>
                  <a:lnTo>
                    <a:pt x="1256974" y="51690"/>
                  </a:lnTo>
                  <a:lnTo>
                    <a:pt x="1315049" y="57238"/>
                  </a:lnTo>
                  <a:lnTo>
                    <a:pt x="1371607" y="63027"/>
                  </a:lnTo>
                  <a:lnTo>
                    <a:pt x="1426605" y="69054"/>
                  </a:lnTo>
                  <a:lnTo>
                    <a:pt x="1479997" y="75310"/>
                  </a:lnTo>
                  <a:lnTo>
                    <a:pt x="1531738" y="81792"/>
                  </a:lnTo>
                  <a:lnTo>
                    <a:pt x="1581783" y="88492"/>
                  </a:lnTo>
                  <a:lnTo>
                    <a:pt x="1630088" y="95404"/>
                  </a:lnTo>
                  <a:lnTo>
                    <a:pt x="1676607" y="102524"/>
                  </a:lnTo>
                  <a:lnTo>
                    <a:pt x="1721295" y="109844"/>
                  </a:lnTo>
                  <a:lnTo>
                    <a:pt x="1764107" y="117360"/>
                  </a:lnTo>
                  <a:lnTo>
                    <a:pt x="1804999" y="125064"/>
                  </a:lnTo>
                  <a:lnTo>
                    <a:pt x="1843925" y="132952"/>
                  </a:lnTo>
                  <a:lnTo>
                    <a:pt x="1915700" y="149254"/>
                  </a:lnTo>
                  <a:lnTo>
                    <a:pt x="1979072" y="166217"/>
                  </a:lnTo>
                  <a:lnTo>
                    <a:pt x="2033683" y="183796"/>
                  </a:lnTo>
                  <a:lnTo>
                    <a:pt x="2079171" y="201942"/>
                  </a:lnTo>
                  <a:lnTo>
                    <a:pt x="2115177" y="220608"/>
                  </a:lnTo>
                  <a:lnTo>
                    <a:pt x="2150620" y="249479"/>
                  </a:lnTo>
                  <a:lnTo>
                    <a:pt x="2162704" y="279255"/>
                  </a:lnTo>
                  <a:lnTo>
                    <a:pt x="2162704" y="502661"/>
                  </a:lnTo>
                  <a:lnTo>
                    <a:pt x="2139269" y="543800"/>
                  </a:lnTo>
                  <a:lnTo>
                    <a:pt x="2092161" y="573511"/>
                  </a:lnTo>
                  <a:lnTo>
                    <a:pt x="2047444" y="592668"/>
                  </a:lnTo>
                  <a:lnTo>
                    <a:pt x="1992544" y="611237"/>
                  </a:lnTo>
                  <a:lnTo>
                    <a:pt x="1927864" y="629162"/>
                  </a:lnTo>
                  <a:lnTo>
                    <a:pt x="1853802" y="646385"/>
                  </a:lnTo>
                  <a:lnTo>
                    <a:pt x="1813379" y="654715"/>
                  </a:lnTo>
                  <a:lnTo>
                    <a:pt x="1770760" y="662849"/>
                  </a:lnTo>
                  <a:lnTo>
                    <a:pt x="1725997" y="670778"/>
                  </a:lnTo>
                  <a:lnTo>
                    <a:pt x="1679139" y="678497"/>
                  </a:lnTo>
                  <a:lnTo>
                    <a:pt x="1630236" y="685997"/>
                  </a:lnTo>
                  <a:lnTo>
                    <a:pt x="1579338" y="693271"/>
                  </a:lnTo>
                  <a:lnTo>
                    <a:pt x="1526496" y="700313"/>
                  </a:lnTo>
                  <a:lnTo>
                    <a:pt x="1471759" y="707116"/>
                  </a:lnTo>
                  <a:lnTo>
                    <a:pt x="1415177" y="713671"/>
                  </a:lnTo>
                  <a:lnTo>
                    <a:pt x="1356801" y="719973"/>
                  </a:lnTo>
                  <a:lnTo>
                    <a:pt x="1296681" y="726013"/>
                  </a:lnTo>
                  <a:lnTo>
                    <a:pt x="1234867" y="731785"/>
                  </a:lnTo>
                  <a:lnTo>
                    <a:pt x="1171408" y="737282"/>
                  </a:lnTo>
                  <a:lnTo>
                    <a:pt x="1106355" y="742496"/>
                  </a:lnTo>
                  <a:lnTo>
                    <a:pt x="1039758" y="747421"/>
                  </a:lnTo>
                  <a:lnTo>
                    <a:pt x="971667" y="752048"/>
                  </a:lnTo>
                  <a:lnTo>
                    <a:pt x="902132" y="756372"/>
                  </a:lnTo>
                  <a:lnTo>
                    <a:pt x="831204" y="760384"/>
                  </a:lnTo>
                  <a:lnTo>
                    <a:pt x="758931" y="764078"/>
                  </a:lnTo>
                  <a:lnTo>
                    <a:pt x="685365" y="767447"/>
                  </a:lnTo>
                  <a:lnTo>
                    <a:pt x="610555" y="770484"/>
                  </a:lnTo>
                  <a:lnTo>
                    <a:pt x="534552" y="773180"/>
                  </a:lnTo>
                  <a:lnTo>
                    <a:pt x="457405" y="775530"/>
                  </a:lnTo>
                  <a:lnTo>
                    <a:pt x="379165" y="777526"/>
                  </a:lnTo>
                  <a:lnTo>
                    <a:pt x="299881" y="779160"/>
                  </a:lnTo>
                  <a:lnTo>
                    <a:pt x="219604" y="780427"/>
                  </a:lnTo>
                  <a:lnTo>
                    <a:pt x="219604" y="892130"/>
                  </a:lnTo>
                  <a:lnTo>
                    <a:pt x="0" y="670215"/>
                  </a:lnTo>
                  <a:lnTo>
                    <a:pt x="219604" y="445320"/>
                  </a:lnTo>
                  <a:lnTo>
                    <a:pt x="219604" y="557022"/>
                  </a:lnTo>
                  <a:lnTo>
                    <a:pt x="285898" y="556002"/>
                  </a:lnTo>
                  <a:lnTo>
                    <a:pt x="351666" y="554727"/>
                  </a:lnTo>
                  <a:lnTo>
                    <a:pt x="416873" y="553198"/>
                  </a:lnTo>
                  <a:lnTo>
                    <a:pt x="481481" y="551419"/>
                  </a:lnTo>
                  <a:lnTo>
                    <a:pt x="545452" y="549394"/>
                  </a:lnTo>
                  <a:lnTo>
                    <a:pt x="608751" y="547127"/>
                  </a:lnTo>
                  <a:lnTo>
                    <a:pt x="671339" y="544619"/>
                  </a:lnTo>
                  <a:lnTo>
                    <a:pt x="733180" y="541876"/>
                  </a:lnTo>
                  <a:lnTo>
                    <a:pt x="794237" y="538900"/>
                  </a:lnTo>
                  <a:lnTo>
                    <a:pt x="854472" y="535694"/>
                  </a:lnTo>
                  <a:lnTo>
                    <a:pt x="913849" y="532263"/>
                  </a:lnTo>
                  <a:lnTo>
                    <a:pt x="972330" y="528609"/>
                  </a:lnTo>
                  <a:lnTo>
                    <a:pt x="1029878" y="524736"/>
                  </a:lnTo>
                  <a:lnTo>
                    <a:pt x="1086456" y="520647"/>
                  </a:lnTo>
                  <a:lnTo>
                    <a:pt x="1142028" y="516346"/>
                  </a:lnTo>
                  <a:lnTo>
                    <a:pt x="1196556" y="511836"/>
                  </a:lnTo>
                  <a:lnTo>
                    <a:pt x="1250002" y="507120"/>
                  </a:lnTo>
                  <a:lnTo>
                    <a:pt x="1302331" y="502202"/>
                  </a:lnTo>
                  <a:lnTo>
                    <a:pt x="1353504" y="497086"/>
                  </a:lnTo>
                  <a:lnTo>
                    <a:pt x="1403485" y="491774"/>
                  </a:lnTo>
                  <a:lnTo>
                    <a:pt x="1452237" y="486270"/>
                  </a:lnTo>
                  <a:lnTo>
                    <a:pt x="1499722" y="480577"/>
                  </a:lnTo>
                  <a:lnTo>
                    <a:pt x="1545903" y="474700"/>
                  </a:lnTo>
                  <a:lnTo>
                    <a:pt x="1590744" y="468640"/>
                  </a:lnTo>
                  <a:lnTo>
                    <a:pt x="1634208" y="462402"/>
                  </a:lnTo>
                  <a:lnTo>
                    <a:pt x="1676256" y="455989"/>
                  </a:lnTo>
                  <a:lnTo>
                    <a:pt x="1716853" y="449405"/>
                  </a:lnTo>
                  <a:lnTo>
                    <a:pt x="1755961" y="442652"/>
                  </a:lnTo>
                  <a:lnTo>
                    <a:pt x="1793542" y="435734"/>
                  </a:lnTo>
                  <a:lnTo>
                    <a:pt x="1863979" y="421418"/>
                  </a:lnTo>
                  <a:lnTo>
                    <a:pt x="1927867" y="406484"/>
                  </a:lnTo>
                  <a:lnTo>
                    <a:pt x="195726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0545" y="5592485"/>
              <a:ext cx="2242461" cy="96833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5999" y="5610585"/>
              <a:ext cx="2171699" cy="89213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826000" y="5610585"/>
              <a:ext cx="2171700" cy="498475"/>
            </a:xfrm>
            <a:custGeom>
              <a:avLst/>
              <a:gdLst/>
              <a:ahLst/>
              <a:cxnLst/>
              <a:rect l="l" t="t" r="r" b="b"/>
              <a:pathLst>
                <a:path w="2171700" h="498475">
                  <a:moveTo>
                    <a:pt x="0" y="0"/>
                  </a:moveTo>
                  <a:lnTo>
                    <a:pt x="0" y="223405"/>
                  </a:lnTo>
                  <a:lnTo>
                    <a:pt x="230954" y="224973"/>
                  </a:lnTo>
                  <a:lnTo>
                    <a:pt x="527866" y="231737"/>
                  </a:lnTo>
                  <a:lnTo>
                    <a:pt x="809479" y="243481"/>
                  </a:lnTo>
                  <a:lnTo>
                    <a:pt x="1008880" y="255318"/>
                  </a:lnTo>
                  <a:lnTo>
                    <a:pt x="1196783" y="269567"/>
                  </a:lnTo>
                  <a:lnTo>
                    <a:pt x="1371946" y="286059"/>
                  </a:lnTo>
                  <a:lnTo>
                    <a:pt x="1481032" y="298218"/>
                  </a:lnTo>
                  <a:lnTo>
                    <a:pt x="1583537" y="311251"/>
                  </a:lnTo>
                  <a:lnTo>
                    <a:pt x="1679095" y="325108"/>
                  </a:lnTo>
                  <a:lnTo>
                    <a:pt x="1724153" y="332330"/>
                  </a:lnTo>
                  <a:lnTo>
                    <a:pt x="1767337" y="339740"/>
                  </a:lnTo>
                  <a:lnTo>
                    <a:pt x="1808600" y="347330"/>
                  </a:lnTo>
                  <a:lnTo>
                    <a:pt x="1847896" y="355096"/>
                  </a:lnTo>
                  <a:lnTo>
                    <a:pt x="1885180" y="363031"/>
                  </a:lnTo>
                  <a:lnTo>
                    <a:pt x="1953527" y="379382"/>
                  </a:lnTo>
                  <a:lnTo>
                    <a:pt x="2013272" y="396335"/>
                  </a:lnTo>
                  <a:lnTo>
                    <a:pt x="2064048" y="413840"/>
                  </a:lnTo>
                  <a:lnTo>
                    <a:pt x="2105488" y="431847"/>
                  </a:lnTo>
                  <a:lnTo>
                    <a:pt x="2149338" y="459692"/>
                  </a:lnTo>
                  <a:lnTo>
                    <a:pt x="2171700" y="498114"/>
                  </a:lnTo>
                  <a:lnTo>
                    <a:pt x="2171700" y="279256"/>
                  </a:lnTo>
                  <a:lnTo>
                    <a:pt x="2150065" y="239748"/>
                  </a:lnTo>
                  <a:lnTo>
                    <a:pt x="2106584" y="211213"/>
                  </a:lnTo>
                  <a:lnTo>
                    <a:pt x="2065317" y="192802"/>
                  </a:lnTo>
                  <a:lnTo>
                    <a:pt x="2014659" y="174933"/>
                  </a:lnTo>
                  <a:lnTo>
                    <a:pt x="1954985" y="157656"/>
                  </a:lnTo>
                  <a:lnTo>
                    <a:pt x="1886665" y="141018"/>
                  </a:lnTo>
                  <a:lnTo>
                    <a:pt x="1849379" y="132953"/>
                  </a:lnTo>
                  <a:lnTo>
                    <a:pt x="1810072" y="125065"/>
                  </a:lnTo>
                  <a:lnTo>
                    <a:pt x="1768790" y="117360"/>
                  </a:lnTo>
                  <a:lnTo>
                    <a:pt x="1725580" y="109845"/>
                  </a:lnTo>
                  <a:lnTo>
                    <a:pt x="1680487" y="102524"/>
                  </a:lnTo>
                  <a:lnTo>
                    <a:pt x="1584842" y="88492"/>
                  </a:lnTo>
                  <a:lnTo>
                    <a:pt x="1482228" y="75311"/>
                  </a:lnTo>
                  <a:lnTo>
                    <a:pt x="1373017" y="63028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8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828645" y="5610585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85" y="463153"/>
                  </a:lnTo>
                  <a:lnTo>
                    <a:pt x="2101202" y="434618"/>
                  </a:lnTo>
                  <a:lnTo>
                    <a:pt x="2060298" y="416206"/>
                  </a:lnTo>
                  <a:lnTo>
                    <a:pt x="2010070" y="398338"/>
                  </a:lnTo>
                  <a:lnTo>
                    <a:pt x="1950883" y="381061"/>
                  </a:lnTo>
                  <a:lnTo>
                    <a:pt x="1883098" y="364423"/>
                  </a:lnTo>
                  <a:lnTo>
                    <a:pt x="1807078" y="348470"/>
                  </a:lnTo>
                  <a:lnTo>
                    <a:pt x="1766094" y="340765"/>
                  </a:lnTo>
                  <a:lnTo>
                    <a:pt x="1723188" y="333250"/>
                  </a:lnTo>
                  <a:lnTo>
                    <a:pt x="1678404" y="325929"/>
                  </a:lnTo>
                  <a:lnTo>
                    <a:pt x="1631788" y="318810"/>
                  </a:lnTo>
                  <a:lnTo>
                    <a:pt x="1583386" y="311897"/>
                  </a:lnTo>
                  <a:lnTo>
                    <a:pt x="1533242" y="305197"/>
                  </a:lnTo>
                  <a:lnTo>
                    <a:pt x="1481403" y="298716"/>
                  </a:lnTo>
                  <a:lnTo>
                    <a:pt x="1427914" y="292459"/>
                  </a:lnTo>
                  <a:lnTo>
                    <a:pt x="1372819" y="286433"/>
                  </a:lnTo>
                  <a:lnTo>
                    <a:pt x="1316165" y="280643"/>
                  </a:lnTo>
                  <a:lnTo>
                    <a:pt x="1257996" y="275096"/>
                  </a:lnTo>
                  <a:lnTo>
                    <a:pt x="1198358" y="269796"/>
                  </a:lnTo>
                  <a:lnTo>
                    <a:pt x="1137297" y="264751"/>
                  </a:lnTo>
                  <a:lnTo>
                    <a:pt x="1074857" y="259966"/>
                  </a:lnTo>
                  <a:lnTo>
                    <a:pt x="1011084" y="255446"/>
                  </a:lnTo>
                  <a:lnTo>
                    <a:pt x="946024" y="251199"/>
                  </a:lnTo>
                  <a:lnTo>
                    <a:pt x="879722" y="247229"/>
                  </a:lnTo>
                  <a:lnTo>
                    <a:pt x="812222" y="243543"/>
                  </a:lnTo>
                  <a:lnTo>
                    <a:pt x="743571" y="240146"/>
                  </a:lnTo>
                  <a:lnTo>
                    <a:pt x="673814" y="237045"/>
                  </a:lnTo>
                  <a:lnTo>
                    <a:pt x="602996" y="234246"/>
                  </a:lnTo>
                  <a:lnTo>
                    <a:pt x="531163" y="231753"/>
                  </a:lnTo>
                  <a:lnTo>
                    <a:pt x="458359" y="229574"/>
                  </a:lnTo>
                  <a:lnTo>
                    <a:pt x="384631" y="227713"/>
                  </a:lnTo>
                  <a:lnTo>
                    <a:pt x="310023" y="226178"/>
                  </a:lnTo>
                  <a:lnTo>
                    <a:pt x="234581" y="224974"/>
                  </a:lnTo>
                  <a:lnTo>
                    <a:pt x="158350" y="224106"/>
                  </a:lnTo>
                  <a:lnTo>
                    <a:pt x="81376" y="223581"/>
                  </a:lnTo>
                  <a:lnTo>
                    <a:pt x="3704" y="223405"/>
                  </a:lnTo>
                  <a:lnTo>
                    <a:pt x="3704" y="0"/>
                  </a:lnTo>
                  <a:lnTo>
                    <a:pt x="81372" y="176"/>
                  </a:lnTo>
                  <a:lnTo>
                    <a:pt x="158334" y="701"/>
                  </a:lnTo>
                  <a:lnTo>
                    <a:pt x="234544" y="1568"/>
                  </a:lnTo>
                  <a:lnTo>
                    <a:pt x="309959" y="2773"/>
                  </a:lnTo>
                  <a:lnTo>
                    <a:pt x="384532" y="4308"/>
                  </a:lnTo>
                  <a:lnTo>
                    <a:pt x="458219" y="6168"/>
                  </a:lnTo>
                  <a:lnTo>
                    <a:pt x="530975" y="8348"/>
                  </a:lnTo>
                  <a:lnTo>
                    <a:pt x="602755" y="10840"/>
                  </a:lnTo>
                  <a:lnTo>
                    <a:pt x="673514" y="13640"/>
                  </a:lnTo>
                  <a:lnTo>
                    <a:pt x="743207" y="16741"/>
                  </a:lnTo>
                  <a:lnTo>
                    <a:pt x="811788" y="20138"/>
                  </a:lnTo>
                  <a:lnTo>
                    <a:pt x="879214" y="23824"/>
                  </a:lnTo>
                  <a:lnTo>
                    <a:pt x="945439" y="27793"/>
                  </a:lnTo>
                  <a:lnTo>
                    <a:pt x="1010418" y="32041"/>
                  </a:lnTo>
                  <a:lnTo>
                    <a:pt x="1074106" y="36560"/>
                  </a:lnTo>
                  <a:lnTo>
                    <a:pt x="1136458" y="41346"/>
                  </a:lnTo>
                  <a:lnTo>
                    <a:pt x="1197429" y="46391"/>
                  </a:lnTo>
                  <a:lnTo>
                    <a:pt x="1256974" y="51690"/>
                  </a:lnTo>
                  <a:lnTo>
                    <a:pt x="1315049" y="57238"/>
                  </a:lnTo>
                  <a:lnTo>
                    <a:pt x="1371607" y="63027"/>
                  </a:lnTo>
                  <a:lnTo>
                    <a:pt x="1426605" y="69054"/>
                  </a:lnTo>
                  <a:lnTo>
                    <a:pt x="1479997" y="75310"/>
                  </a:lnTo>
                  <a:lnTo>
                    <a:pt x="1531738" y="81792"/>
                  </a:lnTo>
                  <a:lnTo>
                    <a:pt x="1581783" y="88492"/>
                  </a:lnTo>
                  <a:lnTo>
                    <a:pt x="1630088" y="95404"/>
                  </a:lnTo>
                  <a:lnTo>
                    <a:pt x="1676607" y="102524"/>
                  </a:lnTo>
                  <a:lnTo>
                    <a:pt x="1721295" y="109844"/>
                  </a:lnTo>
                  <a:lnTo>
                    <a:pt x="1764107" y="117360"/>
                  </a:lnTo>
                  <a:lnTo>
                    <a:pt x="1804999" y="125064"/>
                  </a:lnTo>
                  <a:lnTo>
                    <a:pt x="1843925" y="132952"/>
                  </a:lnTo>
                  <a:lnTo>
                    <a:pt x="1915700" y="149254"/>
                  </a:lnTo>
                  <a:lnTo>
                    <a:pt x="1979072" y="166217"/>
                  </a:lnTo>
                  <a:lnTo>
                    <a:pt x="2033683" y="183796"/>
                  </a:lnTo>
                  <a:lnTo>
                    <a:pt x="2079171" y="201942"/>
                  </a:lnTo>
                  <a:lnTo>
                    <a:pt x="2115177" y="220608"/>
                  </a:lnTo>
                  <a:lnTo>
                    <a:pt x="2150620" y="249479"/>
                  </a:lnTo>
                  <a:lnTo>
                    <a:pt x="2162704" y="279255"/>
                  </a:lnTo>
                  <a:lnTo>
                    <a:pt x="2162704" y="502661"/>
                  </a:lnTo>
                  <a:lnTo>
                    <a:pt x="2139269" y="543800"/>
                  </a:lnTo>
                  <a:lnTo>
                    <a:pt x="2092161" y="573511"/>
                  </a:lnTo>
                  <a:lnTo>
                    <a:pt x="2047444" y="592668"/>
                  </a:lnTo>
                  <a:lnTo>
                    <a:pt x="1992544" y="611237"/>
                  </a:lnTo>
                  <a:lnTo>
                    <a:pt x="1927864" y="629162"/>
                  </a:lnTo>
                  <a:lnTo>
                    <a:pt x="1853802" y="646385"/>
                  </a:lnTo>
                  <a:lnTo>
                    <a:pt x="1813379" y="654715"/>
                  </a:lnTo>
                  <a:lnTo>
                    <a:pt x="1770760" y="662849"/>
                  </a:lnTo>
                  <a:lnTo>
                    <a:pt x="1725997" y="670778"/>
                  </a:lnTo>
                  <a:lnTo>
                    <a:pt x="1679139" y="678497"/>
                  </a:lnTo>
                  <a:lnTo>
                    <a:pt x="1630236" y="685997"/>
                  </a:lnTo>
                  <a:lnTo>
                    <a:pt x="1579338" y="693271"/>
                  </a:lnTo>
                  <a:lnTo>
                    <a:pt x="1526496" y="700313"/>
                  </a:lnTo>
                  <a:lnTo>
                    <a:pt x="1471759" y="707116"/>
                  </a:lnTo>
                  <a:lnTo>
                    <a:pt x="1415177" y="713671"/>
                  </a:lnTo>
                  <a:lnTo>
                    <a:pt x="1356801" y="719973"/>
                  </a:lnTo>
                  <a:lnTo>
                    <a:pt x="1296681" y="726013"/>
                  </a:lnTo>
                  <a:lnTo>
                    <a:pt x="1234867" y="731785"/>
                  </a:lnTo>
                  <a:lnTo>
                    <a:pt x="1171408" y="737282"/>
                  </a:lnTo>
                  <a:lnTo>
                    <a:pt x="1106355" y="742496"/>
                  </a:lnTo>
                  <a:lnTo>
                    <a:pt x="1039758" y="747421"/>
                  </a:lnTo>
                  <a:lnTo>
                    <a:pt x="971667" y="752048"/>
                  </a:lnTo>
                  <a:lnTo>
                    <a:pt x="902132" y="756372"/>
                  </a:lnTo>
                  <a:lnTo>
                    <a:pt x="831204" y="760384"/>
                  </a:lnTo>
                  <a:lnTo>
                    <a:pt x="758931" y="764078"/>
                  </a:lnTo>
                  <a:lnTo>
                    <a:pt x="685365" y="767447"/>
                  </a:lnTo>
                  <a:lnTo>
                    <a:pt x="610555" y="770484"/>
                  </a:lnTo>
                  <a:lnTo>
                    <a:pt x="534552" y="773180"/>
                  </a:lnTo>
                  <a:lnTo>
                    <a:pt x="457405" y="775530"/>
                  </a:lnTo>
                  <a:lnTo>
                    <a:pt x="379165" y="777526"/>
                  </a:lnTo>
                  <a:lnTo>
                    <a:pt x="299881" y="779160"/>
                  </a:lnTo>
                  <a:lnTo>
                    <a:pt x="219604" y="780427"/>
                  </a:lnTo>
                  <a:lnTo>
                    <a:pt x="219604" y="892130"/>
                  </a:lnTo>
                  <a:lnTo>
                    <a:pt x="0" y="670215"/>
                  </a:lnTo>
                  <a:lnTo>
                    <a:pt x="219604" y="445320"/>
                  </a:lnTo>
                  <a:lnTo>
                    <a:pt x="219604" y="557022"/>
                  </a:lnTo>
                  <a:lnTo>
                    <a:pt x="285898" y="556002"/>
                  </a:lnTo>
                  <a:lnTo>
                    <a:pt x="351666" y="554727"/>
                  </a:lnTo>
                  <a:lnTo>
                    <a:pt x="416873" y="553198"/>
                  </a:lnTo>
                  <a:lnTo>
                    <a:pt x="481481" y="551419"/>
                  </a:lnTo>
                  <a:lnTo>
                    <a:pt x="545452" y="549394"/>
                  </a:lnTo>
                  <a:lnTo>
                    <a:pt x="608751" y="547127"/>
                  </a:lnTo>
                  <a:lnTo>
                    <a:pt x="671339" y="544619"/>
                  </a:lnTo>
                  <a:lnTo>
                    <a:pt x="733180" y="541876"/>
                  </a:lnTo>
                  <a:lnTo>
                    <a:pt x="794237" y="538900"/>
                  </a:lnTo>
                  <a:lnTo>
                    <a:pt x="854472" y="535694"/>
                  </a:lnTo>
                  <a:lnTo>
                    <a:pt x="913849" y="532263"/>
                  </a:lnTo>
                  <a:lnTo>
                    <a:pt x="972330" y="528609"/>
                  </a:lnTo>
                  <a:lnTo>
                    <a:pt x="1029878" y="524736"/>
                  </a:lnTo>
                  <a:lnTo>
                    <a:pt x="1086456" y="520647"/>
                  </a:lnTo>
                  <a:lnTo>
                    <a:pt x="1142028" y="516346"/>
                  </a:lnTo>
                  <a:lnTo>
                    <a:pt x="1196556" y="511836"/>
                  </a:lnTo>
                  <a:lnTo>
                    <a:pt x="1250002" y="507120"/>
                  </a:lnTo>
                  <a:lnTo>
                    <a:pt x="1302331" y="502202"/>
                  </a:lnTo>
                  <a:lnTo>
                    <a:pt x="1353504" y="497086"/>
                  </a:lnTo>
                  <a:lnTo>
                    <a:pt x="1403485" y="491774"/>
                  </a:lnTo>
                  <a:lnTo>
                    <a:pt x="1452237" y="486270"/>
                  </a:lnTo>
                  <a:lnTo>
                    <a:pt x="1499722" y="480577"/>
                  </a:lnTo>
                  <a:lnTo>
                    <a:pt x="1545903" y="474700"/>
                  </a:lnTo>
                  <a:lnTo>
                    <a:pt x="1590744" y="468640"/>
                  </a:lnTo>
                  <a:lnTo>
                    <a:pt x="1634208" y="462402"/>
                  </a:lnTo>
                  <a:lnTo>
                    <a:pt x="1676256" y="455989"/>
                  </a:lnTo>
                  <a:lnTo>
                    <a:pt x="1716853" y="449405"/>
                  </a:lnTo>
                  <a:lnTo>
                    <a:pt x="1755961" y="442652"/>
                  </a:lnTo>
                  <a:lnTo>
                    <a:pt x="1793542" y="435734"/>
                  </a:lnTo>
                  <a:lnTo>
                    <a:pt x="1863979" y="421418"/>
                  </a:lnTo>
                  <a:lnTo>
                    <a:pt x="1927867" y="406484"/>
                  </a:lnTo>
                  <a:lnTo>
                    <a:pt x="195726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90545" y="7115236"/>
              <a:ext cx="2242461" cy="96833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25999" y="7133337"/>
              <a:ext cx="2171699" cy="892129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4826000" y="7133337"/>
              <a:ext cx="2171700" cy="499745"/>
            </a:xfrm>
            <a:custGeom>
              <a:avLst/>
              <a:gdLst/>
              <a:ahLst/>
              <a:cxnLst/>
              <a:rect l="l" t="t" r="r" b="b"/>
              <a:pathLst>
                <a:path w="2171700" h="499745">
                  <a:moveTo>
                    <a:pt x="0" y="0"/>
                  </a:moveTo>
                  <a:lnTo>
                    <a:pt x="0" y="223404"/>
                  </a:lnTo>
                  <a:lnTo>
                    <a:pt x="230954" y="224972"/>
                  </a:lnTo>
                  <a:lnTo>
                    <a:pt x="527866" y="231740"/>
                  </a:lnTo>
                  <a:lnTo>
                    <a:pt x="809479" y="243497"/>
                  </a:lnTo>
                  <a:lnTo>
                    <a:pt x="1008880" y="255353"/>
                  </a:lnTo>
                  <a:lnTo>
                    <a:pt x="1196783" y="269629"/>
                  </a:lnTo>
                  <a:lnTo>
                    <a:pt x="1371946" y="286161"/>
                  </a:lnTo>
                  <a:lnTo>
                    <a:pt x="1481032" y="298354"/>
                  </a:lnTo>
                  <a:lnTo>
                    <a:pt x="1583537" y="311428"/>
                  </a:lnTo>
                  <a:lnTo>
                    <a:pt x="1679095" y="325333"/>
                  </a:lnTo>
                  <a:lnTo>
                    <a:pt x="1724153" y="332582"/>
                  </a:lnTo>
                  <a:lnTo>
                    <a:pt x="1767337" y="340021"/>
                  </a:lnTo>
                  <a:lnTo>
                    <a:pt x="1808600" y="347643"/>
                  </a:lnTo>
                  <a:lnTo>
                    <a:pt x="1847896" y="355442"/>
                  </a:lnTo>
                  <a:lnTo>
                    <a:pt x="1885180" y="363413"/>
                  </a:lnTo>
                  <a:lnTo>
                    <a:pt x="1953527" y="379843"/>
                  </a:lnTo>
                  <a:lnTo>
                    <a:pt x="2013272" y="396885"/>
                  </a:lnTo>
                  <a:lnTo>
                    <a:pt x="2064048" y="414490"/>
                  </a:lnTo>
                  <a:lnTo>
                    <a:pt x="2105488" y="432608"/>
                  </a:lnTo>
                  <a:lnTo>
                    <a:pt x="2149338" y="460642"/>
                  </a:lnTo>
                  <a:lnTo>
                    <a:pt x="2171700" y="499362"/>
                  </a:lnTo>
                  <a:lnTo>
                    <a:pt x="2171700" y="279255"/>
                  </a:lnTo>
                  <a:lnTo>
                    <a:pt x="2170378" y="269629"/>
                  </a:lnTo>
                  <a:lnTo>
                    <a:pt x="2170324" y="269239"/>
                  </a:lnTo>
                  <a:lnTo>
                    <a:pt x="2166229" y="259311"/>
                  </a:lnTo>
                  <a:lnTo>
                    <a:pt x="2138089" y="230121"/>
                  </a:lnTo>
                  <a:lnTo>
                    <a:pt x="2087147" y="201941"/>
                  </a:lnTo>
                  <a:lnTo>
                    <a:pt x="2041138" y="183795"/>
                  </a:lnTo>
                  <a:lnTo>
                    <a:pt x="1985926" y="166217"/>
                  </a:lnTo>
                  <a:lnTo>
                    <a:pt x="1921882" y="149253"/>
                  </a:lnTo>
                  <a:lnTo>
                    <a:pt x="1849379" y="132952"/>
                  </a:lnTo>
                  <a:lnTo>
                    <a:pt x="1810072" y="125064"/>
                  </a:lnTo>
                  <a:lnTo>
                    <a:pt x="1768790" y="117359"/>
                  </a:lnTo>
                  <a:lnTo>
                    <a:pt x="1725580" y="109844"/>
                  </a:lnTo>
                  <a:lnTo>
                    <a:pt x="1680487" y="102523"/>
                  </a:lnTo>
                  <a:lnTo>
                    <a:pt x="1584842" y="88491"/>
                  </a:lnTo>
                  <a:lnTo>
                    <a:pt x="1482228" y="75310"/>
                  </a:lnTo>
                  <a:lnTo>
                    <a:pt x="1373017" y="63027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7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828645" y="7133337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85" y="463153"/>
                  </a:lnTo>
                  <a:lnTo>
                    <a:pt x="2101202" y="434618"/>
                  </a:lnTo>
                  <a:lnTo>
                    <a:pt x="2060298" y="416206"/>
                  </a:lnTo>
                  <a:lnTo>
                    <a:pt x="2010070" y="398338"/>
                  </a:lnTo>
                  <a:lnTo>
                    <a:pt x="1950883" y="381061"/>
                  </a:lnTo>
                  <a:lnTo>
                    <a:pt x="1883098" y="364423"/>
                  </a:lnTo>
                  <a:lnTo>
                    <a:pt x="1807078" y="348470"/>
                  </a:lnTo>
                  <a:lnTo>
                    <a:pt x="1766094" y="340765"/>
                  </a:lnTo>
                  <a:lnTo>
                    <a:pt x="1723188" y="333250"/>
                  </a:lnTo>
                  <a:lnTo>
                    <a:pt x="1678404" y="325929"/>
                  </a:lnTo>
                  <a:lnTo>
                    <a:pt x="1631788" y="318810"/>
                  </a:lnTo>
                  <a:lnTo>
                    <a:pt x="1583386" y="311897"/>
                  </a:lnTo>
                  <a:lnTo>
                    <a:pt x="1533242" y="305197"/>
                  </a:lnTo>
                  <a:lnTo>
                    <a:pt x="1481403" y="298716"/>
                  </a:lnTo>
                  <a:lnTo>
                    <a:pt x="1427914" y="292459"/>
                  </a:lnTo>
                  <a:lnTo>
                    <a:pt x="1372819" y="286433"/>
                  </a:lnTo>
                  <a:lnTo>
                    <a:pt x="1316165" y="280643"/>
                  </a:lnTo>
                  <a:lnTo>
                    <a:pt x="1257996" y="275096"/>
                  </a:lnTo>
                  <a:lnTo>
                    <a:pt x="1198358" y="269796"/>
                  </a:lnTo>
                  <a:lnTo>
                    <a:pt x="1137297" y="264751"/>
                  </a:lnTo>
                  <a:lnTo>
                    <a:pt x="1074857" y="259966"/>
                  </a:lnTo>
                  <a:lnTo>
                    <a:pt x="1011084" y="255446"/>
                  </a:lnTo>
                  <a:lnTo>
                    <a:pt x="946024" y="251199"/>
                  </a:lnTo>
                  <a:lnTo>
                    <a:pt x="879722" y="247229"/>
                  </a:lnTo>
                  <a:lnTo>
                    <a:pt x="812222" y="243543"/>
                  </a:lnTo>
                  <a:lnTo>
                    <a:pt x="743571" y="240146"/>
                  </a:lnTo>
                  <a:lnTo>
                    <a:pt x="673814" y="237045"/>
                  </a:lnTo>
                  <a:lnTo>
                    <a:pt x="602996" y="234246"/>
                  </a:lnTo>
                  <a:lnTo>
                    <a:pt x="531163" y="231753"/>
                  </a:lnTo>
                  <a:lnTo>
                    <a:pt x="458359" y="229574"/>
                  </a:lnTo>
                  <a:lnTo>
                    <a:pt x="384631" y="227713"/>
                  </a:lnTo>
                  <a:lnTo>
                    <a:pt x="310023" y="226178"/>
                  </a:lnTo>
                  <a:lnTo>
                    <a:pt x="234581" y="224974"/>
                  </a:lnTo>
                  <a:lnTo>
                    <a:pt x="158350" y="224106"/>
                  </a:lnTo>
                  <a:lnTo>
                    <a:pt x="81376" y="223581"/>
                  </a:lnTo>
                  <a:lnTo>
                    <a:pt x="3704" y="223405"/>
                  </a:lnTo>
                  <a:lnTo>
                    <a:pt x="3704" y="0"/>
                  </a:lnTo>
                  <a:lnTo>
                    <a:pt x="81372" y="176"/>
                  </a:lnTo>
                  <a:lnTo>
                    <a:pt x="158334" y="701"/>
                  </a:lnTo>
                  <a:lnTo>
                    <a:pt x="234544" y="1568"/>
                  </a:lnTo>
                  <a:lnTo>
                    <a:pt x="309959" y="2773"/>
                  </a:lnTo>
                  <a:lnTo>
                    <a:pt x="384532" y="4308"/>
                  </a:lnTo>
                  <a:lnTo>
                    <a:pt x="458219" y="6168"/>
                  </a:lnTo>
                  <a:lnTo>
                    <a:pt x="530975" y="8348"/>
                  </a:lnTo>
                  <a:lnTo>
                    <a:pt x="602755" y="10840"/>
                  </a:lnTo>
                  <a:lnTo>
                    <a:pt x="673514" y="13640"/>
                  </a:lnTo>
                  <a:lnTo>
                    <a:pt x="743207" y="16741"/>
                  </a:lnTo>
                  <a:lnTo>
                    <a:pt x="811788" y="20138"/>
                  </a:lnTo>
                  <a:lnTo>
                    <a:pt x="879214" y="23824"/>
                  </a:lnTo>
                  <a:lnTo>
                    <a:pt x="945439" y="27793"/>
                  </a:lnTo>
                  <a:lnTo>
                    <a:pt x="1010418" y="32041"/>
                  </a:lnTo>
                  <a:lnTo>
                    <a:pt x="1074106" y="36560"/>
                  </a:lnTo>
                  <a:lnTo>
                    <a:pt x="1136458" y="41346"/>
                  </a:lnTo>
                  <a:lnTo>
                    <a:pt x="1197429" y="46391"/>
                  </a:lnTo>
                  <a:lnTo>
                    <a:pt x="1256974" y="51690"/>
                  </a:lnTo>
                  <a:lnTo>
                    <a:pt x="1315049" y="57238"/>
                  </a:lnTo>
                  <a:lnTo>
                    <a:pt x="1371607" y="63027"/>
                  </a:lnTo>
                  <a:lnTo>
                    <a:pt x="1426605" y="69054"/>
                  </a:lnTo>
                  <a:lnTo>
                    <a:pt x="1479997" y="75310"/>
                  </a:lnTo>
                  <a:lnTo>
                    <a:pt x="1531738" y="81792"/>
                  </a:lnTo>
                  <a:lnTo>
                    <a:pt x="1581783" y="88492"/>
                  </a:lnTo>
                  <a:lnTo>
                    <a:pt x="1630088" y="95404"/>
                  </a:lnTo>
                  <a:lnTo>
                    <a:pt x="1676607" y="102524"/>
                  </a:lnTo>
                  <a:lnTo>
                    <a:pt x="1721295" y="109844"/>
                  </a:lnTo>
                  <a:lnTo>
                    <a:pt x="1764107" y="117360"/>
                  </a:lnTo>
                  <a:lnTo>
                    <a:pt x="1804999" y="125064"/>
                  </a:lnTo>
                  <a:lnTo>
                    <a:pt x="1843925" y="132952"/>
                  </a:lnTo>
                  <a:lnTo>
                    <a:pt x="1915700" y="149254"/>
                  </a:lnTo>
                  <a:lnTo>
                    <a:pt x="1979072" y="166217"/>
                  </a:lnTo>
                  <a:lnTo>
                    <a:pt x="2033683" y="183796"/>
                  </a:lnTo>
                  <a:lnTo>
                    <a:pt x="2079171" y="201942"/>
                  </a:lnTo>
                  <a:lnTo>
                    <a:pt x="2115177" y="220608"/>
                  </a:lnTo>
                  <a:lnTo>
                    <a:pt x="2150620" y="249479"/>
                  </a:lnTo>
                  <a:lnTo>
                    <a:pt x="2162704" y="279255"/>
                  </a:lnTo>
                  <a:lnTo>
                    <a:pt x="2162704" y="502661"/>
                  </a:lnTo>
                  <a:lnTo>
                    <a:pt x="2139269" y="543800"/>
                  </a:lnTo>
                  <a:lnTo>
                    <a:pt x="2092161" y="573511"/>
                  </a:lnTo>
                  <a:lnTo>
                    <a:pt x="2047444" y="592668"/>
                  </a:lnTo>
                  <a:lnTo>
                    <a:pt x="1992544" y="611237"/>
                  </a:lnTo>
                  <a:lnTo>
                    <a:pt x="1927864" y="629162"/>
                  </a:lnTo>
                  <a:lnTo>
                    <a:pt x="1853802" y="646385"/>
                  </a:lnTo>
                  <a:lnTo>
                    <a:pt x="1813379" y="654715"/>
                  </a:lnTo>
                  <a:lnTo>
                    <a:pt x="1770760" y="662849"/>
                  </a:lnTo>
                  <a:lnTo>
                    <a:pt x="1725997" y="670778"/>
                  </a:lnTo>
                  <a:lnTo>
                    <a:pt x="1679139" y="678497"/>
                  </a:lnTo>
                  <a:lnTo>
                    <a:pt x="1630236" y="685997"/>
                  </a:lnTo>
                  <a:lnTo>
                    <a:pt x="1579338" y="693271"/>
                  </a:lnTo>
                  <a:lnTo>
                    <a:pt x="1526496" y="700313"/>
                  </a:lnTo>
                  <a:lnTo>
                    <a:pt x="1471759" y="707116"/>
                  </a:lnTo>
                  <a:lnTo>
                    <a:pt x="1415177" y="713671"/>
                  </a:lnTo>
                  <a:lnTo>
                    <a:pt x="1356801" y="719973"/>
                  </a:lnTo>
                  <a:lnTo>
                    <a:pt x="1296681" y="726013"/>
                  </a:lnTo>
                  <a:lnTo>
                    <a:pt x="1234867" y="731785"/>
                  </a:lnTo>
                  <a:lnTo>
                    <a:pt x="1171408" y="737282"/>
                  </a:lnTo>
                  <a:lnTo>
                    <a:pt x="1106355" y="742496"/>
                  </a:lnTo>
                  <a:lnTo>
                    <a:pt x="1039758" y="747421"/>
                  </a:lnTo>
                  <a:lnTo>
                    <a:pt x="971667" y="752048"/>
                  </a:lnTo>
                  <a:lnTo>
                    <a:pt x="902132" y="756372"/>
                  </a:lnTo>
                  <a:lnTo>
                    <a:pt x="831204" y="760384"/>
                  </a:lnTo>
                  <a:lnTo>
                    <a:pt x="758931" y="764078"/>
                  </a:lnTo>
                  <a:lnTo>
                    <a:pt x="685365" y="767447"/>
                  </a:lnTo>
                  <a:lnTo>
                    <a:pt x="610555" y="770484"/>
                  </a:lnTo>
                  <a:lnTo>
                    <a:pt x="534552" y="773180"/>
                  </a:lnTo>
                  <a:lnTo>
                    <a:pt x="457405" y="775530"/>
                  </a:lnTo>
                  <a:lnTo>
                    <a:pt x="379165" y="777526"/>
                  </a:lnTo>
                  <a:lnTo>
                    <a:pt x="299881" y="779160"/>
                  </a:lnTo>
                  <a:lnTo>
                    <a:pt x="219604" y="780427"/>
                  </a:lnTo>
                  <a:lnTo>
                    <a:pt x="219604" y="892130"/>
                  </a:lnTo>
                  <a:lnTo>
                    <a:pt x="0" y="670215"/>
                  </a:lnTo>
                  <a:lnTo>
                    <a:pt x="219604" y="445320"/>
                  </a:lnTo>
                  <a:lnTo>
                    <a:pt x="219604" y="557022"/>
                  </a:lnTo>
                  <a:lnTo>
                    <a:pt x="285898" y="556002"/>
                  </a:lnTo>
                  <a:lnTo>
                    <a:pt x="351666" y="554727"/>
                  </a:lnTo>
                  <a:lnTo>
                    <a:pt x="416873" y="553198"/>
                  </a:lnTo>
                  <a:lnTo>
                    <a:pt x="481481" y="551419"/>
                  </a:lnTo>
                  <a:lnTo>
                    <a:pt x="545452" y="549394"/>
                  </a:lnTo>
                  <a:lnTo>
                    <a:pt x="608751" y="547127"/>
                  </a:lnTo>
                  <a:lnTo>
                    <a:pt x="671339" y="544619"/>
                  </a:lnTo>
                  <a:lnTo>
                    <a:pt x="733180" y="541876"/>
                  </a:lnTo>
                  <a:lnTo>
                    <a:pt x="794237" y="538900"/>
                  </a:lnTo>
                  <a:lnTo>
                    <a:pt x="854472" y="535694"/>
                  </a:lnTo>
                  <a:lnTo>
                    <a:pt x="913849" y="532263"/>
                  </a:lnTo>
                  <a:lnTo>
                    <a:pt x="972330" y="528609"/>
                  </a:lnTo>
                  <a:lnTo>
                    <a:pt x="1029878" y="524736"/>
                  </a:lnTo>
                  <a:lnTo>
                    <a:pt x="1086456" y="520647"/>
                  </a:lnTo>
                  <a:lnTo>
                    <a:pt x="1142028" y="516346"/>
                  </a:lnTo>
                  <a:lnTo>
                    <a:pt x="1196556" y="511836"/>
                  </a:lnTo>
                  <a:lnTo>
                    <a:pt x="1250002" y="507120"/>
                  </a:lnTo>
                  <a:lnTo>
                    <a:pt x="1302331" y="502202"/>
                  </a:lnTo>
                  <a:lnTo>
                    <a:pt x="1353504" y="497086"/>
                  </a:lnTo>
                  <a:lnTo>
                    <a:pt x="1403485" y="491774"/>
                  </a:lnTo>
                  <a:lnTo>
                    <a:pt x="1452237" y="486270"/>
                  </a:lnTo>
                  <a:lnTo>
                    <a:pt x="1499722" y="480577"/>
                  </a:lnTo>
                  <a:lnTo>
                    <a:pt x="1545903" y="474700"/>
                  </a:lnTo>
                  <a:lnTo>
                    <a:pt x="1590744" y="468640"/>
                  </a:lnTo>
                  <a:lnTo>
                    <a:pt x="1634208" y="462402"/>
                  </a:lnTo>
                  <a:lnTo>
                    <a:pt x="1676256" y="455989"/>
                  </a:lnTo>
                  <a:lnTo>
                    <a:pt x="1716853" y="449405"/>
                  </a:lnTo>
                  <a:lnTo>
                    <a:pt x="1755961" y="442652"/>
                  </a:lnTo>
                  <a:lnTo>
                    <a:pt x="1793542" y="435734"/>
                  </a:lnTo>
                  <a:lnTo>
                    <a:pt x="1863979" y="421418"/>
                  </a:lnTo>
                  <a:lnTo>
                    <a:pt x="1927867" y="406484"/>
                  </a:lnTo>
                  <a:lnTo>
                    <a:pt x="195726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7807126" y="2518837"/>
            <a:ext cx="3977640" cy="530987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500">
                <a:latin typeface="DejaVu Sans Condensed"/>
                <a:cs typeface="DejaVu Sans Condensed"/>
              </a:rPr>
              <a:t>Word</a:t>
            </a:r>
            <a:r>
              <a:rPr dirty="0" sz="2500" spc="-3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-</a:t>
            </a:r>
            <a:r>
              <a:rPr dirty="0" sz="2500" spc="-530">
                <a:latin typeface="DejaVu Sans Condensed"/>
                <a:cs typeface="DejaVu Sans Condensed"/>
              </a:rPr>
              <a:t>&gt;</a:t>
            </a:r>
            <a:r>
              <a:rPr dirty="0" sz="2500" spc="-30">
                <a:latin typeface="DejaVu Sans Condensed"/>
                <a:cs typeface="DejaVu Sans Condensed"/>
              </a:rPr>
              <a:t> </a:t>
            </a:r>
            <a:r>
              <a:rPr dirty="0" sz="2500" spc="-20">
                <a:latin typeface="DejaVu Sans Condensed"/>
                <a:cs typeface="DejaVu Sans Condensed"/>
              </a:rPr>
              <a:t>XHTML</a:t>
            </a:r>
            <a:endParaRPr sz="2500">
              <a:latin typeface="DejaVu Sans Condensed"/>
              <a:cs typeface="DejaVu Sans Condensed"/>
            </a:endParaRPr>
          </a:p>
          <a:p>
            <a:pPr marL="12700" marR="224154">
              <a:lnSpc>
                <a:spcPts val="3500"/>
              </a:lnSpc>
              <a:spcBef>
                <a:spcPts val="200"/>
              </a:spcBef>
            </a:pPr>
            <a:r>
              <a:rPr dirty="0" sz="2500">
                <a:latin typeface="DejaVu Sans Condensed"/>
                <a:cs typeface="DejaVu Sans Condensed"/>
              </a:rPr>
              <a:t>über</a:t>
            </a:r>
            <a:r>
              <a:rPr dirty="0" sz="2500" spc="-6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externen</a:t>
            </a:r>
            <a:r>
              <a:rPr dirty="0" sz="2500" spc="-65">
                <a:latin typeface="DejaVu Sans Condensed"/>
                <a:cs typeface="DejaVu Sans Condensed"/>
              </a:rPr>
              <a:t> </a:t>
            </a:r>
            <a:r>
              <a:rPr dirty="0" sz="2500" spc="-35">
                <a:latin typeface="DejaVu Sans Condensed"/>
                <a:cs typeface="DejaVu Sans Condensed"/>
              </a:rPr>
              <a:t>Webservice </a:t>
            </a:r>
            <a:r>
              <a:rPr dirty="0" sz="2500" spc="-10">
                <a:latin typeface="DejaVu Sans Condensed"/>
                <a:cs typeface="DejaVu Sans Condensed"/>
              </a:rPr>
              <a:t>(OpenOffice)</a:t>
            </a:r>
            <a:endParaRPr sz="2500">
              <a:latin typeface="DejaVu Sans Condensed"/>
              <a:cs typeface="DejaVu Sans Condensed"/>
            </a:endParaRPr>
          </a:p>
          <a:p>
            <a:pPr marL="12700" marR="418465">
              <a:lnSpc>
                <a:spcPct val="116700"/>
              </a:lnSpc>
              <a:spcBef>
                <a:spcPts val="2665"/>
              </a:spcBef>
            </a:pPr>
            <a:r>
              <a:rPr dirty="0" sz="2500">
                <a:latin typeface="DejaVu Sans Condensed"/>
                <a:cs typeface="DejaVu Sans Condensed"/>
              </a:rPr>
              <a:t>Grafiken</a:t>
            </a:r>
            <a:r>
              <a:rPr dirty="0" sz="2500" spc="-120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nachbearbeiten </a:t>
            </a:r>
            <a:r>
              <a:rPr dirty="0" sz="2500" spc="-25">
                <a:latin typeface="DejaVu Sans Condensed"/>
                <a:cs typeface="DejaVu Sans Condensed"/>
              </a:rPr>
              <a:t>(Imagemaps,</a:t>
            </a:r>
            <a:r>
              <a:rPr dirty="0" sz="2500" spc="-70">
                <a:latin typeface="DejaVu Sans Condensed"/>
                <a:cs typeface="DejaVu Sans Condensed"/>
              </a:rPr>
              <a:t> </a:t>
            </a:r>
            <a:r>
              <a:rPr dirty="0" sz="2500" spc="-20">
                <a:latin typeface="DejaVu Sans Condensed"/>
                <a:cs typeface="DejaVu Sans Condensed"/>
              </a:rPr>
              <a:t>Skalierung)</a:t>
            </a: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2500">
              <a:latin typeface="DejaVu Sans Condensed"/>
              <a:cs typeface="DejaVu Sans Condensed"/>
            </a:endParaRPr>
          </a:p>
          <a:p>
            <a:pPr marL="12700" marR="5080">
              <a:lnSpc>
                <a:spcPct val="116700"/>
              </a:lnSpc>
            </a:pPr>
            <a:r>
              <a:rPr dirty="0" sz="2500" spc="-10">
                <a:latin typeface="DejaVu Sans Condensed"/>
                <a:cs typeface="DejaVu Sans Condensed"/>
              </a:rPr>
              <a:t>Konvertierung</a:t>
            </a:r>
            <a:r>
              <a:rPr dirty="0" sz="2500" spc="-4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über</a:t>
            </a:r>
            <a:r>
              <a:rPr dirty="0" sz="2500" spc="-3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externe </a:t>
            </a:r>
            <a:r>
              <a:rPr dirty="0" sz="2500">
                <a:latin typeface="DejaVu Sans Condensed"/>
                <a:cs typeface="DejaVu Sans Condensed"/>
              </a:rPr>
              <a:t>Konverter</a:t>
            </a:r>
            <a:r>
              <a:rPr dirty="0" sz="2500" spc="-13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nach</a:t>
            </a:r>
            <a:r>
              <a:rPr dirty="0" sz="2500" spc="-13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PDF</a:t>
            </a:r>
            <a:r>
              <a:rPr dirty="0" sz="2500" spc="-130">
                <a:latin typeface="DejaVu Sans Condensed"/>
                <a:cs typeface="DejaVu Sans Condensed"/>
              </a:rPr>
              <a:t> </a:t>
            </a:r>
            <a:r>
              <a:rPr dirty="0" sz="2500" spc="-25">
                <a:latin typeface="DejaVu Sans Condensed"/>
                <a:cs typeface="DejaVu Sans Condensed"/>
              </a:rPr>
              <a:t>und </a:t>
            </a:r>
            <a:r>
              <a:rPr dirty="0" sz="2500" spc="-20">
                <a:latin typeface="DejaVu Sans Condensed"/>
                <a:cs typeface="DejaVu Sans Condensed"/>
              </a:rPr>
              <a:t>EPUB</a:t>
            </a: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1560"/>
              </a:spcBef>
            </a:pPr>
            <a:endParaRPr sz="25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</a:pPr>
            <a:r>
              <a:rPr dirty="0" sz="2500" spc="-30">
                <a:latin typeface="DejaVu Sans Condensed"/>
                <a:cs typeface="DejaVu Sans Condensed"/>
              </a:rPr>
              <a:t>Freigabe </a:t>
            </a:r>
            <a:r>
              <a:rPr dirty="0" sz="2500">
                <a:latin typeface="DejaVu Sans Condensed"/>
                <a:cs typeface="DejaVu Sans Condensed"/>
              </a:rPr>
              <a:t>und</a:t>
            </a:r>
            <a:r>
              <a:rPr dirty="0" sz="2500" spc="-30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Publikation</a:t>
            </a:r>
            <a:endParaRPr sz="2500">
              <a:latin typeface="DejaVu Sans Condensed"/>
              <a:cs typeface="DejaVu Sans Condensed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1117478" y="6299897"/>
            <a:ext cx="1428750" cy="1740535"/>
            <a:chOff x="1117478" y="6299897"/>
            <a:chExt cx="1428750" cy="1740535"/>
          </a:xfrm>
        </p:grpSpPr>
        <p:pic>
          <p:nvPicPr>
            <p:cNvPr id="32" name="object 3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7478" y="6299897"/>
              <a:ext cx="1379022" cy="1324836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8066" y="7121861"/>
              <a:ext cx="918049" cy="918049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1365289" y="4404907"/>
            <a:ext cx="909319" cy="1733550"/>
            <a:chOff x="1365289" y="4404907"/>
            <a:chExt cx="909319" cy="1733550"/>
          </a:xfrm>
        </p:grpSpPr>
        <p:pic>
          <p:nvPicPr>
            <p:cNvPr id="35" name="object 3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65289" y="4404907"/>
              <a:ext cx="908702" cy="173308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09699" y="4425950"/>
              <a:ext cx="821420" cy="1649180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1409699" y="4425949"/>
              <a:ext cx="821690" cy="1649730"/>
            </a:xfrm>
            <a:custGeom>
              <a:avLst/>
              <a:gdLst/>
              <a:ahLst/>
              <a:cxnLst/>
              <a:rect l="l" t="t" r="r" b="b"/>
              <a:pathLst>
                <a:path w="821689" h="1649729">
                  <a:moveTo>
                    <a:pt x="0" y="1117600"/>
                  </a:moveTo>
                  <a:lnTo>
                    <a:pt x="209549" y="1117600"/>
                  </a:lnTo>
                  <a:lnTo>
                    <a:pt x="209549" y="0"/>
                  </a:lnTo>
                  <a:lnTo>
                    <a:pt x="615949" y="0"/>
                  </a:lnTo>
                  <a:lnTo>
                    <a:pt x="615949" y="1117600"/>
                  </a:lnTo>
                  <a:lnTo>
                    <a:pt x="821421" y="1117600"/>
                  </a:lnTo>
                  <a:lnTo>
                    <a:pt x="409941" y="1649180"/>
                  </a:lnTo>
                  <a:lnTo>
                    <a:pt x="0" y="1117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9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9" name="object 3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56953"/>
            <a:ext cx="21082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485250"/>
            <a:ext cx="627507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>
                <a:latin typeface="DejaVu Sans Condensed"/>
                <a:cs typeface="DejaVu Sans Condensed"/>
              </a:rPr>
              <a:t>Gründe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 spc="55">
                <a:latin typeface="DejaVu Sans Condensed"/>
                <a:cs typeface="DejaVu Sans Condensed"/>
              </a:rPr>
              <a:t>für</a:t>
            </a:r>
            <a:r>
              <a:rPr dirty="0" sz="3100" spc="-7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die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Umstellung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auf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 spc="-25">
                <a:latin typeface="DejaVu Sans Condensed"/>
                <a:cs typeface="DejaVu Sans Condensed"/>
              </a:rPr>
              <a:t>XML</a:t>
            </a:r>
            <a:endParaRPr sz="3100">
              <a:latin typeface="DejaVu Sans Condensed"/>
              <a:cs typeface="DejaVu Sans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4600" y="2954275"/>
            <a:ext cx="233045" cy="1508760"/>
          </a:xfrm>
          <a:prstGeom prst="rect">
            <a:avLst/>
          </a:prstGeom>
        </p:spPr>
        <p:txBody>
          <a:bodyPr wrap="square" lIns="0" tIns="227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95"/>
              </a:spcBef>
            </a:pPr>
            <a:r>
              <a:rPr dirty="0" sz="3450" spc="36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3450" spc="36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45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736725" y="2957689"/>
            <a:ext cx="9401175" cy="5786120"/>
          </a:xfrm>
          <a:prstGeom prst="rect">
            <a:avLst/>
          </a:prstGeom>
        </p:spPr>
        <p:txBody>
          <a:bodyPr wrap="square" lIns="0" tIns="281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20"/>
              </a:spcBef>
            </a:pPr>
            <a:r>
              <a:rPr dirty="0" sz="3100" spc="-10">
                <a:latin typeface="DejaVu Sans Condensed"/>
                <a:cs typeface="DejaVu Sans Condensed"/>
              </a:rPr>
              <a:t>fragile</a:t>
            </a:r>
            <a:r>
              <a:rPr dirty="0" sz="3100" spc="-19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Konvertierung</a:t>
            </a:r>
            <a:endParaRPr sz="3100">
              <a:latin typeface="DejaVu Sans Condensed"/>
              <a:cs typeface="DejaVu Sans Condensed"/>
            </a:endParaRPr>
          </a:p>
          <a:p>
            <a:pPr marL="12700" marR="299720">
              <a:lnSpc>
                <a:spcPts val="3440"/>
              </a:lnSpc>
              <a:spcBef>
                <a:spcPts val="2465"/>
              </a:spcBef>
            </a:pPr>
            <a:r>
              <a:rPr dirty="0" sz="3100" spc="-10">
                <a:latin typeface="DejaVu Sans Condensed"/>
                <a:cs typeface="DejaVu Sans Condensed"/>
              </a:rPr>
              <a:t>Drittverwertung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der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Inhalte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durch</a:t>
            </a:r>
            <a:r>
              <a:rPr dirty="0" sz="3100" spc="-55">
                <a:latin typeface="DejaVu Sans Condensed"/>
                <a:cs typeface="DejaVu Sans Condensed"/>
              </a:rPr>
              <a:t> </a:t>
            </a:r>
            <a:r>
              <a:rPr dirty="0" sz="3100" spc="-20">
                <a:latin typeface="DejaVu Sans Condensed"/>
                <a:cs typeface="DejaVu Sans Condensed"/>
              </a:rPr>
              <a:t>externe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Anbieter </a:t>
            </a:r>
            <a:r>
              <a:rPr dirty="0" sz="3100" spc="-70">
                <a:latin typeface="DejaVu Sans Condensed"/>
                <a:cs typeface="DejaVu Sans Condensed"/>
              </a:rPr>
              <a:t>(z.B.</a:t>
            </a:r>
            <a:r>
              <a:rPr dirty="0" sz="3100" spc="-100">
                <a:latin typeface="DejaVu Sans Condensed"/>
                <a:cs typeface="DejaVu Sans Condensed"/>
              </a:rPr>
              <a:t> </a:t>
            </a:r>
            <a:r>
              <a:rPr dirty="0" sz="3100" spc="55">
                <a:latin typeface="DejaVu Sans Condensed"/>
                <a:cs typeface="DejaVu Sans Condensed"/>
              </a:rPr>
              <a:t>für</a:t>
            </a:r>
            <a:r>
              <a:rPr dirty="0" sz="3100" spc="-10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Sondereditionen)</a:t>
            </a:r>
            <a:endParaRPr sz="31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dirty="0" sz="3100" spc="-20">
                <a:latin typeface="DejaVu Sans Condensed"/>
                <a:cs typeface="DejaVu Sans Condensed"/>
              </a:rPr>
              <a:t>Vereinheitlichung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der</a:t>
            </a:r>
            <a:r>
              <a:rPr dirty="0" sz="3100" spc="-7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Dokumentenstruktur</a:t>
            </a:r>
            <a:endParaRPr sz="3100">
              <a:latin typeface="DejaVu Sans Condensed"/>
              <a:cs typeface="DejaVu Sans Condensed"/>
            </a:endParaRPr>
          </a:p>
          <a:p>
            <a:pPr marL="12700" marR="2342515">
              <a:lnSpc>
                <a:spcPts val="3440"/>
              </a:lnSpc>
              <a:spcBef>
                <a:spcPts val="2465"/>
              </a:spcBef>
            </a:pPr>
            <a:r>
              <a:rPr dirty="0" sz="3100">
                <a:latin typeface="DejaVu Sans Condensed"/>
                <a:cs typeface="DejaVu Sans Condensed"/>
              </a:rPr>
              <a:t>Wunsch</a:t>
            </a:r>
            <a:r>
              <a:rPr dirty="0" sz="3100" spc="-18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nach</a:t>
            </a:r>
            <a:r>
              <a:rPr dirty="0" sz="3100" spc="-17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besserer</a:t>
            </a:r>
            <a:r>
              <a:rPr dirty="0" sz="3100" spc="-17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Automatisierung </a:t>
            </a:r>
            <a:r>
              <a:rPr dirty="0" sz="3100">
                <a:latin typeface="DejaVu Sans Condensed"/>
                <a:cs typeface="DejaVu Sans Condensed"/>
              </a:rPr>
              <a:t>des</a:t>
            </a:r>
            <a:r>
              <a:rPr dirty="0" sz="3100" spc="-19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Publikationsworkflows</a:t>
            </a:r>
            <a:endParaRPr sz="3100">
              <a:latin typeface="DejaVu Sans Condensed"/>
              <a:cs typeface="DejaVu Sans Condensed"/>
            </a:endParaRPr>
          </a:p>
          <a:p>
            <a:pPr marL="12700" marR="5080">
              <a:lnSpc>
                <a:spcPts val="3440"/>
              </a:lnSpc>
              <a:spcBef>
                <a:spcPts val="2400"/>
              </a:spcBef>
            </a:pPr>
            <a:r>
              <a:rPr dirty="0" sz="3100">
                <a:latin typeface="DejaVu Sans Condensed"/>
                <a:cs typeface="DejaVu Sans Condensed"/>
              </a:rPr>
              <a:t>Überarbeitung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und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Refaktorierung</a:t>
            </a:r>
            <a:r>
              <a:rPr dirty="0" sz="3100" spc="-5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der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Softwarebasis notwendig</a:t>
            </a:r>
            <a:endParaRPr sz="31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dirty="0" sz="3100">
                <a:latin typeface="DejaVu Sans Condensed"/>
                <a:cs typeface="DejaVu Sans Condensed"/>
              </a:rPr>
              <a:t>unzureichende</a:t>
            </a:r>
            <a:r>
              <a:rPr dirty="0" sz="3100" spc="-15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Metadaten</a:t>
            </a:r>
            <a:endParaRPr sz="3100">
              <a:latin typeface="DejaVu Sans Condensed"/>
              <a:cs typeface="DejaVu Sans Condense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44600" y="4874517"/>
            <a:ext cx="233045" cy="1508760"/>
          </a:xfrm>
          <a:prstGeom prst="rect">
            <a:avLst/>
          </a:prstGeom>
        </p:spPr>
        <p:txBody>
          <a:bodyPr wrap="square" lIns="0" tIns="227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95"/>
              </a:spcBef>
            </a:pPr>
            <a:r>
              <a:rPr dirty="0" sz="3450" spc="36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3450" spc="36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45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7007304"/>
            <a:ext cx="233045" cy="554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50" spc="36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45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44600" y="8185864"/>
            <a:ext cx="233045" cy="554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50" spc="36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2552065">
              <a:lnSpc>
                <a:spcPct val="100000"/>
              </a:lnSpc>
              <a:spcBef>
                <a:spcPts val="100"/>
              </a:spcBef>
            </a:pPr>
            <a:r>
              <a:rPr dirty="0" sz="4800" spc="-100"/>
              <a:t>2014:</a:t>
            </a:r>
            <a:r>
              <a:rPr dirty="0" sz="4800" spc="-180"/>
              <a:t> </a:t>
            </a:r>
            <a:r>
              <a:rPr dirty="0" sz="4800"/>
              <a:t>Umstellung</a:t>
            </a:r>
            <a:r>
              <a:rPr dirty="0" sz="4800" spc="-175"/>
              <a:t> </a:t>
            </a:r>
            <a:r>
              <a:rPr dirty="0" sz="4800"/>
              <a:t>auf</a:t>
            </a:r>
            <a:r>
              <a:rPr dirty="0" sz="4800" spc="-180"/>
              <a:t> </a:t>
            </a:r>
            <a:r>
              <a:rPr dirty="0" sz="4800" spc="-25"/>
              <a:t>XML</a:t>
            </a:r>
            <a:endParaRPr sz="4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5334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4571365">
              <a:lnSpc>
                <a:spcPct val="146300"/>
              </a:lnSpc>
              <a:spcBef>
                <a:spcPts val="100"/>
              </a:spcBef>
            </a:pPr>
            <a:r>
              <a:rPr dirty="0" spc="50"/>
              <a:t>HTML</a:t>
            </a:r>
            <a:r>
              <a:rPr dirty="0" spc="-145"/>
              <a:t> </a:t>
            </a:r>
            <a:r>
              <a:rPr dirty="0"/>
              <a:t>als</a:t>
            </a:r>
            <a:r>
              <a:rPr dirty="0" spc="-140"/>
              <a:t> </a:t>
            </a:r>
            <a:r>
              <a:rPr dirty="0"/>
              <a:t>internes</a:t>
            </a:r>
            <a:r>
              <a:rPr dirty="0" spc="-145"/>
              <a:t> </a:t>
            </a:r>
            <a:r>
              <a:rPr dirty="0" spc="-10"/>
              <a:t>Format </a:t>
            </a:r>
            <a:r>
              <a:rPr dirty="0"/>
              <a:t>fehlende</a:t>
            </a:r>
            <a:r>
              <a:rPr dirty="0" spc="-110"/>
              <a:t> </a:t>
            </a:r>
            <a:r>
              <a:rPr dirty="0" spc="-40"/>
              <a:t>Semantik</a:t>
            </a:r>
            <a:r>
              <a:rPr dirty="0" spc="-105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 spc="-10"/>
              <a:t>Elemente</a:t>
            </a:r>
          </a:p>
          <a:p>
            <a:pPr marL="12700" marR="2675890">
              <a:lnSpc>
                <a:spcPct val="146300"/>
              </a:lnSpc>
            </a:pPr>
            <a:r>
              <a:rPr dirty="0"/>
              <a:t>unzureichende</a:t>
            </a:r>
            <a:r>
              <a:rPr dirty="0" spc="-120"/>
              <a:t> </a:t>
            </a:r>
            <a:r>
              <a:rPr dirty="0" spc="-20"/>
              <a:t>Validierungsmöglichkeiten </a:t>
            </a:r>
            <a:r>
              <a:rPr dirty="0"/>
              <a:t>zu</a:t>
            </a:r>
            <a:r>
              <a:rPr dirty="0" spc="-150"/>
              <a:t> </a:t>
            </a:r>
            <a:r>
              <a:rPr dirty="0" spc="-25"/>
              <a:t>web-</a:t>
            </a:r>
            <a:r>
              <a:rPr dirty="0" spc="-10"/>
              <a:t>zentriert</a:t>
            </a:r>
          </a:p>
          <a:p>
            <a:pPr marL="12700" marR="6676390">
              <a:lnSpc>
                <a:spcPct val="146300"/>
              </a:lnSpc>
            </a:pPr>
            <a:r>
              <a:rPr dirty="0"/>
              <a:t>zu</a:t>
            </a:r>
            <a:r>
              <a:rPr dirty="0" spc="-190"/>
              <a:t> </a:t>
            </a:r>
            <a:r>
              <a:rPr dirty="0" spc="-35"/>
              <a:t>viele</a:t>
            </a:r>
            <a:r>
              <a:rPr dirty="0" spc="-190"/>
              <a:t> </a:t>
            </a:r>
            <a:r>
              <a:rPr dirty="0" spc="-25"/>
              <a:t>Freiheitsgrade </a:t>
            </a:r>
            <a:r>
              <a:rPr dirty="0" spc="-10"/>
              <a:t>unstrukturiert</a:t>
            </a: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dirty="0"/>
              <a:t>nicht</a:t>
            </a:r>
            <a:r>
              <a:rPr dirty="0" spc="-95"/>
              <a:t> </a:t>
            </a:r>
            <a:r>
              <a:rPr dirty="0" spc="-10"/>
              <a:t>zukunftssicher</a:t>
            </a:r>
          </a:p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dirty="0"/>
              <a:t>Anbindung</a:t>
            </a:r>
            <a:r>
              <a:rPr dirty="0" spc="-140"/>
              <a:t> </a:t>
            </a:r>
            <a:r>
              <a:rPr dirty="0"/>
              <a:t>an</a:t>
            </a:r>
            <a:r>
              <a:rPr dirty="0" spc="-135"/>
              <a:t> </a:t>
            </a:r>
            <a:r>
              <a:rPr dirty="0" spc="-25"/>
              <a:t>externe</a:t>
            </a:r>
            <a:r>
              <a:rPr dirty="0" spc="-135"/>
              <a:t> </a:t>
            </a:r>
            <a:r>
              <a:rPr dirty="0" spc="-20"/>
              <a:t>Dienstleister</a:t>
            </a:r>
            <a:r>
              <a:rPr dirty="0" spc="-135"/>
              <a:t> </a:t>
            </a:r>
            <a:r>
              <a:rPr dirty="0" spc="-10"/>
              <a:t>(XML</a:t>
            </a:r>
            <a:r>
              <a:rPr dirty="0" spc="-140"/>
              <a:t> </a:t>
            </a:r>
            <a:r>
              <a:rPr dirty="0" spc="-10"/>
              <a:t>Anforderung)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800100" y="33360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00100" y="41387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100" y="494137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00100" y="57440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0100" y="65466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0100" y="73492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00100" y="81519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746760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Gründe</a:t>
            </a:r>
            <a:r>
              <a:rPr dirty="0" sz="4800" spc="-95"/>
              <a:t> </a:t>
            </a:r>
            <a:r>
              <a:rPr dirty="0" sz="4800" spc="80"/>
              <a:t>für</a:t>
            </a:r>
            <a:r>
              <a:rPr dirty="0" sz="4800" spc="-95"/>
              <a:t> </a:t>
            </a:r>
            <a:r>
              <a:rPr dirty="0" sz="4800"/>
              <a:t>Umstellung</a:t>
            </a:r>
            <a:r>
              <a:rPr dirty="0" sz="4800" spc="-95"/>
              <a:t> </a:t>
            </a:r>
            <a:r>
              <a:rPr dirty="0" sz="4800"/>
              <a:t>auf</a:t>
            </a:r>
            <a:r>
              <a:rPr dirty="0" sz="4800" spc="-90"/>
              <a:t> </a:t>
            </a:r>
            <a:r>
              <a:rPr dirty="0" sz="4800" spc="-10"/>
              <a:t>XML/Details</a:t>
            </a:r>
            <a:endParaRPr sz="4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120542"/>
            <a:ext cx="204470" cy="1899920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155505"/>
            <a:ext cx="8855075" cy="1899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232910">
              <a:lnSpc>
                <a:spcPct val="136700"/>
              </a:lnSpc>
              <a:spcBef>
                <a:spcPts val="95"/>
              </a:spcBef>
            </a:pPr>
            <a:r>
              <a:rPr dirty="0" sz="3000">
                <a:latin typeface="DejaVu Sans Condensed"/>
                <a:cs typeface="DejaVu Sans Condensed"/>
              </a:rPr>
              <a:t>Word</a:t>
            </a:r>
            <a:r>
              <a:rPr dirty="0" sz="3000" spc="-10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als</a:t>
            </a:r>
            <a:r>
              <a:rPr dirty="0" sz="3000" spc="-9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Autorenwerkzeug </a:t>
            </a:r>
            <a:r>
              <a:rPr dirty="0" sz="3000" spc="-40">
                <a:latin typeface="DejaVu Sans Condensed"/>
                <a:cs typeface="DejaVu Sans Condensed"/>
              </a:rPr>
              <a:t>DOCX</a:t>
            </a:r>
            <a:r>
              <a:rPr dirty="0" sz="3000" spc="-18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als</a:t>
            </a:r>
            <a:r>
              <a:rPr dirty="0" sz="3000" spc="-19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Quellformat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-25">
                <a:latin typeface="DejaVu Sans Condensed"/>
                <a:cs typeface="DejaVu Sans Condensed"/>
              </a:rPr>
              <a:t>Entwicklung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einer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spezifischen</a:t>
            </a:r>
            <a:r>
              <a:rPr dirty="0" sz="3000" spc="-7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Word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Formatvorlage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4600" y="4019963"/>
            <a:ext cx="226060" cy="127508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720850" y="4030025"/>
            <a:ext cx="10423525" cy="1275080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 sz="3000">
                <a:latin typeface="DejaVu Sans Condensed"/>
                <a:cs typeface="DejaVu Sans Condensed"/>
              </a:rPr>
              <a:t>Abbildung</a:t>
            </a:r>
            <a:r>
              <a:rPr dirty="0" sz="3000" spc="-5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der</a:t>
            </a:r>
            <a:r>
              <a:rPr dirty="0" sz="3000" spc="-4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Dokumentstrukturen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-25">
                <a:latin typeface="DejaVu Sans Condensed"/>
                <a:cs typeface="DejaVu Sans Condensed"/>
              </a:rPr>
              <a:t>semantische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Auszeichnung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von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45">
                <a:latin typeface="DejaVu Sans Condensed"/>
                <a:cs typeface="DejaVu Sans Condensed"/>
              </a:rPr>
              <a:t>Textelementen</a:t>
            </a:r>
            <a:r>
              <a:rPr dirty="0" sz="3000" spc="-8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Absätzen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100" y="5412383"/>
            <a:ext cx="2044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71600" y="5447345"/>
            <a:ext cx="74339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40">
                <a:latin typeface="DejaVu Sans Condensed"/>
                <a:cs typeface="DejaVu Sans Condensed"/>
              </a:rPr>
              <a:t>DOCX</a:t>
            </a:r>
            <a:r>
              <a:rPr dirty="0" sz="3000" spc="-180">
                <a:latin typeface="DejaVu Sans Condensed"/>
                <a:cs typeface="DejaVu Sans Condensed"/>
              </a:rPr>
              <a:t> </a:t>
            </a:r>
            <a:r>
              <a:rPr dirty="0" sz="3000" spc="-240">
                <a:latin typeface="Segoe UI Symbol"/>
                <a:cs typeface="Segoe UI Symbol"/>
              </a:rPr>
              <a:t>➝</a:t>
            </a:r>
            <a:r>
              <a:rPr dirty="0" sz="3000" spc="-45">
                <a:latin typeface="Segoe UI Symbol"/>
                <a:cs typeface="Segoe UI Symbol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13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Konvertierung</a:t>
            </a:r>
            <a:r>
              <a:rPr dirty="0" sz="3000" spc="-13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als</a:t>
            </a:r>
            <a:r>
              <a:rPr dirty="0" sz="3000" spc="-13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Webservice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44600" y="5894482"/>
            <a:ext cx="226060" cy="189992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20850" y="5904544"/>
            <a:ext cx="6847205" cy="1899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497330">
              <a:lnSpc>
                <a:spcPct val="136700"/>
              </a:lnSpc>
              <a:spcBef>
                <a:spcPts val="95"/>
              </a:spcBef>
            </a:pPr>
            <a:r>
              <a:rPr dirty="0" sz="3000" spc="-10">
                <a:latin typeface="DejaVu Sans Condensed"/>
                <a:cs typeface="DejaVu Sans Condensed"/>
              </a:rPr>
              <a:t>generiert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HTML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 spc="-60">
                <a:latin typeface="DejaVu Sans Condensed"/>
                <a:cs typeface="DejaVu Sans Condensed"/>
              </a:rPr>
              <a:t>(Web) </a:t>
            </a:r>
            <a:r>
              <a:rPr dirty="0" sz="3000" spc="-20">
                <a:latin typeface="DejaVu Sans Condensed"/>
                <a:cs typeface="DejaVu Sans Condensed"/>
              </a:rPr>
              <a:t>Extrahiert</a:t>
            </a:r>
            <a:r>
              <a:rPr dirty="0" sz="3000" spc="-1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Grafiken</a:t>
            </a:r>
            <a:r>
              <a:rPr dirty="0" sz="3000" spc="-16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etc.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-10">
                <a:latin typeface="DejaVu Sans Condensed"/>
                <a:cs typeface="DejaVu Sans Condensed"/>
              </a:rPr>
              <a:t>automatischer</a:t>
            </a:r>
            <a:r>
              <a:rPr dirty="0" sz="3000" spc="-14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Erkennung</a:t>
            </a:r>
            <a:r>
              <a:rPr dirty="0" sz="3000" spc="-14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von</a:t>
            </a:r>
            <a:r>
              <a:rPr dirty="0" sz="3000" spc="-14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Links</a:t>
            </a:r>
            <a:r>
              <a:rPr dirty="0" sz="3000" spc="-145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etc.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00100" y="7911743"/>
            <a:ext cx="2044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71600" y="7946704"/>
            <a:ext cx="80441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5">
                <a:latin typeface="DejaVu Sans Condensed"/>
                <a:cs typeface="DejaVu Sans Condensed"/>
              </a:rPr>
              <a:t>Speicherung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in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6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Datenbank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 spc="-145" b="1">
                <a:latin typeface="DejaVu Sans Condensed"/>
                <a:cs typeface="DejaVu Sans Condensed"/>
              </a:rPr>
              <a:t>(eXist-</a:t>
            </a:r>
            <a:r>
              <a:rPr dirty="0" sz="3000" spc="-45" b="1">
                <a:latin typeface="DejaVu Sans Condensed"/>
                <a:cs typeface="DejaVu Sans Condensed"/>
              </a:rPr>
              <a:t>db)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Umstellung</a:t>
            </a:r>
            <a:r>
              <a:rPr dirty="0" sz="4800" spc="-85"/>
              <a:t> </a:t>
            </a:r>
            <a:r>
              <a:rPr dirty="0" sz="4800"/>
              <a:t>redaktioneller</a:t>
            </a:r>
            <a:r>
              <a:rPr dirty="0" sz="4800" spc="-80"/>
              <a:t> </a:t>
            </a:r>
            <a:r>
              <a:rPr dirty="0" sz="4800"/>
              <a:t>Workflow</a:t>
            </a:r>
            <a:r>
              <a:rPr dirty="0" sz="4800" spc="-85"/>
              <a:t> </a:t>
            </a:r>
            <a:r>
              <a:rPr dirty="0" sz="4800"/>
              <a:t>auf</a:t>
            </a:r>
            <a:r>
              <a:rPr dirty="0" sz="4800" spc="-80"/>
              <a:t> </a:t>
            </a:r>
            <a:r>
              <a:rPr dirty="0" sz="4800" spc="-25"/>
              <a:t>XML</a:t>
            </a:r>
            <a:endParaRPr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2100" y="377166"/>
            <a:ext cx="10838180" cy="897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dirty="0" sz="1400" spc="-10">
                <a:latin typeface="DejaVu Sans Mono"/>
                <a:cs typeface="DejaVu Sans Mono"/>
              </a:rPr>
              <a:t>&lt;dghodoc&gt;</a:t>
            </a:r>
            <a:endParaRPr sz="1400">
              <a:latin typeface="DejaVu Sans Mono"/>
              <a:cs typeface="DejaVu Sans Mono"/>
            </a:endParaRPr>
          </a:p>
          <a:p>
            <a:pPr marL="440690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&lt;head&gt;</a:t>
            </a:r>
            <a:endParaRPr sz="1400">
              <a:latin typeface="DejaVu Sans Mono"/>
              <a:cs typeface="DejaVu Sans Mono"/>
            </a:endParaRPr>
          </a:p>
          <a:p>
            <a:pPr marL="868680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&lt;metadata&gt;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name="Titel"&gt;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&lt;value&gt;Mammakarzinom der </a:t>
            </a:r>
            <a:r>
              <a:rPr dirty="0" sz="1400" spc="-10">
                <a:latin typeface="DejaVu Sans Mono"/>
                <a:cs typeface="DejaVu Sans Mono"/>
              </a:rPr>
              <a:t>Frau&lt;/value&gt;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name="Bereich"&gt;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&lt;value&gt;onkopedia&lt;/value&gt;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name="Status"&gt;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&lt;value&gt;current&lt;/value&gt;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name="Pfad"&gt;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&lt;value&gt;onkopedia/de/onkopedia/leitlinien/mammakarzinom-der-</a:t>
            </a:r>
            <a:r>
              <a:rPr dirty="0" sz="1400" spc="-10">
                <a:latin typeface="DejaVu Sans Mono"/>
                <a:cs typeface="DejaVu Sans Mono"/>
              </a:rPr>
              <a:t>frau&lt;/value&gt;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name="URL"&gt;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  <a:hlinkClick r:id="rId2"/>
              </a:rPr>
              <a:t>&lt;value&gt;http://nohost/onkopedia/de/onkopedia/leitlinien/mammakarzinom-der-</a:t>
            </a:r>
            <a:r>
              <a:rPr dirty="0" sz="1400" spc="-10">
                <a:latin typeface="DejaVu Sans Mono"/>
                <a:cs typeface="DejaVu Sans Mono"/>
                <a:hlinkClick r:id="rId2"/>
              </a:rPr>
              <a:t>frau&lt;/value&gt;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name="ID"&gt;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&lt;value&gt;e10dda8e-8327-44e5-ac8b-</a:t>
            </a:r>
            <a:r>
              <a:rPr dirty="0" sz="1400" spc="-10">
                <a:latin typeface="DejaVu Sans Mono"/>
                <a:cs typeface="DejaVu Sans Mono"/>
              </a:rPr>
              <a:t>0fbaf3929e8f&lt;/value&gt;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name="UUID"&gt;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&lt;value&gt;7f213cc83c37f2d8f7040c4f18172e1d&lt;/value&gt;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name="Sprache"&gt;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&lt;value&gt;de&lt;/value&gt;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name="DokumentTyp"&gt;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&lt;value&gt;guideline&lt;/value&gt;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name="Dokumentart"&gt;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&lt;value&gt;guideline&lt;/value&gt;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name="Autoren"/&gt;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name="LLThema"/&gt;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name="Zulassungland"/&gt;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name="Fachgesellschaften"&gt;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&lt;value&gt;dgho&lt;/value&gt;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&lt;value&gt;oegho&lt;/value&gt;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&lt;value&gt;sgmo&lt;/value&gt;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name="Klassifizierung"&gt;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&lt;value&gt;onkopedia::solid-</a:t>
            </a:r>
            <a:r>
              <a:rPr dirty="0" sz="1400" spc="-10">
                <a:latin typeface="DejaVu Sans Mono"/>
                <a:cs typeface="DejaVu Sans Mono"/>
              </a:rPr>
              <a:t>tumors&lt;/value&gt;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39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58641"/>
            <a:ext cx="193040" cy="116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8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2800" spc="28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494235"/>
            <a:ext cx="4769485" cy="116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Bereitstellung</a:t>
            </a:r>
            <a:r>
              <a:rPr dirty="0" sz="2800" spc="-2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HTML</a:t>
            </a:r>
            <a:r>
              <a:rPr dirty="0" sz="2800" spc="-2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fürs</a:t>
            </a:r>
            <a:r>
              <a:rPr dirty="0" sz="2800" spc="-25">
                <a:latin typeface="DejaVu Sans Condensed"/>
                <a:cs typeface="DejaVu Sans Condensed"/>
              </a:rPr>
              <a:t> Web</a:t>
            </a:r>
            <a:endParaRPr sz="28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Konvertierung</a:t>
            </a:r>
            <a:r>
              <a:rPr dirty="0" sz="2800" spc="-9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XML</a:t>
            </a:r>
            <a:r>
              <a:rPr dirty="0" sz="2800" spc="-9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nach</a:t>
            </a:r>
            <a:r>
              <a:rPr dirty="0" sz="2800" spc="-90">
                <a:latin typeface="DejaVu Sans Condensed"/>
                <a:cs typeface="DejaVu Sans Condensed"/>
              </a:rPr>
              <a:t> </a:t>
            </a:r>
            <a:r>
              <a:rPr dirty="0" sz="2800" spc="-25">
                <a:latin typeface="DejaVu Sans Condensed"/>
                <a:cs typeface="DejaVu Sans Condensed"/>
              </a:rPr>
              <a:t>PDF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4600" y="3916635"/>
            <a:ext cx="42348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6565" indent="-443865">
              <a:lnSpc>
                <a:spcPct val="100000"/>
              </a:lnSpc>
              <a:spcBef>
                <a:spcPts val="100"/>
              </a:spcBef>
              <a:buClr>
                <a:srgbClr val="A6AAA9"/>
              </a:buClr>
              <a:buSzPct val="110714"/>
              <a:buFont typeface="Microsoft Sans Serif"/>
              <a:buChar char="‣"/>
              <a:tabLst>
                <a:tab pos="456565" algn="l"/>
              </a:tabLst>
            </a:pPr>
            <a:r>
              <a:rPr dirty="0" sz="2800" spc="-40">
                <a:latin typeface="DejaVu Sans Condensed"/>
                <a:cs typeface="DejaVu Sans Condensed"/>
              </a:rPr>
              <a:t>via</a:t>
            </a:r>
            <a:r>
              <a:rPr dirty="0" sz="2800" spc="-95">
                <a:latin typeface="DejaVu Sans Condensed"/>
                <a:cs typeface="DejaVu Sans Condensed"/>
              </a:rPr>
              <a:t> </a:t>
            </a:r>
            <a:r>
              <a:rPr dirty="0" sz="2800" spc="-254" b="1">
                <a:latin typeface="DejaVu Sans Condensed"/>
                <a:cs typeface="DejaVu Sans Condensed"/>
              </a:rPr>
              <a:t>„CSS</a:t>
            </a:r>
            <a:r>
              <a:rPr dirty="0" sz="2800" spc="-150" b="1">
                <a:latin typeface="DejaVu Sans Condensed"/>
                <a:cs typeface="DejaVu Sans Condensed"/>
              </a:rPr>
              <a:t> </a:t>
            </a:r>
            <a:r>
              <a:rPr dirty="0" sz="2800" spc="-155" b="1">
                <a:latin typeface="DejaVu Sans Condensed"/>
                <a:cs typeface="DejaVu Sans Condensed"/>
              </a:rPr>
              <a:t>Paged</a:t>
            </a:r>
            <a:r>
              <a:rPr dirty="0" sz="2800" spc="-150" b="1">
                <a:latin typeface="DejaVu Sans Condensed"/>
                <a:cs typeface="DejaVu Sans Condensed"/>
              </a:rPr>
              <a:t> </a:t>
            </a:r>
            <a:r>
              <a:rPr dirty="0" sz="2800" spc="-90" b="1">
                <a:latin typeface="DejaVu Sans Condensed"/>
                <a:cs typeface="DejaVu Sans Condensed"/>
              </a:rPr>
              <a:t>Media“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89100" y="4332694"/>
            <a:ext cx="212725" cy="1447800"/>
          </a:xfrm>
          <a:prstGeom prst="rect">
            <a:avLst/>
          </a:prstGeom>
        </p:spPr>
        <p:txBody>
          <a:bodyPr wrap="square" lIns="0" tIns="2501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70"/>
              </a:spcBef>
            </a:pPr>
            <a:r>
              <a:rPr dirty="0" sz="3100" spc="33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</a:pPr>
            <a:r>
              <a:rPr dirty="0" sz="3100" spc="33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33600" y="4627835"/>
            <a:ext cx="6088380" cy="116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50">
                <a:latin typeface="DejaVu Sans Condensed"/>
                <a:cs typeface="DejaVu Sans Condensed"/>
              </a:rPr>
              <a:t>HTML/XML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als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Eingabeformat</a:t>
            </a:r>
            <a:endParaRPr sz="28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2800" spc="-140">
                <a:latin typeface="DejaVu Sans Condensed"/>
                <a:cs typeface="DejaVu Sans Condensed"/>
              </a:rPr>
              <a:t>CSS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 spc="-50">
                <a:latin typeface="DejaVu Sans Condensed"/>
                <a:cs typeface="DejaVu Sans Condensed"/>
              </a:rPr>
              <a:t>Stylesheets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für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Layout</a:t>
            </a:r>
            <a:r>
              <a:rPr dirty="0" sz="2800" spc="-3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und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 spc="-25">
                <a:latin typeface="DejaVu Sans Condensed"/>
                <a:cs typeface="DejaVu Sans Condensed"/>
              </a:rPr>
              <a:t>Styling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5988367"/>
            <a:ext cx="212725" cy="503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100" spc="33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89100" y="6050235"/>
            <a:ext cx="7778750" cy="858519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3200"/>
              </a:lnSpc>
              <a:spcBef>
                <a:spcPts val="34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Konvertierung</a:t>
            </a:r>
            <a:r>
              <a:rPr dirty="0" sz="2800" spc="-8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über</a:t>
            </a:r>
            <a:r>
              <a:rPr dirty="0" sz="2800" spc="-8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kommerzielle</a:t>
            </a:r>
            <a:r>
              <a:rPr dirty="0" sz="2800" spc="-8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PDF</a:t>
            </a:r>
            <a:r>
              <a:rPr dirty="0" sz="2800" spc="-85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Konverter </a:t>
            </a:r>
            <a:r>
              <a:rPr dirty="0" sz="2800" spc="-95">
                <a:latin typeface="DejaVu Sans Condensed"/>
                <a:cs typeface="DejaVu Sans Condensed"/>
              </a:rPr>
              <a:t>(</a:t>
            </a:r>
            <a:r>
              <a:rPr dirty="0" sz="2800" spc="-95" b="1">
                <a:latin typeface="DejaVu Sans Condensed"/>
                <a:cs typeface="DejaVu Sans Condensed"/>
              </a:rPr>
              <a:t>PrinceXML</a:t>
            </a:r>
            <a:r>
              <a:rPr dirty="0" sz="2800" spc="-90" b="1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oder</a:t>
            </a:r>
            <a:r>
              <a:rPr dirty="0" sz="2800" spc="-15">
                <a:latin typeface="DejaVu Sans Condensed"/>
                <a:cs typeface="DejaVu Sans Condensed"/>
              </a:rPr>
              <a:t> </a:t>
            </a:r>
            <a:r>
              <a:rPr dirty="0" sz="2800" spc="-10" b="1">
                <a:latin typeface="DejaVu Sans Condensed"/>
                <a:cs typeface="DejaVu Sans Condensed"/>
              </a:rPr>
              <a:t>PDFreactor</a:t>
            </a:r>
            <a:r>
              <a:rPr dirty="0" sz="2800" spc="-10">
                <a:latin typeface="DejaVu Sans Condensed"/>
                <a:cs typeface="DejaVu Sans Condensed"/>
              </a:rPr>
              <a:t>)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0100" y="7132241"/>
            <a:ext cx="1930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8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71600" y="7167835"/>
            <a:ext cx="674370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Bereitstellung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PDF</a:t>
            </a:r>
            <a:r>
              <a:rPr dirty="0" sz="2800" spc="-114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im</a:t>
            </a:r>
            <a:r>
              <a:rPr dirty="0" sz="2800" spc="-114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Web</a:t>
            </a:r>
            <a:r>
              <a:rPr dirty="0" sz="2800" spc="-114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zum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Download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2531745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XML</a:t>
            </a:r>
            <a:r>
              <a:rPr dirty="0" sz="4800" spc="-140"/>
              <a:t> </a:t>
            </a:r>
            <a:r>
              <a:rPr dirty="0" sz="4800" spc="-10"/>
              <a:t>Publikationsworkflow</a:t>
            </a:r>
            <a:endParaRPr sz="4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133350" y="1949450"/>
          <a:ext cx="12801600" cy="6831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6350"/>
                <a:gridCol w="6356350"/>
              </a:tblGrid>
              <a:tr h="581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3000" spc="-4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Web-</a:t>
                      </a:r>
                      <a:r>
                        <a:rPr dirty="0" sz="3000" spc="-1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to-</a:t>
                      </a:r>
                      <a:r>
                        <a:rPr dirty="0" sz="3000" spc="-2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Print</a:t>
                      </a:r>
                      <a:endParaRPr sz="30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66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300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Automatischer</a:t>
                      </a:r>
                      <a:r>
                        <a:rPr dirty="0" sz="3000" spc="-204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3000" spc="-2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Satz</a:t>
                      </a:r>
                      <a:endParaRPr sz="30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66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</a:tr>
              <a:tr h="6250940">
                <a:tc>
                  <a:txBody>
                    <a:bodyPr/>
                    <a:lstStyle/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835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35">
                          <a:latin typeface="DejaVu Sans Condensed"/>
                          <a:cs typeface="DejaVu Sans Condensed"/>
                        </a:rPr>
                        <a:t>Layout-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orientierte</a:t>
                      </a:r>
                      <a:r>
                        <a:rPr dirty="0" sz="2600" spc="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Dokumente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0200" marR="902335" indent="-285750">
                        <a:lnSpc>
                          <a:spcPct val="103800"/>
                        </a:lnSpc>
                        <a:buFont typeface="Arial"/>
                        <a:buChar char="•"/>
                        <a:tabLst>
                          <a:tab pos="330200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Zusammenführung</a:t>
                      </a:r>
                      <a:r>
                        <a:rPr dirty="0" sz="2600" spc="-12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von</a:t>
                      </a:r>
                      <a:r>
                        <a:rPr dirty="0" sz="2600" spc="-12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Daten</a:t>
                      </a:r>
                      <a:r>
                        <a:rPr dirty="0" sz="2600" spc="-12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und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Templates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0200" marR="942340" indent="-285750">
                        <a:lnSpc>
                          <a:spcPct val="1038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330200" algn="l"/>
                        </a:tabLst>
                      </a:pP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Alternative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zu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teuren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40">
                          <a:latin typeface="DejaVu Sans Condensed"/>
                          <a:cs typeface="DejaVu Sans Condensed"/>
                        </a:rPr>
                        <a:t>Web-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to-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Print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Lösungen</a:t>
                      </a:r>
                      <a:r>
                        <a:rPr dirty="0" sz="2600" spc="-10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für</a:t>
                      </a:r>
                      <a:r>
                        <a:rPr dirty="0" sz="2600" spc="-10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einfache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bis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mittelkomplexen</a:t>
                      </a:r>
                      <a:r>
                        <a:rPr dirty="0" sz="2600" spc="-18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Layouts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60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835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30">
                          <a:latin typeface="DejaVu Sans Condensed"/>
                          <a:cs typeface="DejaVu Sans Condensed"/>
                        </a:rPr>
                        <a:t>vergleichbar</a:t>
                      </a:r>
                      <a:r>
                        <a:rPr dirty="0" sz="2600" spc="-7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mit</a:t>
                      </a: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TeX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Fussnoten,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Randziffern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Mehrsprachigkeit/Unicode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Spaltensatz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Trenntabellen</a:t>
                      </a:r>
                      <a:r>
                        <a:rPr dirty="0" sz="2600" spc="-7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(mehrsprachig)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LTR/RTL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Unterstützung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35">
                          <a:latin typeface="DejaVu Sans Condensed"/>
                          <a:cs typeface="DejaVu Sans Condensed"/>
                        </a:rPr>
                        <a:t>Tabellen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(über</a:t>
                      </a:r>
                      <a:r>
                        <a:rPr dirty="0" sz="2600" spc="-10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mehrere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Seiten)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Bilder,</a:t>
                      </a:r>
                      <a:r>
                        <a:rPr dirty="0" sz="2600" spc="-9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Bildunterschriften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45">
                          <a:latin typeface="DejaVu Sans Condensed"/>
                          <a:cs typeface="DejaVu Sans Condensed"/>
                        </a:rPr>
                        <a:t>Tabellen-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,</a:t>
                      </a:r>
                      <a:r>
                        <a:rPr dirty="0" sz="2600" spc="-11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Grafikverzeichnisse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Index-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Generierung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automatisches</a:t>
                      </a:r>
                      <a:r>
                        <a:rPr dirty="0" sz="2600" spc="-12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Inhaltsverzeichnis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Deckseiten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PDF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Bookmarks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sehr</a:t>
                      </a:r>
                      <a:r>
                        <a:rPr dirty="0" sz="2600" spc="-7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hohe</a:t>
                      </a: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PDF</a:t>
                      </a: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Qualität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60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AF4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9447" rIns="0" bIns="0" rtlCol="0" vert="horz">
            <a:spAutoFit/>
          </a:bodyPr>
          <a:lstStyle/>
          <a:p>
            <a:pPr marL="4640580">
              <a:lnSpc>
                <a:spcPct val="100000"/>
              </a:lnSpc>
              <a:spcBef>
                <a:spcPts val="100"/>
              </a:spcBef>
            </a:pPr>
            <a:r>
              <a:rPr dirty="0" spc="-55"/>
              <a:t>Features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76778" y="3575314"/>
            <a:ext cx="1245235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1140" marR="5080" indent="-219075">
              <a:lnSpc>
                <a:spcPct val="101899"/>
              </a:lnSpc>
              <a:spcBef>
                <a:spcPts val="95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125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1250" spc="2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1250" spc="3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374107" y="6865855"/>
            <a:ext cx="89598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454116" y="5999425"/>
            <a:ext cx="877569" cy="877569"/>
            <a:chOff x="3454116" y="5999425"/>
            <a:chExt cx="877569" cy="877569"/>
          </a:xfrm>
        </p:grpSpPr>
        <p:sp>
          <p:nvSpPr>
            <p:cNvPr id="5" name="object 5" descr=""/>
            <p:cNvSpPr/>
            <p:nvPr/>
          </p:nvSpPr>
          <p:spPr>
            <a:xfrm>
              <a:off x="3454116" y="5999425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7"/>
                  </a:lnTo>
                  <a:lnTo>
                    <a:pt x="10119" y="532850"/>
                  </a:lnTo>
                  <a:lnTo>
                    <a:pt x="22367" y="577405"/>
                  </a:lnTo>
                  <a:lnTo>
                    <a:pt x="39050" y="619933"/>
                  </a:lnTo>
                  <a:lnTo>
                    <a:pt x="59900" y="660168"/>
                  </a:lnTo>
                  <a:lnTo>
                    <a:pt x="84651" y="697841"/>
                  </a:lnTo>
                  <a:lnTo>
                    <a:pt x="113033" y="732685"/>
                  </a:lnTo>
                  <a:lnTo>
                    <a:pt x="144780" y="764432"/>
                  </a:lnTo>
                  <a:lnTo>
                    <a:pt x="179624" y="792814"/>
                  </a:lnTo>
                  <a:lnTo>
                    <a:pt x="217297" y="817565"/>
                  </a:lnTo>
                  <a:lnTo>
                    <a:pt x="257532" y="838415"/>
                  </a:lnTo>
                  <a:lnTo>
                    <a:pt x="300060" y="855098"/>
                  </a:lnTo>
                  <a:lnTo>
                    <a:pt x="344615" y="867346"/>
                  </a:lnTo>
                  <a:lnTo>
                    <a:pt x="390928" y="874891"/>
                  </a:lnTo>
                  <a:lnTo>
                    <a:pt x="438732" y="877465"/>
                  </a:lnTo>
                  <a:lnTo>
                    <a:pt x="486538" y="874891"/>
                  </a:lnTo>
                  <a:lnTo>
                    <a:pt x="532853" y="867346"/>
                  </a:lnTo>
                  <a:lnTo>
                    <a:pt x="577408" y="855098"/>
                  </a:lnTo>
                  <a:lnTo>
                    <a:pt x="619938" y="838415"/>
                  </a:lnTo>
                  <a:lnTo>
                    <a:pt x="660173" y="817565"/>
                  </a:lnTo>
                  <a:lnTo>
                    <a:pt x="697847" y="792814"/>
                  </a:lnTo>
                  <a:lnTo>
                    <a:pt x="732692" y="764432"/>
                  </a:lnTo>
                  <a:lnTo>
                    <a:pt x="764439" y="732685"/>
                  </a:lnTo>
                  <a:lnTo>
                    <a:pt x="792822" y="697841"/>
                  </a:lnTo>
                  <a:lnTo>
                    <a:pt x="817573" y="660168"/>
                  </a:lnTo>
                  <a:lnTo>
                    <a:pt x="838424" y="619933"/>
                  </a:lnTo>
                  <a:lnTo>
                    <a:pt x="855107" y="577405"/>
                  </a:lnTo>
                  <a:lnTo>
                    <a:pt x="867355" y="532850"/>
                  </a:lnTo>
                  <a:lnTo>
                    <a:pt x="874900" y="486537"/>
                  </a:lnTo>
                  <a:lnTo>
                    <a:pt x="877474" y="438732"/>
                  </a:lnTo>
                  <a:lnTo>
                    <a:pt x="874900" y="390927"/>
                  </a:lnTo>
                  <a:lnTo>
                    <a:pt x="867355" y="344613"/>
                  </a:lnTo>
                  <a:lnTo>
                    <a:pt x="855107" y="300057"/>
                  </a:lnTo>
                  <a:lnTo>
                    <a:pt x="838424" y="257528"/>
                  </a:lnTo>
                  <a:lnTo>
                    <a:pt x="817573" y="217294"/>
                  </a:lnTo>
                  <a:lnTo>
                    <a:pt x="792822" y="179621"/>
                  </a:lnTo>
                  <a:lnTo>
                    <a:pt x="764439" y="144777"/>
                  </a:lnTo>
                  <a:lnTo>
                    <a:pt x="732692" y="113030"/>
                  </a:lnTo>
                  <a:lnTo>
                    <a:pt x="697847" y="84648"/>
                  </a:lnTo>
                  <a:lnTo>
                    <a:pt x="660173" y="59898"/>
                  </a:lnTo>
                  <a:lnTo>
                    <a:pt x="619938" y="39049"/>
                  </a:lnTo>
                  <a:lnTo>
                    <a:pt x="577408" y="22366"/>
                  </a:lnTo>
                  <a:lnTo>
                    <a:pt x="532853" y="10119"/>
                  </a:lnTo>
                  <a:lnTo>
                    <a:pt x="486538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5711" y="6077428"/>
              <a:ext cx="191707" cy="16420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674033" y="658326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19" y="23685"/>
                  </a:moveTo>
                  <a:lnTo>
                    <a:pt x="354838" y="23685"/>
                  </a:lnTo>
                  <a:lnTo>
                    <a:pt x="343738" y="18707"/>
                  </a:lnTo>
                  <a:lnTo>
                    <a:pt x="284416" y="4940"/>
                  </a:lnTo>
                  <a:lnTo>
                    <a:pt x="216103" y="0"/>
                  </a:lnTo>
                  <a:lnTo>
                    <a:pt x="147802" y="4940"/>
                  </a:lnTo>
                  <a:lnTo>
                    <a:pt x="88480" y="18707"/>
                  </a:lnTo>
                  <a:lnTo>
                    <a:pt x="77368" y="23685"/>
                  </a:lnTo>
                  <a:lnTo>
                    <a:pt x="0" y="23685"/>
                  </a:lnTo>
                  <a:lnTo>
                    <a:pt x="0" y="96494"/>
                  </a:lnTo>
                  <a:lnTo>
                    <a:pt x="152" y="96494"/>
                  </a:lnTo>
                  <a:lnTo>
                    <a:pt x="0" y="96939"/>
                  </a:lnTo>
                  <a:lnTo>
                    <a:pt x="41694" y="154190"/>
                  </a:lnTo>
                  <a:lnTo>
                    <a:pt x="88480" y="175171"/>
                  </a:lnTo>
                  <a:lnTo>
                    <a:pt x="147802" y="188937"/>
                  </a:lnTo>
                  <a:lnTo>
                    <a:pt x="216103" y="193878"/>
                  </a:lnTo>
                  <a:lnTo>
                    <a:pt x="284416" y="188937"/>
                  </a:lnTo>
                  <a:lnTo>
                    <a:pt x="343738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19" y="96939"/>
                  </a:lnTo>
                  <a:lnTo>
                    <a:pt x="432054" y="96494"/>
                  </a:lnTo>
                  <a:lnTo>
                    <a:pt x="432219" y="96494"/>
                  </a:lnTo>
                  <a:lnTo>
                    <a:pt x="432219" y="23685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73145" y="6509445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1"/>
                  </a:lnTo>
                  <a:lnTo>
                    <a:pt x="88477" y="18701"/>
                  </a:lnTo>
                  <a:lnTo>
                    <a:pt x="41696" y="39684"/>
                  </a:lnTo>
                  <a:lnTo>
                    <a:pt x="11017" y="66294"/>
                  </a:lnTo>
                  <a:lnTo>
                    <a:pt x="0" y="96934"/>
                  </a:lnTo>
                  <a:lnTo>
                    <a:pt x="11017" y="127574"/>
                  </a:lnTo>
                  <a:lnTo>
                    <a:pt x="41696" y="154185"/>
                  </a:lnTo>
                  <a:lnTo>
                    <a:pt x="88477" y="175170"/>
                  </a:lnTo>
                  <a:lnTo>
                    <a:pt x="147800" y="188933"/>
                  </a:lnTo>
                  <a:lnTo>
                    <a:pt x="216107" y="193875"/>
                  </a:lnTo>
                  <a:lnTo>
                    <a:pt x="284414" y="188933"/>
                  </a:lnTo>
                  <a:lnTo>
                    <a:pt x="343739" y="175170"/>
                  </a:lnTo>
                  <a:lnTo>
                    <a:pt x="390523" y="154185"/>
                  </a:lnTo>
                  <a:lnTo>
                    <a:pt x="421204" y="127574"/>
                  </a:lnTo>
                  <a:lnTo>
                    <a:pt x="432222" y="96934"/>
                  </a:lnTo>
                  <a:lnTo>
                    <a:pt x="421204" y="66294"/>
                  </a:lnTo>
                  <a:lnTo>
                    <a:pt x="390523" y="39684"/>
                  </a:lnTo>
                  <a:lnTo>
                    <a:pt x="343739" y="18701"/>
                  </a:lnTo>
                  <a:lnTo>
                    <a:pt x="284414" y="4941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74033" y="647743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19" y="23685"/>
                  </a:moveTo>
                  <a:lnTo>
                    <a:pt x="354838" y="23685"/>
                  </a:lnTo>
                  <a:lnTo>
                    <a:pt x="343738" y="18707"/>
                  </a:lnTo>
                  <a:lnTo>
                    <a:pt x="284416" y="4940"/>
                  </a:lnTo>
                  <a:lnTo>
                    <a:pt x="216103" y="0"/>
                  </a:lnTo>
                  <a:lnTo>
                    <a:pt x="147802" y="4940"/>
                  </a:lnTo>
                  <a:lnTo>
                    <a:pt x="88480" y="18707"/>
                  </a:lnTo>
                  <a:lnTo>
                    <a:pt x="77368" y="23685"/>
                  </a:lnTo>
                  <a:lnTo>
                    <a:pt x="0" y="23685"/>
                  </a:lnTo>
                  <a:lnTo>
                    <a:pt x="0" y="96494"/>
                  </a:lnTo>
                  <a:lnTo>
                    <a:pt x="152" y="96494"/>
                  </a:lnTo>
                  <a:lnTo>
                    <a:pt x="0" y="96939"/>
                  </a:lnTo>
                  <a:lnTo>
                    <a:pt x="41694" y="154190"/>
                  </a:lnTo>
                  <a:lnTo>
                    <a:pt x="88480" y="175171"/>
                  </a:lnTo>
                  <a:lnTo>
                    <a:pt x="147802" y="188937"/>
                  </a:lnTo>
                  <a:lnTo>
                    <a:pt x="216103" y="193878"/>
                  </a:lnTo>
                  <a:lnTo>
                    <a:pt x="284416" y="188937"/>
                  </a:lnTo>
                  <a:lnTo>
                    <a:pt x="343738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19" y="96939"/>
                  </a:lnTo>
                  <a:lnTo>
                    <a:pt x="432054" y="96494"/>
                  </a:lnTo>
                  <a:lnTo>
                    <a:pt x="432219" y="96494"/>
                  </a:lnTo>
                  <a:lnTo>
                    <a:pt x="432219" y="23685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73145" y="640360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300"/>
                  </a:lnTo>
                  <a:lnTo>
                    <a:pt x="0" y="96934"/>
                  </a:lnTo>
                  <a:lnTo>
                    <a:pt x="11017" y="127581"/>
                  </a:lnTo>
                  <a:lnTo>
                    <a:pt x="41696" y="154195"/>
                  </a:lnTo>
                  <a:lnTo>
                    <a:pt x="88477" y="175180"/>
                  </a:lnTo>
                  <a:lnTo>
                    <a:pt x="147800" y="188941"/>
                  </a:lnTo>
                  <a:lnTo>
                    <a:pt x="216107" y="193883"/>
                  </a:lnTo>
                  <a:lnTo>
                    <a:pt x="284414" y="188941"/>
                  </a:lnTo>
                  <a:lnTo>
                    <a:pt x="343739" y="175180"/>
                  </a:lnTo>
                  <a:lnTo>
                    <a:pt x="390523" y="154195"/>
                  </a:lnTo>
                  <a:lnTo>
                    <a:pt x="421204" y="127581"/>
                  </a:lnTo>
                  <a:lnTo>
                    <a:pt x="432222" y="96934"/>
                  </a:lnTo>
                  <a:lnTo>
                    <a:pt x="421204" y="66301"/>
                  </a:lnTo>
                  <a:lnTo>
                    <a:pt x="390523" y="39694"/>
                  </a:lnTo>
                  <a:lnTo>
                    <a:pt x="343739" y="18709"/>
                  </a:lnTo>
                  <a:lnTo>
                    <a:pt x="284414" y="4945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74033" y="637338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19" y="23672"/>
                  </a:moveTo>
                  <a:lnTo>
                    <a:pt x="354799" y="23672"/>
                  </a:lnTo>
                  <a:lnTo>
                    <a:pt x="343738" y="18707"/>
                  </a:lnTo>
                  <a:lnTo>
                    <a:pt x="284416" y="4940"/>
                  </a:lnTo>
                  <a:lnTo>
                    <a:pt x="216103" y="0"/>
                  </a:lnTo>
                  <a:lnTo>
                    <a:pt x="147802" y="4940"/>
                  </a:lnTo>
                  <a:lnTo>
                    <a:pt x="88480" y="18707"/>
                  </a:lnTo>
                  <a:lnTo>
                    <a:pt x="77406" y="23672"/>
                  </a:lnTo>
                  <a:lnTo>
                    <a:pt x="0" y="23672"/>
                  </a:lnTo>
                  <a:lnTo>
                    <a:pt x="0" y="96481"/>
                  </a:lnTo>
                  <a:lnTo>
                    <a:pt x="152" y="96481"/>
                  </a:lnTo>
                  <a:lnTo>
                    <a:pt x="0" y="96939"/>
                  </a:lnTo>
                  <a:lnTo>
                    <a:pt x="41694" y="154190"/>
                  </a:lnTo>
                  <a:lnTo>
                    <a:pt x="88480" y="175171"/>
                  </a:lnTo>
                  <a:lnTo>
                    <a:pt x="147802" y="188925"/>
                  </a:lnTo>
                  <a:lnTo>
                    <a:pt x="216103" y="193865"/>
                  </a:lnTo>
                  <a:lnTo>
                    <a:pt x="284416" y="188925"/>
                  </a:lnTo>
                  <a:lnTo>
                    <a:pt x="343738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19" y="96939"/>
                  </a:lnTo>
                  <a:lnTo>
                    <a:pt x="432054" y="96481"/>
                  </a:lnTo>
                  <a:lnTo>
                    <a:pt x="432219" y="96481"/>
                  </a:lnTo>
                  <a:lnTo>
                    <a:pt x="432219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73145" y="6299555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300"/>
                  </a:lnTo>
                  <a:lnTo>
                    <a:pt x="0" y="96934"/>
                  </a:lnTo>
                  <a:lnTo>
                    <a:pt x="11017" y="127577"/>
                  </a:lnTo>
                  <a:lnTo>
                    <a:pt x="41696" y="154189"/>
                  </a:lnTo>
                  <a:lnTo>
                    <a:pt x="88477" y="175173"/>
                  </a:lnTo>
                  <a:lnTo>
                    <a:pt x="147800" y="188934"/>
                  </a:lnTo>
                  <a:lnTo>
                    <a:pt x="216107" y="193875"/>
                  </a:lnTo>
                  <a:lnTo>
                    <a:pt x="284414" y="188934"/>
                  </a:lnTo>
                  <a:lnTo>
                    <a:pt x="343739" y="175173"/>
                  </a:lnTo>
                  <a:lnTo>
                    <a:pt x="390523" y="154189"/>
                  </a:lnTo>
                  <a:lnTo>
                    <a:pt x="421204" y="127577"/>
                  </a:lnTo>
                  <a:lnTo>
                    <a:pt x="432222" y="96934"/>
                  </a:lnTo>
                  <a:lnTo>
                    <a:pt x="421204" y="66300"/>
                  </a:lnTo>
                  <a:lnTo>
                    <a:pt x="390523" y="39691"/>
                  </a:lnTo>
                  <a:lnTo>
                    <a:pt x="343739" y="18706"/>
                  </a:lnTo>
                  <a:lnTo>
                    <a:pt x="284414" y="4943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673816" y="626896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8" y="0"/>
                  </a:moveTo>
                  <a:lnTo>
                    <a:pt x="147801" y="4941"/>
                  </a:lnTo>
                  <a:lnTo>
                    <a:pt x="88478" y="18702"/>
                  </a:lnTo>
                  <a:lnTo>
                    <a:pt x="41696" y="39687"/>
                  </a:lnTo>
                  <a:lnTo>
                    <a:pt x="11017" y="66299"/>
                  </a:lnTo>
                  <a:lnTo>
                    <a:pt x="0" y="96942"/>
                  </a:lnTo>
                  <a:lnTo>
                    <a:pt x="11017" y="127579"/>
                  </a:lnTo>
                  <a:lnTo>
                    <a:pt x="41696" y="154187"/>
                  </a:lnTo>
                  <a:lnTo>
                    <a:pt x="88478" y="175171"/>
                  </a:lnTo>
                  <a:lnTo>
                    <a:pt x="147801" y="188933"/>
                  </a:lnTo>
                  <a:lnTo>
                    <a:pt x="216108" y="193875"/>
                  </a:lnTo>
                  <a:lnTo>
                    <a:pt x="284417" y="188933"/>
                  </a:lnTo>
                  <a:lnTo>
                    <a:pt x="343741" y="175171"/>
                  </a:lnTo>
                  <a:lnTo>
                    <a:pt x="390521" y="154187"/>
                  </a:lnTo>
                  <a:lnTo>
                    <a:pt x="421198" y="127579"/>
                  </a:lnTo>
                  <a:lnTo>
                    <a:pt x="432215" y="96942"/>
                  </a:lnTo>
                  <a:lnTo>
                    <a:pt x="421198" y="66299"/>
                  </a:lnTo>
                  <a:lnTo>
                    <a:pt x="390521" y="39687"/>
                  </a:lnTo>
                  <a:lnTo>
                    <a:pt x="343741" y="18702"/>
                  </a:lnTo>
                  <a:lnTo>
                    <a:pt x="284417" y="4941"/>
                  </a:lnTo>
                  <a:lnTo>
                    <a:pt x="216108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316790" y="3764014"/>
            <a:ext cx="77724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08389" y="3584800"/>
            <a:ext cx="409575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9850" marR="5080" indent="-57785">
              <a:lnSpc>
                <a:spcPct val="101899"/>
              </a:lnSpc>
              <a:spcBef>
                <a:spcPts val="95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253047" y="4027632"/>
            <a:ext cx="877569" cy="877569"/>
            <a:chOff x="3253047" y="4027632"/>
            <a:chExt cx="877569" cy="877569"/>
          </a:xfrm>
        </p:grpSpPr>
        <p:sp>
          <p:nvSpPr>
            <p:cNvPr id="17" name="object 17" descr=""/>
            <p:cNvSpPr/>
            <p:nvPr/>
          </p:nvSpPr>
          <p:spPr>
            <a:xfrm>
              <a:off x="3253047" y="4027632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2"/>
                  </a:lnTo>
                  <a:lnTo>
                    <a:pt x="22367" y="577408"/>
                  </a:lnTo>
                  <a:lnTo>
                    <a:pt x="39050" y="619936"/>
                  </a:lnTo>
                  <a:lnTo>
                    <a:pt x="59900" y="660171"/>
                  </a:lnTo>
                  <a:lnTo>
                    <a:pt x="84651" y="697844"/>
                  </a:lnTo>
                  <a:lnTo>
                    <a:pt x="113033" y="732688"/>
                  </a:lnTo>
                  <a:lnTo>
                    <a:pt x="144780" y="764434"/>
                  </a:lnTo>
                  <a:lnTo>
                    <a:pt x="179624" y="792817"/>
                  </a:lnTo>
                  <a:lnTo>
                    <a:pt x="217297" y="817566"/>
                  </a:lnTo>
                  <a:lnTo>
                    <a:pt x="257532" y="838416"/>
                  </a:lnTo>
                  <a:lnTo>
                    <a:pt x="300060" y="855099"/>
                  </a:lnTo>
                  <a:lnTo>
                    <a:pt x="344615" y="867346"/>
                  </a:lnTo>
                  <a:lnTo>
                    <a:pt x="390928" y="874891"/>
                  </a:lnTo>
                  <a:lnTo>
                    <a:pt x="438732" y="877465"/>
                  </a:lnTo>
                  <a:lnTo>
                    <a:pt x="486538" y="874891"/>
                  </a:lnTo>
                  <a:lnTo>
                    <a:pt x="532853" y="867346"/>
                  </a:lnTo>
                  <a:lnTo>
                    <a:pt x="577409" y="855099"/>
                  </a:lnTo>
                  <a:lnTo>
                    <a:pt x="619939" y="838416"/>
                  </a:lnTo>
                  <a:lnTo>
                    <a:pt x="660174" y="817566"/>
                  </a:lnTo>
                  <a:lnTo>
                    <a:pt x="697848" y="792817"/>
                  </a:lnTo>
                  <a:lnTo>
                    <a:pt x="732692" y="764434"/>
                  </a:lnTo>
                  <a:lnTo>
                    <a:pt x="764440" y="732688"/>
                  </a:lnTo>
                  <a:lnTo>
                    <a:pt x="792823" y="697844"/>
                  </a:lnTo>
                  <a:lnTo>
                    <a:pt x="817573" y="660171"/>
                  </a:lnTo>
                  <a:lnTo>
                    <a:pt x="838424" y="619936"/>
                  </a:lnTo>
                  <a:lnTo>
                    <a:pt x="855107" y="577408"/>
                  </a:lnTo>
                  <a:lnTo>
                    <a:pt x="867355" y="532852"/>
                  </a:lnTo>
                  <a:lnTo>
                    <a:pt x="874900" y="486538"/>
                  </a:lnTo>
                  <a:lnTo>
                    <a:pt x="877474" y="438732"/>
                  </a:lnTo>
                  <a:lnTo>
                    <a:pt x="874900" y="390927"/>
                  </a:lnTo>
                  <a:lnTo>
                    <a:pt x="867355" y="344613"/>
                  </a:lnTo>
                  <a:lnTo>
                    <a:pt x="855107" y="300057"/>
                  </a:lnTo>
                  <a:lnTo>
                    <a:pt x="838424" y="257528"/>
                  </a:lnTo>
                  <a:lnTo>
                    <a:pt x="817573" y="217294"/>
                  </a:lnTo>
                  <a:lnTo>
                    <a:pt x="792823" y="179621"/>
                  </a:lnTo>
                  <a:lnTo>
                    <a:pt x="764440" y="144777"/>
                  </a:lnTo>
                  <a:lnTo>
                    <a:pt x="732692" y="113030"/>
                  </a:lnTo>
                  <a:lnTo>
                    <a:pt x="697848" y="84648"/>
                  </a:lnTo>
                  <a:lnTo>
                    <a:pt x="660174" y="59898"/>
                  </a:lnTo>
                  <a:lnTo>
                    <a:pt x="619939" y="39049"/>
                  </a:lnTo>
                  <a:lnTo>
                    <a:pt x="577409" y="22366"/>
                  </a:lnTo>
                  <a:lnTo>
                    <a:pt x="532853" y="10119"/>
                  </a:lnTo>
                  <a:lnTo>
                    <a:pt x="486538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49739" y="4299221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60" y="0"/>
                  </a:moveTo>
                  <a:lnTo>
                    <a:pt x="1811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11" y="341685"/>
                  </a:lnTo>
                  <a:lnTo>
                    <a:pt x="254957" y="341685"/>
                  </a:lnTo>
                  <a:lnTo>
                    <a:pt x="256769" y="339874"/>
                  </a:lnTo>
                  <a:lnTo>
                    <a:pt x="256769" y="87819"/>
                  </a:lnTo>
                  <a:lnTo>
                    <a:pt x="16916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18900" y="4299390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12" y="87819"/>
                  </a:lnTo>
                  <a:lnTo>
                    <a:pt x="87609" y="87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79050" y="4406049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55" y="128854"/>
                  </a:moveTo>
                  <a:lnTo>
                    <a:pt x="188239" y="127038"/>
                  </a:lnTo>
                  <a:lnTo>
                    <a:pt x="1816" y="127038"/>
                  </a:lnTo>
                  <a:lnTo>
                    <a:pt x="0" y="128854"/>
                  </a:lnTo>
                  <a:lnTo>
                    <a:pt x="0" y="140055"/>
                  </a:lnTo>
                  <a:lnTo>
                    <a:pt x="1816" y="141859"/>
                  </a:lnTo>
                  <a:lnTo>
                    <a:pt x="188239" y="141859"/>
                  </a:lnTo>
                  <a:lnTo>
                    <a:pt x="190055" y="140055"/>
                  </a:lnTo>
                  <a:lnTo>
                    <a:pt x="190055" y="137820"/>
                  </a:lnTo>
                  <a:lnTo>
                    <a:pt x="190055" y="128854"/>
                  </a:lnTo>
                  <a:close/>
                </a:path>
                <a:path w="190500" h="142239">
                  <a:moveTo>
                    <a:pt x="190055" y="86499"/>
                  </a:moveTo>
                  <a:lnTo>
                    <a:pt x="188239" y="84696"/>
                  </a:lnTo>
                  <a:lnTo>
                    <a:pt x="1816" y="84696"/>
                  </a:lnTo>
                  <a:lnTo>
                    <a:pt x="0" y="86499"/>
                  </a:lnTo>
                  <a:lnTo>
                    <a:pt x="0" y="97701"/>
                  </a:lnTo>
                  <a:lnTo>
                    <a:pt x="1816" y="99517"/>
                  </a:lnTo>
                  <a:lnTo>
                    <a:pt x="188239" y="99517"/>
                  </a:lnTo>
                  <a:lnTo>
                    <a:pt x="190055" y="97701"/>
                  </a:lnTo>
                  <a:lnTo>
                    <a:pt x="190055" y="95465"/>
                  </a:lnTo>
                  <a:lnTo>
                    <a:pt x="190055" y="86499"/>
                  </a:lnTo>
                  <a:close/>
                </a:path>
                <a:path w="190500" h="142239">
                  <a:moveTo>
                    <a:pt x="190055" y="44157"/>
                  </a:moveTo>
                  <a:lnTo>
                    <a:pt x="188239" y="42341"/>
                  </a:lnTo>
                  <a:lnTo>
                    <a:pt x="1816" y="42341"/>
                  </a:lnTo>
                  <a:lnTo>
                    <a:pt x="0" y="44157"/>
                  </a:lnTo>
                  <a:lnTo>
                    <a:pt x="0" y="55359"/>
                  </a:lnTo>
                  <a:lnTo>
                    <a:pt x="1816" y="57175"/>
                  </a:lnTo>
                  <a:lnTo>
                    <a:pt x="188239" y="57175"/>
                  </a:lnTo>
                  <a:lnTo>
                    <a:pt x="190055" y="55359"/>
                  </a:lnTo>
                  <a:lnTo>
                    <a:pt x="190055" y="53124"/>
                  </a:lnTo>
                  <a:lnTo>
                    <a:pt x="190055" y="44157"/>
                  </a:lnTo>
                  <a:close/>
                </a:path>
                <a:path w="190500" h="142239">
                  <a:moveTo>
                    <a:pt x="190055" y="1816"/>
                  </a:moveTo>
                  <a:lnTo>
                    <a:pt x="188239" y="0"/>
                  </a:lnTo>
                  <a:lnTo>
                    <a:pt x="1816" y="0"/>
                  </a:lnTo>
                  <a:lnTo>
                    <a:pt x="0" y="1816"/>
                  </a:lnTo>
                  <a:lnTo>
                    <a:pt x="0" y="13017"/>
                  </a:lnTo>
                  <a:lnTo>
                    <a:pt x="1816" y="14820"/>
                  </a:lnTo>
                  <a:lnTo>
                    <a:pt x="188239" y="14820"/>
                  </a:lnTo>
                  <a:lnTo>
                    <a:pt x="190055" y="13017"/>
                  </a:lnTo>
                  <a:lnTo>
                    <a:pt x="190055" y="10782"/>
                  </a:lnTo>
                  <a:lnTo>
                    <a:pt x="190055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382646" y="4297705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61" y="0"/>
                  </a:moveTo>
                  <a:lnTo>
                    <a:pt x="1811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11" y="341685"/>
                  </a:lnTo>
                  <a:lnTo>
                    <a:pt x="254958" y="341685"/>
                  </a:lnTo>
                  <a:lnTo>
                    <a:pt x="256769" y="339874"/>
                  </a:lnTo>
                  <a:lnTo>
                    <a:pt x="256769" y="87819"/>
                  </a:lnTo>
                  <a:lnTo>
                    <a:pt x="16916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551807" y="4297874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11" y="87819"/>
                  </a:lnTo>
                  <a:lnTo>
                    <a:pt x="87608" y="87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398012" y="4401159"/>
              <a:ext cx="181610" cy="173355"/>
            </a:xfrm>
            <a:custGeom>
              <a:avLst/>
              <a:gdLst/>
              <a:ahLst/>
              <a:cxnLst/>
              <a:rect l="l" t="t" r="r" b="b"/>
              <a:pathLst>
                <a:path w="181610" h="173354">
                  <a:moveTo>
                    <a:pt x="24345" y="4076"/>
                  </a:moveTo>
                  <a:lnTo>
                    <a:pt x="23126" y="2857"/>
                  </a:lnTo>
                  <a:lnTo>
                    <a:pt x="1206" y="2857"/>
                  </a:lnTo>
                  <a:lnTo>
                    <a:pt x="0" y="4076"/>
                  </a:lnTo>
                  <a:lnTo>
                    <a:pt x="0" y="11595"/>
                  </a:lnTo>
                  <a:lnTo>
                    <a:pt x="1206" y="12801"/>
                  </a:lnTo>
                  <a:lnTo>
                    <a:pt x="23126" y="12801"/>
                  </a:lnTo>
                  <a:lnTo>
                    <a:pt x="24345" y="11595"/>
                  </a:lnTo>
                  <a:lnTo>
                    <a:pt x="24345" y="10096"/>
                  </a:lnTo>
                  <a:lnTo>
                    <a:pt x="24345" y="4076"/>
                  </a:lnTo>
                  <a:close/>
                </a:path>
                <a:path w="181610" h="173354">
                  <a:moveTo>
                    <a:pt x="25361" y="157226"/>
                  </a:moveTo>
                  <a:lnTo>
                    <a:pt x="24142" y="156019"/>
                  </a:lnTo>
                  <a:lnTo>
                    <a:pt x="17856" y="156019"/>
                  </a:lnTo>
                  <a:lnTo>
                    <a:pt x="17856" y="150152"/>
                  </a:lnTo>
                  <a:lnTo>
                    <a:pt x="16649" y="148932"/>
                  </a:lnTo>
                  <a:lnTo>
                    <a:pt x="9131" y="148932"/>
                  </a:lnTo>
                  <a:lnTo>
                    <a:pt x="7924" y="150152"/>
                  </a:lnTo>
                  <a:lnTo>
                    <a:pt x="7924" y="156019"/>
                  </a:lnTo>
                  <a:lnTo>
                    <a:pt x="2222" y="156019"/>
                  </a:lnTo>
                  <a:lnTo>
                    <a:pt x="1003" y="157226"/>
                  </a:lnTo>
                  <a:lnTo>
                    <a:pt x="1003" y="164744"/>
                  </a:lnTo>
                  <a:lnTo>
                    <a:pt x="2222" y="165950"/>
                  </a:lnTo>
                  <a:lnTo>
                    <a:pt x="7924" y="165950"/>
                  </a:lnTo>
                  <a:lnTo>
                    <a:pt x="7924" y="172072"/>
                  </a:lnTo>
                  <a:lnTo>
                    <a:pt x="9131" y="173278"/>
                  </a:lnTo>
                  <a:lnTo>
                    <a:pt x="10629" y="173278"/>
                  </a:lnTo>
                  <a:lnTo>
                    <a:pt x="16649" y="173278"/>
                  </a:lnTo>
                  <a:lnTo>
                    <a:pt x="17856" y="172072"/>
                  </a:lnTo>
                  <a:lnTo>
                    <a:pt x="17856" y="165950"/>
                  </a:lnTo>
                  <a:lnTo>
                    <a:pt x="24142" y="165950"/>
                  </a:lnTo>
                  <a:lnTo>
                    <a:pt x="25361" y="164744"/>
                  </a:lnTo>
                  <a:lnTo>
                    <a:pt x="25361" y="163245"/>
                  </a:lnTo>
                  <a:lnTo>
                    <a:pt x="25361" y="157226"/>
                  </a:lnTo>
                  <a:close/>
                </a:path>
                <a:path w="181610" h="173354">
                  <a:moveTo>
                    <a:pt x="25361" y="110896"/>
                  </a:moveTo>
                  <a:lnTo>
                    <a:pt x="24142" y="109689"/>
                  </a:lnTo>
                  <a:lnTo>
                    <a:pt x="17856" y="109689"/>
                  </a:lnTo>
                  <a:lnTo>
                    <a:pt x="17856" y="103809"/>
                  </a:lnTo>
                  <a:lnTo>
                    <a:pt x="16649" y="102603"/>
                  </a:lnTo>
                  <a:lnTo>
                    <a:pt x="9131" y="102603"/>
                  </a:lnTo>
                  <a:lnTo>
                    <a:pt x="7924" y="103809"/>
                  </a:lnTo>
                  <a:lnTo>
                    <a:pt x="7924" y="109689"/>
                  </a:lnTo>
                  <a:lnTo>
                    <a:pt x="2222" y="109689"/>
                  </a:lnTo>
                  <a:lnTo>
                    <a:pt x="1003" y="110896"/>
                  </a:lnTo>
                  <a:lnTo>
                    <a:pt x="1003" y="118414"/>
                  </a:lnTo>
                  <a:lnTo>
                    <a:pt x="2222" y="119621"/>
                  </a:lnTo>
                  <a:lnTo>
                    <a:pt x="7924" y="119621"/>
                  </a:lnTo>
                  <a:lnTo>
                    <a:pt x="7924" y="125742"/>
                  </a:lnTo>
                  <a:lnTo>
                    <a:pt x="9131" y="126949"/>
                  </a:lnTo>
                  <a:lnTo>
                    <a:pt x="10629" y="126949"/>
                  </a:lnTo>
                  <a:lnTo>
                    <a:pt x="16649" y="126949"/>
                  </a:lnTo>
                  <a:lnTo>
                    <a:pt x="17856" y="125742"/>
                  </a:lnTo>
                  <a:lnTo>
                    <a:pt x="17856" y="119621"/>
                  </a:lnTo>
                  <a:lnTo>
                    <a:pt x="24142" y="119621"/>
                  </a:lnTo>
                  <a:lnTo>
                    <a:pt x="25361" y="118414"/>
                  </a:lnTo>
                  <a:lnTo>
                    <a:pt x="25361" y="116916"/>
                  </a:lnTo>
                  <a:lnTo>
                    <a:pt x="25361" y="110896"/>
                  </a:lnTo>
                  <a:close/>
                </a:path>
                <a:path w="181610" h="173354">
                  <a:moveTo>
                    <a:pt x="115811" y="55651"/>
                  </a:moveTo>
                  <a:lnTo>
                    <a:pt x="114007" y="53835"/>
                  </a:lnTo>
                  <a:lnTo>
                    <a:pt x="65138" y="53835"/>
                  </a:lnTo>
                  <a:lnTo>
                    <a:pt x="63334" y="55651"/>
                  </a:lnTo>
                  <a:lnTo>
                    <a:pt x="63334" y="66852"/>
                  </a:lnTo>
                  <a:lnTo>
                    <a:pt x="65138" y="68656"/>
                  </a:lnTo>
                  <a:lnTo>
                    <a:pt x="114007" y="68656"/>
                  </a:lnTo>
                  <a:lnTo>
                    <a:pt x="115811" y="66852"/>
                  </a:lnTo>
                  <a:lnTo>
                    <a:pt x="115811" y="64617"/>
                  </a:lnTo>
                  <a:lnTo>
                    <a:pt x="115811" y="55651"/>
                  </a:lnTo>
                  <a:close/>
                </a:path>
                <a:path w="181610" h="173354">
                  <a:moveTo>
                    <a:pt x="148844" y="82562"/>
                  </a:moveTo>
                  <a:lnTo>
                    <a:pt x="147027" y="80746"/>
                  </a:lnTo>
                  <a:lnTo>
                    <a:pt x="65798" y="80746"/>
                  </a:lnTo>
                  <a:lnTo>
                    <a:pt x="63995" y="82562"/>
                  </a:lnTo>
                  <a:lnTo>
                    <a:pt x="63995" y="93764"/>
                  </a:lnTo>
                  <a:lnTo>
                    <a:pt x="65798" y="95580"/>
                  </a:lnTo>
                  <a:lnTo>
                    <a:pt x="147027" y="95580"/>
                  </a:lnTo>
                  <a:lnTo>
                    <a:pt x="148844" y="93764"/>
                  </a:lnTo>
                  <a:lnTo>
                    <a:pt x="148844" y="91528"/>
                  </a:lnTo>
                  <a:lnTo>
                    <a:pt x="148844" y="82562"/>
                  </a:lnTo>
                  <a:close/>
                </a:path>
                <a:path w="181610" h="173354">
                  <a:moveTo>
                    <a:pt x="148844" y="28727"/>
                  </a:moveTo>
                  <a:lnTo>
                    <a:pt x="147027" y="26924"/>
                  </a:lnTo>
                  <a:lnTo>
                    <a:pt x="65798" y="26924"/>
                  </a:lnTo>
                  <a:lnTo>
                    <a:pt x="63995" y="28727"/>
                  </a:lnTo>
                  <a:lnTo>
                    <a:pt x="63995" y="39928"/>
                  </a:lnTo>
                  <a:lnTo>
                    <a:pt x="65798" y="41744"/>
                  </a:lnTo>
                  <a:lnTo>
                    <a:pt x="147027" y="41744"/>
                  </a:lnTo>
                  <a:lnTo>
                    <a:pt x="148844" y="39928"/>
                  </a:lnTo>
                  <a:lnTo>
                    <a:pt x="148844" y="37706"/>
                  </a:lnTo>
                  <a:lnTo>
                    <a:pt x="148844" y="28727"/>
                  </a:lnTo>
                  <a:close/>
                </a:path>
                <a:path w="181610" h="173354">
                  <a:moveTo>
                    <a:pt x="181216" y="153962"/>
                  </a:moveTo>
                  <a:lnTo>
                    <a:pt x="179412" y="152146"/>
                  </a:lnTo>
                  <a:lnTo>
                    <a:pt x="41529" y="152146"/>
                  </a:lnTo>
                  <a:lnTo>
                    <a:pt x="39725" y="153962"/>
                  </a:lnTo>
                  <a:lnTo>
                    <a:pt x="39725" y="165163"/>
                  </a:lnTo>
                  <a:lnTo>
                    <a:pt x="41529" y="166966"/>
                  </a:lnTo>
                  <a:lnTo>
                    <a:pt x="179412" y="166966"/>
                  </a:lnTo>
                  <a:lnTo>
                    <a:pt x="181216" y="165163"/>
                  </a:lnTo>
                  <a:lnTo>
                    <a:pt x="181216" y="162928"/>
                  </a:lnTo>
                  <a:lnTo>
                    <a:pt x="181216" y="153962"/>
                  </a:lnTo>
                  <a:close/>
                </a:path>
                <a:path w="181610" h="173354">
                  <a:moveTo>
                    <a:pt x="181216" y="109474"/>
                  </a:moveTo>
                  <a:lnTo>
                    <a:pt x="179412" y="107670"/>
                  </a:lnTo>
                  <a:lnTo>
                    <a:pt x="41529" y="107670"/>
                  </a:lnTo>
                  <a:lnTo>
                    <a:pt x="39725" y="109474"/>
                  </a:lnTo>
                  <a:lnTo>
                    <a:pt x="39725" y="120675"/>
                  </a:lnTo>
                  <a:lnTo>
                    <a:pt x="41529" y="122491"/>
                  </a:lnTo>
                  <a:lnTo>
                    <a:pt x="179412" y="122491"/>
                  </a:lnTo>
                  <a:lnTo>
                    <a:pt x="181216" y="120675"/>
                  </a:lnTo>
                  <a:lnTo>
                    <a:pt x="181216" y="118440"/>
                  </a:lnTo>
                  <a:lnTo>
                    <a:pt x="181216" y="109474"/>
                  </a:lnTo>
                  <a:close/>
                </a:path>
                <a:path w="181610" h="173354">
                  <a:moveTo>
                    <a:pt x="181216" y="1816"/>
                  </a:moveTo>
                  <a:lnTo>
                    <a:pt x="179412" y="0"/>
                  </a:lnTo>
                  <a:lnTo>
                    <a:pt x="41529" y="0"/>
                  </a:lnTo>
                  <a:lnTo>
                    <a:pt x="39725" y="1816"/>
                  </a:lnTo>
                  <a:lnTo>
                    <a:pt x="39725" y="13017"/>
                  </a:lnTo>
                  <a:lnTo>
                    <a:pt x="41529" y="14833"/>
                  </a:lnTo>
                  <a:lnTo>
                    <a:pt x="179412" y="14833"/>
                  </a:lnTo>
                  <a:lnTo>
                    <a:pt x="181216" y="13017"/>
                  </a:lnTo>
                  <a:lnTo>
                    <a:pt x="181216" y="10782"/>
                  </a:lnTo>
                  <a:lnTo>
                    <a:pt x="181216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621130" y="4399136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00" y="85416"/>
                  </a:moveTo>
                  <a:lnTo>
                    <a:pt x="98282" y="85416"/>
                  </a:lnTo>
                  <a:lnTo>
                    <a:pt x="98282" y="116504"/>
                  </a:lnTo>
                  <a:lnTo>
                    <a:pt x="98561" y="118782"/>
                  </a:lnTo>
                  <a:lnTo>
                    <a:pt x="98670" y="119667"/>
                  </a:lnTo>
                  <a:lnTo>
                    <a:pt x="98791" y="120652"/>
                  </a:lnTo>
                  <a:lnTo>
                    <a:pt x="104218" y="122068"/>
                  </a:lnTo>
                  <a:lnTo>
                    <a:pt x="107128" y="119667"/>
                  </a:lnTo>
                  <a:lnTo>
                    <a:pt x="158300" y="85416"/>
                  </a:lnTo>
                  <a:close/>
                </a:path>
                <a:path w="191135" h="122554">
                  <a:moveTo>
                    <a:pt x="102575" y="0"/>
                  </a:moveTo>
                  <a:lnTo>
                    <a:pt x="99042" y="2021"/>
                  </a:lnTo>
                  <a:lnTo>
                    <a:pt x="98532" y="3792"/>
                  </a:lnTo>
                  <a:lnTo>
                    <a:pt x="98532" y="35380"/>
                  </a:lnTo>
                  <a:lnTo>
                    <a:pt x="91592" y="35850"/>
                  </a:lnTo>
                  <a:lnTo>
                    <a:pt x="51463" y="45937"/>
                  </a:lnTo>
                  <a:lnTo>
                    <a:pt x="13845" y="76679"/>
                  </a:lnTo>
                  <a:lnTo>
                    <a:pt x="0" y="112689"/>
                  </a:lnTo>
                  <a:lnTo>
                    <a:pt x="3256" y="121307"/>
                  </a:lnTo>
                  <a:lnTo>
                    <a:pt x="7839" y="118782"/>
                  </a:lnTo>
                  <a:lnTo>
                    <a:pt x="14519" y="110473"/>
                  </a:lnTo>
                  <a:lnTo>
                    <a:pt x="24918" y="100126"/>
                  </a:lnTo>
                  <a:lnTo>
                    <a:pt x="40660" y="91481"/>
                  </a:lnTo>
                  <a:lnTo>
                    <a:pt x="58711" y="87412"/>
                  </a:lnTo>
                  <a:lnTo>
                    <a:pt x="77513" y="85674"/>
                  </a:lnTo>
                  <a:lnTo>
                    <a:pt x="88387" y="85416"/>
                  </a:lnTo>
                  <a:lnTo>
                    <a:pt x="158300" y="85416"/>
                  </a:lnTo>
                  <a:lnTo>
                    <a:pt x="187371" y="65958"/>
                  </a:lnTo>
                  <a:lnTo>
                    <a:pt x="190783" y="63936"/>
                  </a:lnTo>
                  <a:lnTo>
                    <a:pt x="190783" y="58381"/>
                  </a:lnTo>
                  <a:lnTo>
                    <a:pt x="187491" y="56360"/>
                  </a:lnTo>
                  <a:lnTo>
                    <a:pt x="105867" y="759"/>
                  </a:lnTo>
                  <a:lnTo>
                    <a:pt x="1025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611696" y="4385655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00" y="85417"/>
                  </a:moveTo>
                  <a:lnTo>
                    <a:pt x="98282" y="85417"/>
                  </a:lnTo>
                  <a:lnTo>
                    <a:pt x="98282" y="116504"/>
                  </a:lnTo>
                  <a:lnTo>
                    <a:pt x="98561" y="118783"/>
                  </a:lnTo>
                  <a:lnTo>
                    <a:pt x="98670" y="119667"/>
                  </a:lnTo>
                  <a:lnTo>
                    <a:pt x="98791" y="120653"/>
                  </a:lnTo>
                  <a:lnTo>
                    <a:pt x="104218" y="122068"/>
                  </a:lnTo>
                  <a:lnTo>
                    <a:pt x="107128" y="119667"/>
                  </a:lnTo>
                  <a:lnTo>
                    <a:pt x="158300" y="85417"/>
                  </a:lnTo>
                  <a:close/>
                </a:path>
                <a:path w="191135" h="122554">
                  <a:moveTo>
                    <a:pt x="102575" y="0"/>
                  </a:moveTo>
                  <a:lnTo>
                    <a:pt x="99041" y="2021"/>
                  </a:lnTo>
                  <a:lnTo>
                    <a:pt x="98532" y="3792"/>
                  </a:lnTo>
                  <a:lnTo>
                    <a:pt x="98532" y="35382"/>
                  </a:lnTo>
                  <a:lnTo>
                    <a:pt x="91592" y="35851"/>
                  </a:lnTo>
                  <a:lnTo>
                    <a:pt x="51463" y="45937"/>
                  </a:lnTo>
                  <a:lnTo>
                    <a:pt x="13845" y="76680"/>
                  </a:lnTo>
                  <a:lnTo>
                    <a:pt x="0" y="112690"/>
                  </a:lnTo>
                  <a:lnTo>
                    <a:pt x="3256" y="121309"/>
                  </a:lnTo>
                  <a:lnTo>
                    <a:pt x="7839" y="118783"/>
                  </a:lnTo>
                  <a:lnTo>
                    <a:pt x="14519" y="110474"/>
                  </a:lnTo>
                  <a:lnTo>
                    <a:pt x="24918" y="100127"/>
                  </a:lnTo>
                  <a:lnTo>
                    <a:pt x="40659" y="91483"/>
                  </a:lnTo>
                  <a:lnTo>
                    <a:pt x="58711" y="87413"/>
                  </a:lnTo>
                  <a:lnTo>
                    <a:pt x="77513" y="85675"/>
                  </a:lnTo>
                  <a:lnTo>
                    <a:pt x="88376" y="85417"/>
                  </a:lnTo>
                  <a:lnTo>
                    <a:pt x="158300" y="85417"/>
                  </a:lnTo>
                  <a:lnTo>
                    <a:pt x="187371" y="65959"/>
                  </a:lnTo>
                  <a:lnTo>
                    <a:pt x="190783" y="63938"/>
                  </a:lnTo>
                  <a:lnTo>
                    <a:pt x="190783" y="58381"/>
                  </a:lnTo>
                  <a:lnTo>
                    <a:pt x="187491" y="56360"/>
                  </a:lnTo>
                  <a:lnTo>
                    <a:pt x="105867" y="759"/>
                  </a:lnTo>
                  <a:lnTo>
                    <a:pt x="102575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3539829" y="6865340"/>
            <a:ext cx="645160" cy="300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ts val="1455"/>
              </a:lnSpc>
              <a:spcBef>
                <a:spcPts val="120"/>
              </a:spcBef>
            </a:pPr>
            <a:r>
              <a:rPr dirty="0" sz="1250" spc="-20">
                <a:solidFill>
                  <a:srgbClr val="3FA9F5"/>
                </a:solidFill>
                <a:latin typeface="Myriad Pro"/>
                <a:cs typeface="Myriad Pro"/>
              </a:rPr>
              <a:t>DGHO</a:t>
            </a:r>
            <a:endParaRPr sz="1250">
              <a:latin typeface="Myriad Pro"/>
              <a:cs typeface="Myriad Pro"/>
            </a:endParaRPr>
          </a:p>
          <a:p>
            <a:pPr algn="ctr">
              <a:lnSpc>
                <a:spcPts val="675"/>
              </a:lnSpc>
            </a:pPr>
            <a:r>
              <a:rPr dirty="0" sz="600">
                <a:solidFill>
                  <a:srgbClr val="3FA9F5"/>
                </a:solidFill>
                <a:latin typeface="Myriad Pro"/>
                <a:cs typeface="Myriad Pro"/>
              </a:rPr>
              <a:t>Member</a:t>
            </a:r>
            <a:r>
              <a:rPr dirty="0" sz="600" spc="11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3FA9F5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4565766" y="4778277"/>
            <a:ext cx="1271270" cy="1254760"/>
          </a:xfrm>
          <a:custGeom>
            <a:avLst/>
            <a:gdLst/>
            <a:ahLst/>
            <a:cxnLst/>
            <a:rect l="l" t="t" r="r" b="b"/>
            <a:pathLst>
              <a:path w="1271270" h="1254760">
                <a:moveTo>
                  <a:pt x="1149036" y="0"/>
                </a:moveTo>
                <a:lnTo>
                  <a:pt x="1146836" y="2838"/>
                </a:lnTo>
                <a:lnTo>
                  <a:pt x="1181684" y="37687"/>
                </a:lnTo>
                <a:lnTo>
                  <a:pt x="1179047" y="46324"/>
                </a:lnTo>
                <a:lnTo>
                  <a:pt x="6882" y="1202300"/>
                </a:lnTo>
                <a:lnTo>
                  <a:pt x="0" y="1209182"/>
                </a:lnTo>
                <a:lnTo>
                  <a:pt x="387" y="1214818"/>
                </a:lnTo>
                <a:lnTo>
                  <a:pt x="39958" y="1254381"/>
                </a:lnTo>
                <a:lnTo>
                  <a:pt x="45587" y="1254761"/>
                </a:lnTo>
                <a:lnTo>
                  <a:pt x="1224635" y="91912"/>
                </a:lnTo>
                <a:lnTo>
                  <a:pt x="1233280" y="89283"/>
                </a:lnTo>
                <a:lnTo>
                  <a:pt x="1268120" y="124115"/>
                </a:lnTo>
                <a:lnTo>
                  <a:pt x="1270951" y="121916"/>
                </a:lnTo>
                <a:lnTo>
                  <a:pt x="1267263" y="9074"/>
                </a:lnTo>
                <a:lnTo>
                  <a:pt x="1261885" y="3695"/>
                </a:lnTo>
                <a:lnTo>
                  <a:pt x="1149036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 rot="18900000">
            <a:off x="4280309" y="5754813"/>
            <a:ext cx="511953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Authentication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4225214" y="4318850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220" y="58102"/>
                </a:moveTo>
                <a:lnTo>
                  <a:pt x="1275499" y="53848"/>
                </a:lnTo>
                <a:lnTo>
                  <a:pt x="88709" y="53962"/>
                </a:lnTo>
                <a:lnTo>
                  <a:pt x="80746" y="49720"/>
                </a:lnTo>
                <a:lnTo>
                  <a:pt x="80733" y="444"/>
                </a:lnTo>
                <a:lnTo>
                  <a:pt x="77177" y="0"/>
                </a:lnTo>
                <a:lnTo>
                  <a:pt x="0" y="82410"/>
                </a:lnTo>
                <a:lnTo>
                  <a:pt x="0" y="90004"/>
                </a:lnTo>
                <a:lnTo>
                  <a:pt x="77190" y="172402"/>
                </a:lnTo>
                <a:lnTo>
                  <a:pt x="80759" y="171958"/>
                </a:lnTo>
                <a:lnTo>
                  <a:pt x="80759" y="122682"/>
                </a:lnTo>
                <a:lnTo>
                  <a:pt x="88722" y="118427"/>
                </a:lnTo>
                <a:lnTo>
                  <a:pt x="1265770" y="118300"/>
                </a:lnTo>
                <a:lnTo>
                  <a:pt x="1275511" y="118300"/>
                </a:lnTo>
                <a:lnTo>
                  <a:pt x="1279220" y="114058"/>
                </a:lnTo>
                <a:lnTo>
                  <a:pt x="1279220" y="58102"/>
                </a:lnTo>
                <a:close/>
              </a:path>
              <a:path w="1522729" h="275589">
                <a:moveTo>
                  <a:pt x="1522107" y="185115"/>
                </a:moveTo>
                <a:lnTo>
                  <a:pt x="1444917" y="102717"/>
                </a:lnTo>
                <a:lnTo>
                  <a:pt x="1441348" y="103162"/>
                </a:lnTo>
                <a:lnTo>
                  <a:pt x="1441348" y="152438"/>
                </a:lnTo>
                <a:lnTo>
                  <a:pt x="1433385" y="156692"/>
                </a:lnTo>
                <a:lnTo>
                  <a:pt x="256324" y="156819"/>
                </a:lnTo>
                <a:lnTo>
                  <a:pt x="246595" y="156819"/>
                </a:lnTo>
                <a:lnTo>
                  <a:pt x="242887" y="161074"/>
                </a:lnTo>
                <a:lnTo>
                  <a:pt x="242900" y="217030"/>
                </a:lnTo>
                <a:lnTo>
                  <a:pt x="246608" y="221284"/>
                </a:lnTo>
                <a:lnTo>
                  <a:pt x="1433398" y="221170"/>
                </a:lnTo>
                <a:lnTo>
                  <a:pt x="1441361" y="225412"/>
                </a:lnTo>
                <a:lnTo>
                  <a:pt x="1441373" y="274688"/>
                </a:lnTo>
                <a:lnTo>
                  <a:pt x="1444929" y="275120"/>
                </a:lnTo>
                <a:lnTo>
                  <a:pt x="1522107" y="192722"/>
                </a:lnTo>
                <a:lnTo>
                  <a:pt x="1522107" y="185115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4338631" y="4258884"/>
            <a:ext cx="22860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93333" y="4539916"/>
            <a:ext cx="42164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2" name="object 32" descr=""/>
          <p:cNvSpPr txBox="1"/>
          <p:nvPr/>
        </p:nvSpPr>
        <p:spPr>
          <a:xfrm rot="18900000">
            <a:off x="5387029" y="5088260"/>
            <a:ext cx="470621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Authorization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8364191" y="4024931"/>
            <a:ext cx="877569" cy="877569"/>
            <a:chOff x="8364191" y="4024931"/>
            <a:chExt cx="877569" cy="877569"/>
          </a:xfrm>
        </p:grpSpPr>
        <p:sp>
          <p:nvSpPr>
            <p:cNvPr id="34" name="object 34" descr=""/>
            <p:cNvSpPr/>
            <p:nvPr/>
          </p:nvSpPr>
          <p:spPr>
            <a:xfrm>
              <a:off x="8513191" y="4421542"/>
              <a:ext cx="25400" cy="316230"/>
            </a:xfrm>
            <a:custGeom>
              <a:avLst/>
              <a:gdLst/>
              <a:ahLst/>
              <a:cxnLst/>
              <a:rect l="l" t="t" r="r" b="b"/>
              <a:pathLst>
                <a:path w="25400" h="316229">
                  <a:moveTo>
                    <a:pt x="24345" y="1219"/>
                  </a:moveTo>
                  <a:lnTo>
                    <a:pt x="23139" y="0"/>
                  </a:lnTo>
                  <a:lnTo>
                    <a:pt x="1219" y="0"/>
                  </a:lnTo>
                  <a:lnTo>
                    <a:pt x="0" y="1219"/>
                  </a:lnTo>
                  <a:lnTo>
                    <a:pt x="0" y="8737"/>
                  </a:lnTo>
                  <a:lnTo>
                    <a:pt x="1219" y="9944"/>
                  </a:lnTo>
                  <a:lnTo>
                    <a:pt x="23139" y="9944"/>
                  </a:lnTo>
                  <a:lnTo>
                    <a:pt x="24345" y="8737"/>
                  </a:lnTo>
                  <a:lnTo>
                    <a:pt x="24345" y="7226"/>
                  </a:lnTo>
                  <a:lnTo>
                    <a:pt x="24345" y="1219"/>
                  </a:lnTo>
                  <a:close/>
                </a:path>
                <a:path w="25400" h="316229">
                  <a:moveTo>
                    <a:pt x="25361" y="299935"/>
                  </a:moveTo>
                  <a:lnTo>
                    <a:pt x="24155" y="298729"/>
                  </a:lnTo>
                  <a:lnTo>
                    <a:pt x="17881" y="298729"/>
                  </a:lnTo>
                  <a:lnTo>
                    <a:pt x="17881" y="292849"/>
                  </a:lnTo>
                  <a:lnTo>
                    <a:pt x="16649" y="291642"/>
                  </a:lnTo>
                  <a:lnTo>
                    <a:pt x="9131" y="291642"/>
                  </a:lnTo>
                  <a:lnTo>
                    <a:pt x="7924" y="292849"/>
                  </a:lnTo>
                  <a:lnTo>
                    <a:pt x="7924" y="298729"/>
                  </a:lnTo>
                  <a:lnTo>
                    <a:pt x="2235" y="298729"/>
                  </a:lnTo>
                  <a:lnTo>
                    <a:pt x="1016" y="299935"/>
                  </a:lnTo>
                  <a:lnTo>
                    <a:pt x="1016" y="307454"/>
                  </a:lnTo>
                  <a:lnTo>
                    <a:pt x="2235" y="308660"/>
                  </a:lnTo>
                  <a:lnTo>
                    <a:pt x="7924" y="308660"/>
                  </a:lnTo>
                  <a:lnTo>
                    <a:pt x="7924" y="314782"/>
                  </a:lnTo>
                  <a:lnTo>
                    <a:pt x="9131" y="315988"/>
                  </a:lnTo>
                  <a:lnTo>
                    <a:pt x="10642" y="315988"/>
                  </a:lnTo>
                  <a:lnTo>
                    <a:pt x="16649" y="315988"/>
                  </a:lnTo>
                  <a:lnTo>
                    <a:pt x="17881" y="314782"/>
                  </a:lnTo>
                  <a:lnTo>
                    <a:pt x="17881" y="308660"/>
                  </a:lnTo>
                  <a:lnTo>
                    <a:pt x="24155" y="308660"/>
                  </a:lnTo>
                  <a:lnTo>
                    <a:pt x="25361" y="307454"/>
                  </a:lnTo>
                  <a:lnTo>
                    <a:pt x="25361" y="305955"/>
                  </a:lnTo>
                  <a:lnTo>
                    <a:pt x="25361" y="299935"/>
                  </a:lnTo>
                  <a:close/>
                </a:path>
                <a:path w="25400" h="316229">
                  <a:moveTo>
                    <a:pt x="25361" y="108038"/>
                  </a:moveTo>
                  <a:lnTo>
                    <a:pt x="24155" y="106819"/>
                  </a:lnTo>
                  <a:lnTo>
                    <a:pt x="17881" y="106819"/>
                  </a:lnTo>
                  <a:lnTo>
                    <a:pt x="17881" y="100952"/>
                  </a:lnTo>
                  <a:lnTo>
                    <a:pt x="16649" y="99733"/>
                  </a:lnTo>
                  <a:lnTo>
                    <a:pt x="9131" y="99733"/>
                  </a:lnTo>
                  <a:lnTo>
                    <a:pt x="7924" y="100952"/>
                  </a:lnTo>
                  <a:lnTo>
                    <a:pt x="7924" y="106819"/>
                  </a:lnTo>
                  <a:lnTo>
                    <a:pt x="2235" y="106819"/>
                  </a:lnTo>
                  <a:lnTo>
                    <a:pt x="1016" y="108038"/>
                  </a:lnTo>
                  <a:lnTo>
                    <a:pt x="1016" y="115557"/>
                  </a:lnTo>
                  <a:lnTo>
                    <a:pt x="2235" y="116763"/>
                  </a:lnTo>
                  <a:lnTo>
                    <a:pt x="7924" y="116763"/>
                  </a:lnTo>
                  <a:lnTo>
                    <a:pt x="7924" y="122872"/>
                  </a:lnTo>
                  <a:lnTo>
                    <a:pt x="9131" y="124091"/>
                  </a:lnTo>
                  <a:lnTo>
                    <a:pt x="10642" y="124091"/>
                  </a:lnTo>
                  <a:lnTo>
                    <a:pt x="16649" y="124091"/>
                  </a:lnTo>
                  <a:lnTo>
                    <a:pt x="17881" y="122872"/>
                  </a:lnTo>
                  <a:lnTo>
                    <a:pt x="17881" y="116763"/>
                  </a:lnTo>
                  <a:lnTo>
                    <a:pt x="24155" y="116763"/>
                  </a:lnTo>
                  <a:lnTo>
                    <a:pt x="25361" y="115557"/>
                  </a:lnTo>
                  <a:lnTo>
                    <a:pt x="25361" y="114046"/>
                  </a:lnTo>
                  <a:lnTo>
                    <a:pt x="25361" y="108038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364191" y="4024931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9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9"/>
                  </a:lnTo>
                  <a:lnTo>
                    <a:pt x="22367" y="300058"/>
                  </a:lnTo>
                  <a:lnTo>
                    <a:pt x="10119" y="344613"/>
                  </a:lnTo>
                  <a:lnTo>
                    <a:pt x="2574" y="390928"/>
                  </a:lnTo>
                  <a:lnTo>
                    <a:pt x="0" y="438734"/>
                  </a:lnTo>
                  <a:lnTo>
                    <a:pt x="2574" y="486539"/>
                  </a:lnTo>
                  <a:lnTo>
                    <a:pt x="10119" y="532853"/>
                  </a:lnTo>
                  <a:lnTo>
                    <a:pt x="22367" y="577409"/>
                  </a:lnTo>
                  <a:lnTo>
                    <a:pt x="39050" y="619938"/>
                  </a:lnTo>
                  <a:lnTo>
                    <a:pt x="59900" y="660172"/>
                  </a:lnTo>
                  <a:lnTo>
                    <a:pt x="84651" y="697845"/>
                  </a:lnTo>
                  <a:lnTo>
                    <a:pt x="113033" y="732689"/>
                  </a:lnTo>
                  <a:lnTo>
                    <a:pt x="144780" y="764436"/>
                  </a:lnTo>
                  <a:lnTo>
                    <a:pt x="179624" y="792818"/>
                  </a:lnTo>
                  <a:lnTo>
                    <a:pt x="217297" y="817568"/>
                  </a:lnTo>
                  <a:lnTo>
                    <a:pt x="257532" y="838418"/>
                  </a:lnTo>
                  <a:lnTo>
                    <a:pt x="300060" y="855100"/>
                  </a:lnTo>
                  <a:lnTo>
                    <a:pt x="344615" y="867348"/>
                  </a:lnTo>
                  <a:lnTo>
                    <a:pt x="390928" y="874892"/>
                  </a:lnTo>
                  <a:lnTo>
                    <a:pt x="438732" y="877467"/>
                  </a:lnTo>
                  <a:lnTo>
                    <a:pt x="486537" y="874892"/>
                  </a:lnTo>
                  <a:lnTo>
                    <a:pt x="532850" y="867348"/>
                  </a:lnTo>
                  <a:lnTo>
                    <a:pt x="577405" y="855100"/>
                  </a:lnTo>
                  <a:lnTo>
                    <a:pt x="619933" y="838418"/>
                  </a:lnTo>
                  <a:lnTo>
                    <a:pt x="660168" y="817568"/>
                  </a:lnTo>
                  <a:lnTo>
                    <a:pt x="697841" y="792818"/>
                  </a:lnTo>
                  <a:lnTo>
                    <a:pt x="732685" y="764436"/>
                  </a:lnTo>
                  <a:lnTo>
                    <a:pt x="764433" y="732689"/>
                  </a:lnTo>
                  <a:lnTo>
                    <a:pt x="792815" y="697845"/>
                  </a:lnTo>
                  <a:lnTo>
                    <a:pt x="817566" y="660172"/>
                  </a:lnTo>
                  <a:lnTo>
                    <a:pt x="838416" y="619938"/>
                  </a:lnTo>
                  <a:lnTo>
                    <a:pt x="855099" y="577409"/>
                  </a:lnTo>
                  <a:lnTo>
                    <a:pt x="867347" y="532853"/>
                  </a:lnTo>
                  <a:lnTo>
                    <a:pt x="874892" y="486539"/>
                  </a:lnTo>
                  <a:lnTo>
                    <a:pt x="877467" y="438734"/>
                  </a:lnTo>
                  <a:lnTo>
                    <a:pt x="874892" y="390928"/>
                  </a:lnTo>
                  <a:lnTo>
                    <a:pt x="867347" y="344613"/>
                  </a:lnTo>
                  <a:lnTo>
                    <a:pt x="855099" y="300058"/>
                  </a:lnTo>
                  <a:lnTo>
                    <a:pt x="838416" y="257529"/>
                  </a:lnTo>
                  <a:lnTo>
                    <a:pt x="817566" y="217294"/>
                  </a:lnTo>
                  <a:lnTo>
                    <a:pt x="792815" y="179621"/>
                  </a:lnTo>
                  <a:lnTo>
                    <a:pt x="764433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9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864921" y="4316742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69" y="0"/>
                  </a:moveTo>
                  <a:lnTo>
                    <a:pt x="1819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19" y="341685"/>
                  </a:lnTo>
                  <a:lnTo>
                    <a:pt x="254966" y="341685"/>
                  </a:lnTo>
                  <a:lnTo>
                    <a:pt x="256769" y="339874"/>
                  </a:lnTo>
                  <a:lnTo>
                    <a:pt x="256769" y="87819"/>
                  </a:lnTo>
                  <a:lnTo>
                    <a:pt x="169169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034090" y="4316911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03" y="87820"/>
                  </a:lnTo>
                  <a:lnTo>
                    <a:pt x="87600" y="87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894229" y="4423574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55" y="128841"/>
                  </a:moveTo>
                  <a:lnTo>
                    <a:pt x="188252" y="127038"/>
                  </a:lnTo>
                  <a:lnTo>
                    <a:pt x="1816" y="127038"/>
                  </a:lnTo>
                  <a:lnTo>
                    <a:pt x="0" y="128841"/>
                  </a:lnTo>
                  <a:lnTo>
                    <a:pt x="0" y="140042"/>
                  </a:lnTo>
                  <a:lnTo>
                    <a:pt x="1816" y="141859"/>
                  </a:lnTo>
                  <a:lnTo>
                    <a:pt x="188252" y="141859"/>
                  </a:lnTo>
                  <a:lnTo>
                    <a:pt x="190055" y="140042"/>
                  </a:lnTo>
                  <a:lnTo>
                    <a:pt x="190055" y="137807"/>
                  </a:lnTo>
                  <a:lnTo>
                    <a:pt x="190055" y="128841"/>
                  </a:lnTo>
                  <a:close/>
                </a:path>
                <a:path w="190500" h="142239">
                  <a:moveTo>
                    <a:pt x="190055" y="86499"/>
                  </a:moveTo>
                  <a:lnTo>
                    <a:pt x="188252" y="84683"/>
                  </a:lnTo>
                  <a:lnTo>
                    <a:pt x="1816" y="84683"/>
                  </a:lnTo>
                  <a:lnTo>
                    <a:pt x="0" y="86499"/>
                  </a:lnTo>
                  <a:lnTo>
                    <a:pt x="0" y="97701"/>
                  </a:lnTo>
                  <a:lnTo>
                    <a:pt x="1816" y="99504"/>
                  </a:lnTo>
                  <a:lnTo>
                    <a:pt x="188252" y="99504"/>
                  </a:lnTo>
                  <a:lnTo>
                    <a:pt x="190055" y="97701"/>
                  </a:lnTo>
                  <a:lnTo>
                    <a:pt x="190055" y="95465"/>
                  </a:lnTo>
                  <a:lnTo>
                    <a:pt x="190055" y="86499"/>
                  </a:lnTo>
                  <a:close/>
                </a:path>
                <a:path w="190500" h="142239">
                  <a:moveTo>
                    <a:pt x="190055" y="44157"/>
                  </a:moveTo>
                  <a:lnTo>
                    <a:pt x="188252" y="42341"/>
                  </a:lnTo>
                  <a:lnTo>
                    <a:pt x="1816" y="42341"/>
                  </a:lnTo>
                  <a:lnTo>
                    <a:pt x="0" y="44157"/>
                  </a:lnTo>
                  <a:lnTo>
                    <a:pt x="0" y="55359"/>
                  </a:lnTo>
                  <a:lnTo>
                    <a:pt x="1816" y="57162"/>
                  </a:lnTo>
                  <a:lnTo>
                    <a:pt x="188252" y="57162"/>
                  </a:lnTo>
                  <a:lnTo>
                    <a:pt x="190055" y="55359"/>
                  </a:lnTo>
                  <a:lnTo>
                    <a:pt x="190055" y="53124"/>
                  </a:lnTo>
                  <a:lnTo>
                    <a:pt x="190055" y="44157"/>
                  </a:lnTo>
                  <a:close/>
                </a:path>
                <a:path w="190500" h="142239">
                  <a:moveTo>
                    <a:pt x="190055" y="1803"/>
                  </a:moveTo>
                  <a:lnTo>
                    <a:pt x="188252" y="0"/>
                  </a:lnTo>
                  <a:lnTo>
                    <a:pt x="1816" y="0"/>
                  </a:lnTo>
                  <a:lnTo>
                    <a:pt x="0" y="1803"/>
                  </a:lnTo>
                  <a:lnTo>
                    <a:pt x="0" y="13004"/>
                  </a:lnTo>
                  <a:lnTo>
                    <a:pt x="1816" y="14820"/>
                  </a:lnTo>
                  <a:lnTo>
                    <a:pt x="188252" y="14820"/>
                  </a:lnTo>
                  <a:lnTo>
                    <a:pt x="190055" y="13004"/>
                  </a:lnTo>
                  <a:lnTo>
                    <a:pt x="190055" y="10769"/>
                  </a:lnTo>
                  <a:lnTo>
                    <a:pt x="190055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497835" y="4315226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53" y="0"/>
                  </a:moveTo>
                  <a:lnTo>
                    <a:pt x="1803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03" y="341685"/>
                  </a:lnTo>
                  <a:lnTo>
                    <a:pt x="254951" y="341685"/>
                  </a:lnTo>
                  <a:lnTo>
                    <a:pt x="256771" y="339874"/>
                  </a:lnTo>
                  <a:lnTo>
                    <a:pt x="256771" y="87819"/>
                  </a:lnTo>
                  <a:lnTo>
                    <a:pt x="169153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666989" y="4315395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18" y="87820"/>
                  </a:lnTo>
                  <a:lnTo>
                    <a:pt x="87617" y="87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552929" y="4418685"/>
              <a:ext cx="141605" cy="167005"/>
            </a:xfrm>
            <a:custGeom>
              <a:avLst/>
              <a:gdLst/>
              <a:ahLst/>
              <a:cxnLst/>
              <a:rect l="l" t="t" r="r" b="b"/>
              <a:pathLst>
                <a:path w="141604" h="167004">
                  <a:moveTo>
                    <a:pt x="76085" y="55638"/>
                  </a:moveTo>
                  <a:lnTo>
                    <a:pt x="74282" y="53835"/>
                  </a:lnTo>
                  <a:lnTo>
                    <a:pt x="25412" y="53835"/>
                  </a:lnTo>
                  <a:lnTo>
                    <a:pt x="23609" y="55638"/>
                  </a:lnTo>
                  <a:lnTo>
                    <a:pt x="23609" y="66840"/>
                  </a:lnTo>
                  <a:lnTo>
                    <a:pt x="25412" y="68656"/>
                  </a:lnTo>
                  <a:lnTo>
                    <a:pt x="74282" y="68656"/>
                  </a:lnTo>
                  <a:lnTo>
                    <a:pt x="76085" y="66840"/>
                  </a:lnTo>
                  <a:lnTo>
                    <a:pt x="76085" y="64604"/>
                  </a:lnTo>
                  <a:lnTo>
                    <a:pt x="76085" y="55638"/>
                  </a:lnTo>
                  <a:close/>
                </a:path>
                <a:path w="141604" h="167004">
                  <a:moveTo>
                    <a:pt x="109105" y="82562"/>
                  </a:moveTo>
                  <a:lnTo>
                    <a:pt x="107302" y="80746"/>
                  </a:lnTo>
                  <a:lnTo>
                    <a:pt x="26073" y="80746"/>
                  </a:lnTo>
                  <a:lnTo>
                    <a:pt x="24269" y="82562"/>
                  </a:lnTo>
                  <a:lnTo>
                    <a:pt x="24269" y="93751"/>
                  </a:lnTo>
                  <a:lnTo>
                    <a:pt x="26073" y="95567"/>
                  </a:lnTo>
                  <a:lnTo>
                    <a:pt x="107302" y="95567"/>
                  </a:lnTo>
                  <a:lnTo>
                    <a:pt x="109105" y="93751"/>
                  </a:lnTo>
                  <a:lnTo>
                    <a:pt x="109105" y="91528"/>
                  </a:lnTo>
                  <a:lnTo>
                    <a:pt x="109105" y="82562"/>
                  </a:lnTo>
                  <a:close/>
                </a:path>
                <a:path w="141604" h="167004">
                  <a:moveTo>
                    <a:pt x="109105" y="28727"/>
                  </a:moveTo>
                  <a:lnTo>
                    <a:pt x="107302" y="26911"/>
                  </a:lnTo>
                  <a:lnTo>
                    <a:pt x="26073" y="26911"/>
                  </a:lnTo>
                  <a:lnTo>
                    <a:pt x="24269" y="28727"/>
                  </a:lnTo>
                  <a:lnTo>
                    <a:pt x="24269" y="39928"/>
                  </a:lnTo>
                  <a:lnTo>
                    <a:pt x="26073" y="41744"/>
                  </a:lnTo>
                  <a:lnTo>
                    <a:pt x="107302" y="41744"/>
                  </a:lnTo>
                  <a:lnTo>
                    <a:pt x="109105" y="39928"/>
                  </a:lnTo>
                  <a:lnTo>
                    <a:pt x="109105" y="37693"/>
                  </a:lnTo>
                  <a:lnTo>
                    <a:pt x="109105" y="28727"/>
                  </a:lnTo>
                  <a:close/>
                </a:path>
                <a:path w="141604" h="167004">
                  <a:moveTo>
                    <a:pt x="141490" y="153949"/>
                  </a:moveTo>
                  <a:lnTo>
                    <a:pt x="139674" y="152146"/>
                  </a:lnTo>
                  <a:lnTo>
                    <a:pt x="1803" y="152146"/>
                  </a:lnTo>
                  <a:lnTo>
                    <a:pt x="0" y="153949"/>
                  </a:lnTo>
                  <a:lnTo>
                    <a:pt x="0" y="165150"/>
                  </a:lnTo>
                  <a:lnTo>
                    <a:pt x="1803" y="166966"/>
                  </a:lnTo>
                  <a:lnTo>
                    <a:pt x="139674" y="166966"/>
                  </a:lnTo>
                  <a:lnTo>
                    <a:pt x="141490" y="165150"/>
                  </a:lnTo>
                  <a:lnTo>
                    <a:pt x="141490" y="162915"/>
                  </a:lnTo>
                  <a:lnTo>
                    <a:pt x="141490" y="153949"/>
                  </a:lnTo>
                  <a:close/>
                </a:path>
                <a:path w="141604" h="167004">
                  <a:moveTo>
                    <a:pt x="141490" y="109474"/>
                  </a:moveTo>
                  <a:lnTo>
                    <a:pt x="139674" y="107657"/>
                  </a:lnTo>
                  <a:lnTo>
                    <a:pt x="1803" y="107657"/>
                  </a:lnTo>
                  <a:lnTo>
                    <a:pt x="0" y="109474"/>
                  </a:lnTo>
                  <a:lnTo>
                    <a:pt x="0" y="120675"/>
                  </a:lnTo>
                  <a:lnTo>
                    <a:pt x="1803" y="122491"/>
                  </a:lnTo>
                  <a:lnTo>
                    <a:pt x="139674" y="122491"/>
                  </a:lnTo>
                  <a:lnTo>
                    <a:pt x="141490" y="120675"/>
                  </a:lnTo>
                  <a:lnTo>
                    <a:pt x="141490" y="118440"/>
                  </a:lnTo>
                  <a:lnTo>
                    <a:pt x="141490" y="109474"/>
                  </a:lnTo>
                  <a:close/>
                </a:path>
                <a:path w="141604" h="167004">
                  <a:moveTo>
                    <a:pt x="141490" y="1816"/>
                  </a:moveTo>
                  <a:lnTo>
                    <a:pt x="139674" y="0"/>
                  </a:lnTo>
                  <a:lnTo>
                    <a:pt x="1803" y="0"/>
                  </a:lnTo>
                  <a:lnTo>
                    <a:pt x="0" y="1816"/>
                  </a:lnTo>
                  <a:lnTo>
                    <a:pt x="0" y="13017"/>
                  </a:lnTo>
                  <a:lnTo>
                    <a:pt x="1803" y="14820"/>
                  </a:lnTo>
                  <a:lnTo>
                    <a:pt x="139674" y="14820"/>
                  </a:lnTo>
                  <a:lnTo>
                    <a:pt x="141490" y="13017"/>
                  </a:lnTo>
                  <a:lnTo>
                    <a:pt x="141490" y="10782"/>
                  </a:lnTo>
                  <a:lnTo>
                    <a:pt x="141490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736316" y="4416657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296" y="85417"/>
                  </a:moveTo>
                  <a:lnTo>
                    <a:pt x="98277" y="85417"/>
                  </a:lnTo>
                  <a:lnTo>
                    <a:pt x="98277" y="116504"/>
                  </a:lnTo>
                  <a:lnTo>
                    <a:pt x="98562" y="118783"/>
                  </a:lnTo>
                  <a:lnTo>
                    <a:pt x="98672" y="119667"/>
                  </a:lnTo>
                  <a:lnTo>
                    <a:pt x="98795" y="120653"/>
                  </a:lnTo>
                  <a:lnTo>
                    <a:pt x="104213" y="122069"/>
                  </a:lnTo>
                  <a:lnTo>
                    <a:pt x="107125" y="119667"/>
                  </a:lnTo>
                  <a:lnTo>
                    <a:pt x="158296" y="85417"/>
                  </a:lnTo>
                  <a:close/>
                </a:path>
                <a:path w="191134" h="122554">
                  <a:moveTo>
                    <a:pt x="102571" y="0"/>
                  </a:moveTo>
                  <a:lnTo>
                    <a:pt x="99038" y="2021"/>
                  </a:lnTo>
                  <a:lnTo>
                    <a:pt x="98527" y="3793"/>
                  </a:lnTo>
                  <a:lnTo>
                    <a:pt x="98527" y="35382"/>
                  </a:lnTo>
                  <a:lnTo>
                    <a:pt x="91588" y="35852"/>
                  </a:lnTo>
                  <a:lnTo>
                    <a:pt x="51459" y="45938"/>
                  </a:lnTo>
                  <a:lnTo>
                    <a:pt x="13845" y="76680"/>
                  </a:lnTo>
                  <a:lnTo>
                    <a:pt x="0" y="112690"/>
                  </a:lnTo>
                  <a:lnTo>
                    <a:pt x="3252" y="121309"/>
                  </a:lnTo>
                  <a:lnTo>
                    <a:pt x="7835" y="118783"/>
                  </a:lnTo>
                  <a:lnTo>
                    <a:pt x="14515" y="110475"/>
                  </a:lnTo>
                  <a:lnTo>
                    <a:pt x="24914" y="100127"/>
                  </a:lnTo>
                  <a:lnTo>
                    <a:pt x="40656" y="91483"/>
                  </a:lnTo>
                  <a:lnTo>
                    <a:pt x="58707" y="87413"/>
                  </a:lnTo>
                  <a:lnTo>
                    <a:pt x="77509" y="85675"/>
                  </a:lnTo>
                  <a:lnTo>
                    <a:pt x="88383" y="85417"/>
                  </a:lnTo>
                  <a:lnTo>
                    <a:pt x="158296" y="85417"/>
                  </a:lnTo>
                  <a:lnTo>
                    <a:pt x="187366" y="65959"/>
                  </a:lnTo>
                  <a:lnTo>
                    <a:pt x="190779" y="63938"/>
                  </a:lnTo>
                  <a:lnTo>
                    <a:pt x="190779" y="58381"/>
                  </a:lnTo>
                  <a:lnTo>
                    <a:pt x="187488" y="56360"/>
                  </a:lnTo>
                  <a:lnTo>
                    <a:pt x="105863" y="760"/>
                  </a:lnTo>
                  <a:lnTo>
                    <a:pt x="1025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726885" y="4403176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297" y="85417"/>
                  </a:moveTo>
                  <a:lnTo>
                    <a:pt x="98278" y="85417"/>
                  </a:lnTo>
                  <a:lnTo>
                    <a:pt x="98278" y="116504"/>
                  </a:lnTo>
                  <a:lnTo>
                    <a:pt x="98558" y="118783"/>
                  </a:lnTo>
                  <a:lnTo>
                    <a:pt x="98666" y="119667"/>
                  </a:lnTo>
                  <a:lnTo>
                    <a:pt x="98788" y="120653"/>
                  </a:lnTo>
                  <a:lnTo>
                    <a:pt x="104214" y="122068"/>
                  </a:lnTo>
                  <a:lnTo>
                    <a:pt x="107126" y="119667"/>
                  </a:lnTo>
                  <a:lnTo>
                    <a:pt x="158297" y="85417"/>
                  </a:lnTo>
                  <a:close/>
                </a:path>
                <a:path w="191134" h="122554">
                  <a:moveTo>
                    <a:pt x="102572" y="0"/>
                  </a:moveTo>
                  <a:lnTo>
                    <a:pt x="99039" y="2021"/>
                  </a:lnTo>
                  <a:lnTo>
                    <a:pt x="98529" y="3793"/>
                  </a:lnTo>
                  <a:lnTo>
                    <a:pt x="98529" y="35382"/>
                  </a:lnTo>
                  <a:lnTo>
                    <a:pt x="91589" y="35851"/>
                  </a:lnTo>
                  <a:lnTo>
                    <a:pt x="51460" y="45937"/>
                  </a:lnTo>
                  <a:lnTo>
                    <a:pt x="13842" y="76680"/>
                  </a:lnTo>
                  <a:lnTo>
                    <a:pt x="0" y="112690"/>
                  </a:lnTo>
                  <a:lnTo>
                    <a:pt x="3253" y="121309"/>
                  </a:lnTo>
                  <a:lnTo>
                    <a:pt x="7836" y="118783"/>
                  </a:lnTo>
                  <a:lnTo>
                    <a:pt x="14516" y="110475"/>
                  </a:lnTo>
                  <a:lnTo>
                    <a:pt x="24915" y="100127"/>
                  </a:lnTo>
                  <a:lnTo>
                    <a:pt x="40657" y="91483"/>
                  </a:lnTo>
                  <a:lnTo>
                    <a:pt x="58708" y="87413"/>
                  </a:lnTo>
                  <a:lnTo>
                    <a:pt x="77510" y="85675"/>
                  </a:lnTo>
                  <a:lnTo>
                    <a:pt x="88373" y="85417"/>
                  </a:lnTo>
                  <a:lnTo>
                    <a:pt x="158297" y="85417"/>
                  </a:lnTo>
                  <a:lnTo>
                    <a:pt x="187368" y="65959"/>
                  </a:lnTo>
                  <a:lnTo>
                    <a:pt x="190780" y="63938"/>
                  </a:lnTo>
                  <a:lnTo>
                    <a:pt x="190780" y="58381"/>
                  </a:lnTo>
                  <a:lnTo>
                    <a:pt x="187489" y="56360"/>
                  </a:lnTo>
                  <a:lnTo>
                    <a:pt x="105864" y="760"/>
                  </a:lnTo>
                  <a:lnTo>
                    <a:pt x="10257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6755181" y="4315104"/>
            <a:ext cx="1560830" cy="278130"/>
          </a:xfrm>
          <a:custGeom>
            <a:avLst/>
            <a:gdLst/>
            <a:ahLst/>
            <a:cxnLst/>
            <a:rect l="l" t="t" r="r" b="b"/>
            <a:pathLst>
              <a:path w="1560829" h="278129">
                <a:moveTo>
                  <a:pt x="1279207" y="163614"/>
                </a:moveTo>
                <a:lnTo>
                  <a:pt x="1275486" y="159359"/>
                </a:lnTo>
                <a:lnTo>
                  <a:pt x="88709" y="159473"/>
                </a:lnTo>
                <a:lnTo>
                  <a:pt x="80746" y="155232"/>
                </a:lnTo>
                <a:lnTo>
                  <a:pt x="80733" y="105956"/>
                </a:lnTo>
                <a:lnTo>
                  <a:pt x="77165" y="105511"/>
                </a:lnTo>
                <a:lnTo>
                  <a:pt x="0" y="187921"/>
                </a:lnTo>
                <a:lnTo>
                  <a:pt x="0" y="195516"/>
                </a:lnTo>
                <a:lnTo>
                  <a:pt x="77190" y="277901"/>
                </a:lnTo>
                <a:lnTo>
                  <a:pt x="80759" y="277469"/>
                </a:lnTo>
                <a:lnTo>
                  <a:pt x="80746" y="228193"/>
                </a:lnTo>
                <a:lnTo>
                  <a:pt x="88722" y="223939"/>
                </a:lnTo>
                <a:lnTo>
                  <a:pt x="1265758" y="223824"/>
                </a:lnTo>
                <a:lnTo>
                  <a:pt x="1275499" y="223824"/>
                </a:lnTo>
                <a:lnTo>
                  <a:pt x="1279207" y="219570"/>
                </a:lnTo>
                <a:lnTo>
                  <a:pt x="1279207" y="163614"/>
                </a:lnTo>
                <a:close/>
              </a:path>
              <a:path w="1560829" h="278129">
                <a:moveTo>
                  <a:pt x="1560525" y="89992"/>
                </a:moveTo>
                <a:lnTo>
                  <a:pt x="1560512" y="82384"/>
                </a:lnTo>
                <a:lnTo>
                  <a:pt x="1483321" y="0"/>
                </a:lnTo>
                <a:lnTo>
                  <a:pt x="1479753" y="431"/>
                </a:lnTo>
                <a:lnTo>
                  <a:pt x="1479753" y="49720"/>
                </a:lnTo>
                <a:lnTo>
                  <a:pt x="1471803" y="53962"/>
                </a:lnTo>
                <a:lnTo>
                  <a:pt x="294741" y="54076"/>
                </a:lnTo>
                <a:lnTo>
                  <a:pt x="285013" y="54076"/>
                </a:lnTo>
                <a:lnTo>
                  <a:pt x="281292" y="58331"/>
                </a:lnTo>
                <a:lnTo>
                  <a:pt x="281292" y="114300"/>
                </a:lnTo>
                <a:lnTo>
                  <a:pt x="285013" y="118554"/>
                </a:lnTo>
                <a:lnTo>
                  <a:pt x="1471803" y="118427"/>
                </a:lnTo>
                <a:lnTo>
                  <a:pt x="1479765" y="122669"/>
                </a:lnTo>
                <a:lnTo>
                  <a:pt x="1479778" y="171958"/>
                </a:lnTo>
                <a:lnTo>
                  <a:pt x="1483334" y="172389"/>
                </a:lnTo>
                <a:lnTo>
                  <a:pt x="1560525" y="8999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6896330" y="4524413"/>
            <a:ext cx="36703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600" spc="-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484436" y="4257533"/>
            <a:ext cx="61404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6740347" y="6208902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220" y="114058"/>
                </a:moveTo>
                <a:lnTo>
                  <a:pt x="1279207" y="58102"/>
                </a:lnTo>
                <a:lnTo>
                  <a:pt x="1275499" y="53848"/>
                </a:lnTo>
                <a:lnTo>
                  <a:pt x="88709" y="53962"/>
                </a:lnTo>
                <a:lnTo>
                  <a:pt x="80759" y="49720"/>
                </a:lnTo>
                <a:lnTo>
                  <a:pt x="80733" y="444"/>
                </a:lnTo>
                <a:lnTo>
                  <a:pt x="77177" y="0"/>
                </a:lnTo>
                <a:lnTo>
                  <a:pt x="0" y="82410"/>
                </a:lnTo>
                <a:lnTo>
                  <a:pt x="0" y="90017"/>
                </a:lnTo>
                <a:lnTo>
                  <a:pt x="77190" y="172402"/>
                </a:lnTo>
                <a:lnTo>
                  <a:pt x="80759" y="171958"/>
                </a:lnTo>
                <a:lnTo>
                  <a:pt x="80759" y="122682"/>
                </a:lnTo>
                <a:lnTo>
                  <a:pt x="88734" y="118427"/>
                </a:lnTo>
                <a:lnTo>
                  <a:pt x="1265770" y="118313"/>
                </a:lnTo>
                <a:lnTo>
                  <a:pt x="1275511" y="118313"/>
                </a:lnTo>
                <a:lnTo>
                  <a:pt x="1279220" y="114058"/>
                </a:lnTo>
                <a:close/>
              </a:path>
              <a:path w="1522729" h="275589">
                <a:moveTo>
                  <a:pt x="1522120" y="192722"/>
                </a:moveTo>
                <a:lnTo>
                  <a:pt x="1522107" y="185115"/>
                </a:lnTo>
                <a:lnTo>
                  <a:pt x="1444917" y="102730"/>
                </a:lnTo>
                <a:lnTo>
                  <a:pt x="1441348" y="103174"/>
                </a:lnTo>
                <a:lnTo>
                  <a:pt x="1441348" y="152450"/>
                </a:lnTo>
                <a:lnTo>
                  <a:pt x="1433398" y="156692"/>
                </a:lnTo>
                <a:lnTo>
                  <a:pt x="256336" y="156819"/>
                </a:lnTo>
                <a:lnTo>
                  <a:pt x="246608" y="156819"/>
                </a:lnTo>
                <a:lnTo>
                  <a:pt x="242887" y="161074"/>
                </a:lnTo>
                <a:lnTo>
                  <a:pt x="242887" y="217043"/>
                </a:lnTo>
                <a:lnTo>
                  <a:pt x="246608" y="221297"/>
                </a:lnTo>
                <a:lnTo>
                  <a:pt x="1433398" y="221157"/>
                </a:lnTo>
                <a:lnTo>
                  <a:pt x="1441361" y="225412"/>
                </a:lnTo>
                <a:lnTo>
                  <a:pt x="1441373" y="274688"/>
                </a:lnTo>
                <a:lnTo>
                  <a:pt x="1444929" y="275132"/>
                </a:lnTo>
                <a:lnTo>
                  <a:pt x="1522120" y="19272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4604411" y="4033025"/>
            <a:ext cx="2080895" cy="3684270"/>
            <a:chOff x="4604411" y="4033025"/>
            <a:chExt cx="2080895" cy="3684270"/>
          </a:xfrm>
        </p:grpSpPr>
        <p:sp>
          <p:nvSpPr>
            <p:cNvPr id="49" name="object 49" descr=""/>
            <p:cNvSpPr/>
            <p:nvPr/>
          </p:nvSpPr>
          <p:spPr>
            <a:xfrm>
              <a:off x="5774927" y="5893366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5"/>
                  </a:lnTo>
                  <a:lnTo>
                    <a:pt x="10119" y="532847"/>
                  </a:lnTo>
                  <a:lnTo>
                    <a:pt x="22367" y="577401"/>
                  </a:lnTo>
                  <a:lnTo>
                    <a:pt x="39050" y="619929"/>
                  </a:lnTo>
                  <a:lnTo>
                    <a:pt x="59900" y="660162"/>
                  </a:lnTo>
                  <a:lnTo>
                    <a:pt x="84651" y="697835"/>
                  </a:lnTo>
                  <a:lnTo>
                    <a:pt x="113033" y="732678"/>
                  </a:lnTo>
                  <a:lnTo>
                    <a:pt x="144780" y="764425"/>
                  </a:lnTo>
                  <a:lnTo>
                    <a:pt x="179624" y="792807"/>
                  </a:lnTo>
                  <a:lnTo>
                    <a:pt x="217297" y="817557"/>
                  </a:lnTo>
                  <a:lnTo>
                    <a:pt x="257532" y="838408"/>
                  </a:lnTo>
                  <a:lnTo>
                    <a:pt x="300060" y="855091"/>
                  </a:lnTo>
                  <a:lnTo>
                    <a:pt x="344615" y="867338"/>
                  </a:lnTo>
                  <a:lnTo>
                    <a:pt x="390928" y="874883"/>
                  </a:lnTo>
                  <a:lnTo>
                    <a:pt x="438732" y="877458"/>
                  </a:lnTo>
                  <a:lnTo>
                    <a:pt x="486538" y="874883"/>
                  </a:lnTo>
                  <a:lnTo>
                    <a:pt x="532853" y="867338"/>
                  </a:lnTo>
                  <a:lnTo>
                    <a:pt x="577409" y="855091"/>
                  </a:lnTo>
                  <a:lnTo>
                    <a:pt x="619939" y="838408"/>
                  </a:lnTo>
                  <a:lnTo>
                    <a:pt x="660174" y="817557"/>
                  </a:lnTo>
                  <a:lnTo>
                    <a:pt x="697848" y="792807"/>
                  </a:lnTo>
                  <a:lnTo>
                    <a:pt x="732692" y="764425"/>
                  </a:lnTo>
                  <a:lnTo>
                    <a:pt x="764440" y="732678"/>
                  </a:lnTo>
                  <a:lnTo>
                    <a:pt x="792823" y="697835"/>
                  </a:lnTo>
                  <a:lnTo>
                    <a:pt x="817573" y="660162"/>
                  </a:lnTo>
                  <a:lnTo>
                    <a:pt x="838424" y="619929"/>
                  </a:lnTo>
                  <a:lnTo>
                    <a:pt x="855107" y="577401"/>
                  </a:lnTo>
                  <a:lnTo>
                    <a:pt x="867355" y="532847"/>
                  </a:lnTo>
                  <a:lnTo>
                    <a:pt x="874900" y="486535"/>
                  </a:lnTo>
                  <a:lnTo>
                    <a:pt x="877474" y="438732"/>
                  </a:lnTo>
                  <a:lnTo>
                    <a:pt x="874900" y="390927"/>
                  </a:lnTo>
                  <a:lnTo>
                    <a:pt x="867355" y="344613"/>
                  </a:lnTo>
                  <a:lnTo>
                    <a:pt x="855107" y="300057"/>
                  </a:lnTo>
                  <a:lnTo>
                    <a:pt x="838424" y="257528"/>
                  </a:lnTo>
                  <a:lnTo>
                    <a:pt x="817573" y="217294"/>
                  </a:lnTo>
                  <a:lnTo>
                    <a:pt x="792823" y="179621"/>
                  </a:lnTo>
                  <a:lnTo>
                    <a:pt x="764440" y="144777"/>
                  </a:lnTo>
                  <a:lnTo>
                    <a:pt x="732692" y="113030"/>
                  </a:lnTo>
                  <a:lnTo>
                    <a:pt x="697848" y="84648"/>
                  </a:lnTo>
                  <a:lnTo>
                    <a:pt x="660174" y="59898"/>
                  </a:lnTo>
                  <a:lnTo>
                    <a:pt x="619939" y="39049"/>
                  </a:lnTo>
                  <a:lnTo>
                    <a:pt x="577409" y="22366"/>
                  </a:lnTo>
                  <a:lnTo>
                    <a:pt x="532853" y="10119"/>
                  </a:lnTo>
                  <a:lnTo>
                    <a:pt x="486538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998883" y="6503479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31" y="23672"/>
                  </a:moveTo>
                  <a:lnTo>
                    <a:pt x="354812" y="23672"/>
                  </a:lnTo>
                  <a:lnTo>
                    <a:pt x="343750" y="18707"/>
                  </a:lnTo>
                  <a:lnTo>
                    <a:pt x="284416" y="4953"/>
                  </a:lnTo>
                  <a:lnTo>
                    <a:pt x="216115" y="0"/>
                  </a:lnTo>
                  <a:lnTo>
                    <a:pt x="147802" y="4953"/>
                  </a:lnTo>
                  <a:lnTo>
                    <a:pt x="88480" y="18707"/>
                  </a:lnTo>
                  <a:lnTo>
                    <a:pt x="77406" y="23672"/>
                  </a:lnTo>
                  <a:lnTo>
                    <a:pt x="12" y="23672"/>
                  </a:lnTo>
                  <a:lnTo>
                    <a:pt x="12" y="96481"/>
                  </a:lnTo>
                  <a:lnTo>
                    <a:pt x="152" y="96481"/>
                  </a:lnTo>
                  <a:lnTo>
                    <a:pt x="0" y="96939"/>
                  </a:lnTo>
                  <a:lnTo>
                    <a:pt x="41706" y="154190"/>
                  </a:lnTo>
                  <a:lnTo>
                    <a:pt x="88480" y="175171"/>
                  </a:lnTo>
                  <a:lnTo>
                    <a:pt x="147802" y="188925"/>
                  </a:lnTo>
                  <a:lnTo>
                    <a:pt x="216115" y="193878"/>
                  </a:lnTo>
                  <a:lnTo>
                    <a:pt x="284416" y="188925"/>
                  </a:lnTo>
                  <a:lnTo>
                    <a:pt x="343750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31" y="96939"/>
                  </a:lnTo>
                  <a:lnTo>
                    <a:pt x="432066" y="96481"/>
                  </a:lnTo>
                  <a:lnTo>
                    <a:pt x="432231" y="96481"/>
                  </a:lnTo>
                  <a:lnTo>
                    <a:pt x="432231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998001" y="642967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1"/>
                  </a:lnTo>
                  <a:lnTo>
                    <a:pt x="88477" y="18701"/>
                  </a:lnTo>
                  <a:lnTo>
                    <a:pt x="41696" y="39682"/>
                  </a:lnTo>
                  <a:lnTo>
                    <a:pt x="11017" y="66289"/>
                  </a:lnTo>
                  <a:lnTo>
                    <a:pt x="0" y="96925"/>
                  </a:lnTo>
                  <a:lnTo>
                    <a:pt x="11017" y="127564"/>
                  </a:lnTo>
                  <a:lnTo>
                    <a:pt x="41696" y="154174"/>
                  </a:lnTo>
                  <a:lnTo>
                    <a:pt x="88477" y="175157"/>
                  </a:lnTo>
                  <a:lnTo>
                    <a:pt x="147800" y="188917"/>
                  </a:lnTo>
                  <a:lnTo>
                    <a:pt x="216107" y="193859"/>
                  </a:lnTo>
                  <a:lnTo>
                    <a:pt x="284414" y="188917"/>
                  </a:lnTo>
                  <a:lnTo>
                    <a:pt x="343739" y="175157"/>
                  </a:lnTo>
                  <a:lnTo>
                    <a:pt x="390523" y="154174"/>
                  </a:lnTo>
                  <a:lnTo>
                    <a:pt x="421204" y="127564"/>
                  </a:lnTo>
                  <a:lnTo>
                    <a:pt x="432222" y="96925"/>
                  </a:lnTo>
                  <a:lnTo>
                    <a:pt x="421204" y="66289"/>
                  </a:lnTo>
                  <a:lnTo>
                    <a:pt x="390523" y="39682"/>
                  </a:lnTo>
                  <a:lnTo>
                    <a:pt x="343739" y="18701"/>
                  </a:lnTo>
                  <a:lnTo>
                    <a:pt x="284414" y="4941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998883" y="6397662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31" y="23672"/>
                  </a:moveTo>
                  <a:lnTo>
                    <a:pt x="354838" y="23672"/>
                  </a:lnTo>
                  <a:lnTo>
                    <a:pt x="343750" y="18694"/>
                  </a:lnTo>
                  <a:lnTo>
                    <a:pt x="284416" y="4940"/>
                  </a:lnTo>
                  <a:lnTo>
                    <a:pt x="216115" y="0"/>
                  </a:lnTo>
                  <a:lnTo>
                    <a:pt x="147802" y="4940"/>
                  </a:lnTo>
                  <a:lnTo>
                    <a:pt x="88480" y="18694"/>
                  </a:lnTo>
                  <a:lnTo>
                    <a:pt x="77381" y="23672"/>
                  </a:lnTo>
                  <a:lnTo>
                    <a:pt x="12" y="23672"/>
                  </a:lnTo>
                  <a:lnTo>
                    <a:pt x="12" y="96481"/>
                  </a:lnTo>
                  <a:lnTo>
                    <a:pt x="152" y="96481"/>
                  </a:lnTo>
                  <a:lnTo>
                    <a:pt x="0" y="96926"/>
                  </a:lnTo>
                  <a:lnTo>
                    <a:pt x="41706" y="154178"/>
                  </a:lnTo>
                  <a:lnTo>
                    <a:pt x="88480" y="175158"/>
                  </a:lnTo>
                  <a:lnTo>
                    <a:pt x="147802" y="188912"/>
                  </a:lnTo>
                  <a:lnTo>
                    <a:pt x="216115" y="193852"/>
                  </a:lnTo>
                  <a:lnTo>
                    <a:pt x="284416" y="188912"/>
                  </a:lnTo>
                  <a:lnTo>
                    <a:pt x="343750" y="175158"/>
                  </a:lnTo>
                  <a:lnTo>
                    <a:pt x="390525" y="154178"/>
                  </a:lnTo>
                  <a:lnTo>
                    <a:pt x="421208" y="127571"/>
                  </a:lnTo>
                  <a:lnTo>
                    <a:pt x="432231" y="96926"/>
                  </a:lnTo>
                  <a:lnTo>
                    <a:pt x="432066" y="96481"/>
                  </a:lnTo>
                  <a:lnTo>
                    <a:pt x="432231" y="96481"/>
                  </a:lnTo>
                  <a:lnTo>
                    <a:pt x="432231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998001" y="632383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299"/>
                  </a:lnTo>
                  <a:lnTo>
                    <a:pt x="0" y="96932"/>
                  </a:lnTo>
                  <a:lnTo>
                    <a:pt x="11017" y="127580"/>
                  </a:lnTo>
                  <a:lnTo>
                    <a:pt x="41696" y="154194"/>
                  </a:lnTo>
                  <a:lnTo>
                    <a:pt x="88477" y="175180"/>
                  </a:lnTo>
                  <a:lnTo>
                    <a:pt x="147800" y="188941"/>
                  </a:lnTo>
                  <a:lnTo>
                    <a:pt x="216107" y="193883"/>
                  </a:lnTo>
                  <a:lnTo>
                    <a:pt x="284414" y="188941"/>
                  </a:lnTo>
                  <a:lnTo>
                    <a:pt x="343739" y="175180"/>
                  </a:lnTo>
                  <a:lnTo>
                    <a:pt x="390523" y="154194"/>
                  </a:lnTo>
                  <a:lnTo>
                    <a:pt x="421204" y="127580"/>
                  </a:lnTo>
                  <a:lnTo>
                    <a:pt x="432222" y="96932"/>
                  </a:lnTo>
                  <a:lnTo>
                    <a:pt x="421204" y="66300"/>
                  </a:lnTo>
                  <a:lnTo>
                    <a:pt x="390523" y="39693"/>
                  </a:lnTo>
                  <a:lnTo>
                    <a:pt x="343739" y="18709"/>
                  </a:lnTo>
                  <a:lnTo>
                    <a:pt x="284414" y="4945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998883" y="629361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432231" y="23672"/>
                  </a:moveTo>
                  <a:lnTo>
                    <a:pt x="354838" y="23672"/>
                  </a:lnTo>
                  <a:lnTo>
                    <a:pt x="343750" y="18694"/>
                  </a:lnTo>
                  <a:lnTo>
                    <a:pt x="284416" y="4940"/>
                  </a:lnTo>
                  <a:lnTo>
                    <a:pt x="216115" y="0"/>
                  </a:lnTo>
                  <a:lnTo>
                    <a:pt x="147802" y="4940"/>
                  </a:lnTo>
                  <a:lnTo>
                    <a:pt x="88480" y="18694"/>
                  </a:lnTo>
                  <a:lnTo>
                    <a:pt x="77381" y="23672"/>
                  </a:lnTo>
                  <a:lnTo>
                    <a:pt x="12" y="23672"/>
                  </a:lnTo>
                  <a:lnTo>
                    <a:pt x="12" y="96481"/>
                  </a:lnTo>
                  <a:lnTo>
                    <a:pt x="152" y="96481"/>
                  </a:lnTo>
                  <a:lnTo>
                    <a:pt x="0" y="96926"/>
                  </a:lnTo>
                  <a:lnTo>
                    <a:pt x="41706" y="154178"/>
                  </a:lnTo>
                  <a:lnTo>
                    <a:pt x="88480" y="175158"/>
                  </a:lnTo>
                  <a:lnTo>
                    <a:pt x="147802" y="188925"/>
                  </a:lnTo>
                  <a:lnTo>
                    <a:pt x="216115" y="193865"/>
                  </a:lnTo>
                  <a:lnTo>
                    <a:pt x="284416" y="188925"/>
                  </a:lnTo>
                  <a:lnTo>
                    <a:pt x="343750" y="175158"/>
                  </a:lnTo>
                  <a:lnTo>
                    <a:pt x="390525" y="154178"/>
                  </a:lnTo>
                  <a:lnTo>
                    <a:pt x="421208" y="127571"/>
                  </a:lnTo>
                  <a:lnTo>
                    <a:pt x="432231" y="96926"/>
                  </a:lnTo>
                  <a:lnTo>
                    <a:pt x="432066" y="96481"/>
                  </a:lnTo>
                  <a:lnTo>
                    <a:pt x="432231" y="96481"/>
                  </a:lnTo>
                  <a:lnTo>
                    <a:pt x="432231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998001" y="621978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300"/>
                  </a:lnTo>
                  <a:lnTo>
                    <a:pt x="0" y="96934"/>
                  </a:lnTo>
                  <a:lnTo>
                    <a:pt x="11017" y="127577"/>
                  </a:lnTo>
                  <a:lnTo>
                    <a:pt x="41696" y="154189"/>
                  </a:lnTo>
                  <a:lnTo>
                    <a:pt x="88477" y="175173"/>
                  </a:lnTo>
                  <a:lnTo>
                    <a:pt x="147800" y="188934"/>
                  </a:lnTo>
                  <a:lnTo>
                    <a:pt x="216107" y="193875"/>
                  </a:lnTo>
                  <a:lnTo>
                    <a:pt x="284414" y="188934"/>
                  </a:lnTo>
                  <a:lnTo>
                    <a:pt x="343739" y="175173"/>
                  </a:lnTo>
                  <a:lnTo>
                    <a:pt x="390523" y="154189"/>
                  </a:lnTo>
                  <a:lnTo>
                    <a:pt x="421204" y="127577"/>
                  </a:lnTo>
                  <a:lnTo>
                    <a:pt x="432222" y="96934"/>
                  </a:lnTo>
                  <a:lnTo>
                    <a:pt x="421204" y="66300"/>
                  </a:lnTo>
                  <a:lnTo>
                    <a:pt x="390523" y="39691"/>
                  </a:lnTo>
                  <a:lnTo>
                    <a:pt x="343739" y="18706"/>
                  </a:lnTo>
                  <a:lnTo>
                    <a:pt x="284414" y="4943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998672" y="6189192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8" y="0"/>
                  </a:moveTo>
                  <a:lnTo>
                    <a:pt x="147801" y="4941"/>
                  </a:lnTo>
                  <a:lnTo>
                    <a:pt x="88478" y="18702"/>
                  </a:lnTo>
                  <a:lnTo>
                    <a:pt x="41696" y="39687"/>
                  </a:lnTo>
                  <a:lnTo>
                    <a:pt x="11017" y="66299"/>
                  </a:lnTo>
                  <a:lnTo>
                    <a:pt x="0" y="96942"/>
                  </a:lnTo>
                  <a:lnTo>
                    <a:pt x="11017" y="127579"/>
                  </a:lnTo>
                  <a:lnTo>
                    <a:pt x="41696" y="154187"/>
                  </a:lnTo>
                  <a:lnTo>
                    <a:pt x="88478" y="175171"/>
                  </a:lnTo>
                  <a:lnTo>
                    <a:pt x="147801" y="188933"/>
                  </a:lnTo>
                  <a:lnTo>
                    <a:pt x="216108" y="193875"/>
                  </a:lnTo>
                  <a:lnTo>
                    <a:pt x="284417" y="188933"/>
                  </a:lnTo>
                  <a:lnTo>
                    <a:pt x="343741" y="175171"/>
                  </a:lnTo>
                  <a:lnTo>
                    <a:pt x="390521" y="154187"/>
                  </a:lnTo>
                  <a:lnTo>
                    <a:pt x="421198" y="127579"/>
                  </a:lnTo>
                  <a:lnTo>
                    <a:pt x="432215" y="96942"/>
                  </a:lnTo>
                  <a:lnTo>
                    <a:pt x="421198" y="66299"/>
                  </a:lnTo>
                  <a:lnTo>
                    <a:pt x="390521" y="39687"/>
                  </a:lnTo>
                  <a:lnTo>
                    <a:pt x="343741" y="18702"/>
                  </a:lnTo>
                  <a:lnTo>
                    <a:pt x="284417" y="4941"/>
                  </a:lnTo>
                  <a:lnTo>
                    <a:pt x="216108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6328" y="5953540"/>
              <a:ext cx="196890" cy="210694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5807276" y="4033025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4" y="0"/>
                  </a:moveTo>
                  <a:lnTo>
                    <a:pt x="390930" y="2574"/>
                  </a:lnTo>
                  <a:lnTo>
                    <a:pt x="344616" y="10119"/>
                  </a:lnTo>
                  <a:lnTo>
                    <a:pt x="300061" y="22366"/>
                  </a:lnTo>
                  <a:lnTo>
                    <a:pt x="257533" y="39049"/>
                  </a:lnTo>
                  <a:lnTo>
                    <a:pt x="217298" y="59898"/>
                  </a:lnTo>
                  <a:lnTo>
                    <a:pt x="179625" y="84648"/>
                  </a:lnTo>
                  <a:lnTo>
                    <a:pt x="144781" y="113030"/>
                  </a:lnTo>
                  <a:lnTo>
                    <a:pt x="113034" y="144777"/>
                  </a:lnTo>
                  <a:lnTo>
                    <a:pt x="84651" y="179621"/>
                  </a:lnTo>
                  <a:lnTo>
                    <a:pt x="59901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3"/>
                  </a:lnTo>
                  <a:lnTo>
                    <a:pt x="22367" y="577408"/>
                  </a:lnTo>
                  <a:lnTo>
                    <a:pt x="39050" y="619937"/>
                  </a:lnTo>
                  <a:lnTo>
                    <a:pt x="59901" y="660172"/>
                  </a:lnTo>
                  <a:lnTo>
                    <a:pt x="84651" y="697845"/>
                  </a:lnTo>
                  <a:lnTo>
                    <a:pt x="113034" y="732689"/>
                  </a:lnTo>
                  <a:lnTo>
                    <a:pt x="144781" y="764436"/>
                  </a:lnTo>
                  <a:lnTo>
                    <a:pt x="179625" y="792818"/>
                  </a:lnTo>
                  <a:lnTo>
                    <a:pt x="217298" y="817568"/>
                  </a:lnTo>
                  <a:lnTo>
                    <a:pt x="257533" y="838418"/>
                  </a:lnTo>
                  <a:lnTo>
                    <a:pt x="300061" y="855100"/>
                  </a:lnTo>
                  <a:lnTo>
                    <a:pt x="344616" y="867348"/>
                  </a:lnTo>
                  <a:lnTo>
                    <a:pt x="390930" y="874892"/>
                  </a:lnTo>
                  <a:lnTo>
                    <a:pt x="438734" y="877467"/>
                  </a:lnTo>
                  <a:lnTo>
                    <a:pt x="486538" y="874892"/>
                  </a:lnTo>
                  <a:lnTo>
                    <a:pt x="532851" y="867348"/>
                  </a:lnTo>
                  <a:lnTo>
                    <a:pt x="577406" y="855100"/>
                  </a:lnTo>
                  <a:lnTo>
                    <a:pt x="619934" y="838418"/>
                  </a:lnTo>
                  <a:lnTo>
                    <a:pt x="660169" y="817568"/>
                  </a:lnTo>
                  <a:lnTo>
                    <a:pt x="697842" y="792818"/>
                  </a:lnTo>
                  <a:lnTo>
                    <a:pt x="732686" y="764436"/>
                  </a:lnTo>
                  <a:lnTo>
                    <a:pt x="764433" y="732689"/>
                  </a:lnTo>
                  <a:lnTo>
                    <a:pt x="792816" y="697845"/>
                  </a:lnTo>
                  <a:lnTo>
                    <a:pt x="817566" y="660172"/>
                  </a:lnTo>
                  <a:lnTo>
                    <a:pt x="838416" y="619937"/>
                  </a:lnTo>
                  <a:lnTo>
                    <a:pt x="855099" y="577408"/>
                  </a:lnTo>
                  <a:lnTo>
                    <a:pt x="867347" y="532853"/>
                  </a:lnTo>
                  <a:lnTo>
                    <a:pt x="874892" y="486538"/>
                  </a:lnTo>
                  <a:lnTo>
                    <a:pt x="877467" y="438732"/>
                  </a:lnTo>
                  <a:lnTo>
                    <a:pt x="874892" y="390927"/>
                  </a:lnTo>
                  <a:lnTo>
                    <a:pt x="867347" y="344613"/>
                  </a:lnTo>
                  <a:lnTo>
                    <a:pt x="855099" y="300057"/>
                  </a:lnTo>
                  <a:lnTo>
                    <a:pt x="838416" y="257528"/>
                  </a:lnTo>
                  <a:lnTo>
                    <a:pt x="817566" y="217294"/>
                  </a:lnTo>
                  <a:lnTo>
                    <a:pt x="792816" y="179621"/>
                  </a:lnTo>
                  <a:lnTo>
                    <a:pt x="764433" y="144777"/>
                  </a:lnTo>
                  <a:lnTo>
                    <a:pt x="732686" y="113030"/>
                  </a:lnTo>
                  <a:lnTo>
                    <a:pt x="697842" y="84648"/>
                  </a:lnTo>
                  <a:lnTo>
                    <a:pt x="660169" y="59898"/>
                  </a:lnTo>
                  <a:lnTo>
                    <a:pt x="619934" y="39049"/>
                  </a:lnTo>
                  <a:lnTo>
                    <a:pt x="577406" y="22366"/>
                  </a:lnTo>
                  <a:lnTo>
                    <a:pt x="532851" y="10119"/>
                  </a:lnTo>
                  <a:lnTo>
                    <a:pt x="486538" y="2574"/>
                  </a:lnTo>
                  <a:lnTo>
                    <a:pt x="43873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934797" y="4219658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33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33"/>
                  </a:lnTo>
                  <a:lnTo>
                    <a:pt x="595933" y="444224"/>
                  </a:lnTo>
                  <a:lnTo>
                    <a:pt x="603324" y="436833"/>
                  </a:lnTo>
                  <a:lnTo>
                    <a:pt x="603324" y="427694"/>
                  </a:lnTo>
                  <a:lnTo>
                    <a:pt x="603324" y="7391"/>
                  </a:lnTo>
                  <a:lnTo>
                    <a:pt x="59593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58145" y="4243148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4" y="0"/>
                  </a:moveTo>
                  <a:lnTo>
                    <a:pt x="7391" y="0"/>
                  </a:lnTo>
                  <a:lnTo>
                    <a:pt x="0" y="7399"/>
                  </a:lnTo>
                  <a:lnTo>
                    <a:pt x="0" y="387936"/>
                  </a:lnTo>
                  <a:lnTo>
                    <a:pt x="7391" y="395328"/>
                  </a:lnTo>
                  <a:lnTo>
                    <a:pt x="544974" y="395320"/>
                  </a:lnTo>
                  <a:lnTo>
                    <a:pt x="552358" y="387936"/>
                  </a:lnTo>
                  <a:lnTo>
                    <a:pt x="552358" y="378790"/>
                  </a:lnTo>
                  <a:lnTo>
                    <a:pt x="552358" y="7391"/>
                  </a:lnTo>
                  <a:lnTo>
                    <a:pt x="54497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984443" y="4266069"/>
              <a:ext cx="499109" cy="353060"/>
            </a:xfrm>
            <a:custGeom>
              <a:avLst/>
              <a:gdLst/>
              <a:ahLst/>
              <a:cxnLst/>
              <a:rect l="l" t="t" r="r" b="b"/>
              <a:pathLst>
                <a:path w="499110" h="353060">
                  <a:moveTo>
                    <a:pt x="110998" y="290258"/>
                  </a:moveTo>
                  <a:lnTo>
                    <a:pt x="108115" y="287362"/>
                  </a:lnTo>
                  <a:lnTo>
                    <a:pt x="2882" y="287362"/>
                  </a:lnTo>
                  <a:lnTo>
                    <a:pt x="0" y="290258"/>
                  </a:lnTo>
                  <a:lnTo>
                    <a:pt x="0" y="304596"/>
                  </a:lnTo>
                  <a:lnTo>
                    <a:pt x="2882" y="307467"/>
                  </a:lnTo>
                  <a:lnTo>
                    <a:pt x="108115" y="307467"/>
                  </a:lnTo>
                  <a:lnTo>
                    <a:pt x="110998" y="304596"/>
                  </a:lnTo>
                  <a:lnTo>
                    <a:pt x="110998" y="301040"/>
                  </a:lnTo>
                  <a:lnTo>
                    <a:pt x="110998" y="290258"/>
                  </a:lnTo>
                  <a:close/>
                </a:path>
                <a:path w="499110" h="353060">
                  <a:moveTo>
                    <a:pt x="110998" y="247167"/>
                  </a:moveTo>
                  <a:lnTo>
                    <a:pt x="108115" y="244297"/>
                  </a:lnTo>
                  <a:lnTo>
                    <a:pt x="2882" y="244297"/>
                  </a:lnTo>
                  <a:lnTo>
                    <a:pt x="0" y="247167"/>
                  </a:lnTo>
                  <a:lnTo>
                    <a:pt x="0" y="261518"/>
                  </a:lnTo>
                  <a:lnTo>
                    <a:pt x="2882" y="264401"/>
                  </a:lnTo>
                  <a:lnTo>
                    <a:pt x="108115" y="264401"/>
                  </a:lnTo>
                  <a:lnTo>
                    <a:pt x="110998" y="261518"/>
                  </a:lnTo>
                  <a:lnTo>
                    <a:pt x="110998" y="257962"/>
                  </a:lnTo>
                  <a:lnTo>
                    <a:pt x="110998" y="247167"/>
                  </a:lnTo>
                  <a:close/>
                </a:path>
                <a:path w="499110" h="353060">
                  <a:moveTo>
                    <a:pt x="110998" y="204089"/>
                  </a:moveTo>
                  <a:lnTo>
                    <a:pt x="108115" y="201218"/>
                  </a:lnTo>
                  <a:lnTo>
                    <a:pt x="2882" y="201218"/>
                  </a:lnTo>
                  <a:lnTo>
                    <a:pt x="0" y="204089"/>
                  </a:lnTo>
                  <a:lnTo>
                    <a:pt x="0" y="218440"/>
                  </a:lnTo>
                  <a:lnTo>
                    <a:pt x="2882" y="221322"/>
                  </a:lnTo>
                  <a:lnTo>
                    <a:pt x="108115" y="221322"/>
                  </a:lnTo>
                  <a:lnTo>
                    <a:pt x="110998" y="218440"/>
                  </a:lnTo>
                  <a:lnTo>
                    <a:pt x="110998" y="214884"/>
                  </a:lnTo>
                  <a:lnTo>
                    <a:pt x="110998" y="204089"/>
                  </a:lnTo>
                  <a:close/>
                </a:path>
                <a:path w="499110" h="353060">
                  <a:moveTo>
                    <a:pt x="110998" y="161023"/>
                  </a:moveTo>
                  <a:lnTo>
                    <a:pt x="108115" y="158140"/>
                  </a:lnTo>
                  <a:lnTo>
                    <a:pt x="2882" y="158140"/>
                  </a:lnTo>
                  <a:lnTo>
                    <a:pt x="0" y="161023"/>
                  </a:lnTo>
                  <a:lnTo>
                    <a:pt x="0" y="175361"/>
                  </a:lnTo>
                  <a:lnTo>
                    <a:pt x="2882" y="178231"/>
                  </a:lnTo>
                  <a:lnTo>
                    <a:pt x="108115" y="178231"/>
                  </a:lnTo>
                  <a:lnTo>
                    <a:pt x="110998" y="175361"/>
                  </a:lnTo>
                  <a:lnTo>
                    <a:pt x="110998" y="171805"/>
                  </a:lnTo>
                  <a:lnTo>
                    <a:pt x="110998" y="161023"/>
                  </a:lnTo>
                  <a:close/>
                </a:path>
                <a:path w="499110" h="353060">
                  <a:moveTo>
                    <a:pt x="110998" y="117932"/>
                  </a:moveTo>
                  <a:lnTo>
                    <a:pt x="108115" y="115062"/>
                  </a:lnTo>
                  <a:lnTo>
                    <a:pt x="2882" y="115062"/>
                  </a:lnTo>
                  <a:lnTo>
                    <a:pt x="0" y="117932"/>
                  </a:lnTo>
                  <a:lnTo>
                    <a:pt x="0" y="132283"/>
                  </a:lnTo>
                  <a:lnTo>
                    <a:pt x="2882" y="135166"/>
                  </a:lnTo>
                  <a:lnTo>
                    <a:pt x="108115" y="135166"/>
                  </a:lnTo>
                  <a:lnTo>
                    <a:pt x="110998" y="132283"/>
                  </a:lnTo>
                  <a:lnTo>
                    <a:pt x="110998" y="128727"/>
                  </a:lnTo>
                  <a:lnTo>
                    <a:pt x="110998" y="117932"/>
                  </a:lnTo>
                  <a:close/>
                </a:path>
                <a:path w="499110" h="353060">
                  <a:moveTo>
                    <a:pt x="496849" y="115265"/>
                  </a:moveTo>
                  <a:lnTo>
                    <a:pt x="493979" y="112382"/>
                  </a:lnTo>
                  <a:lnTo>
                    <a:pt x="129959" y="112382"/>
                  </a:lnTo>
                  <a:lnTo>
                    <a:pt x="127076" y="115265"/>
                  </a:lnTo>
                  <a:lnTo>
                    <a:pt x="127076" y="349618"/>
                  </a:lnTo>
                  <a:lnTo>
                    <a:pt x="129959" y="352501"/>
                  </a:lnTo>
                  <a:lnTo>
                    <a:pt x="493979" y="352501"/>
                  </a:lnTo>
                  <a:lnTo>
                    <a:pt x="496849" y="349618"/>
                  </a:lnTo>
                  <a:lnTo>
                    <a:pt x="496849" y="346062"/>
                  </a:lnTo>
                  <a:lnTo>
                    <a:pt x="496849" y="115265"/>
                  </a:lnTo>
                  <a:close/>
                </a:path>
                <a:path w="499110" h="353060">
                  <a:moveTo>
                    <a:pt x="498538" y="2882"/>
                  </a:moveTo>
                  <a:lnTo>
                    <a:pt x="495655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82372"/>
                  </a:lnTo>
                  <a:lnTo>
                    <a:pt x="2882" y="85255"/>
                  </a:lnTo>
                  <a:lnTo>
                    <a:pt x="495655" y="85255"/>
                  </a:lnTo>
                  <a:lnTo>
                    <a:pt x="498538" y="82372"/>
                  </a:lnTo>
                  <a:lnTo>
                    <a:pt x="498538" y="78816"/>
                  </a:lnTo>
                  <a:lnTo>
                    <a:pt x="498538" y="2882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2420" y="4672630"/>
              <a:ext cx="206992" cy="97050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4604410" y="6697840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5" h="1019175">
                  <a:moveTo>
                    <a:pt x="931075" y="133642"/>
                  </a:moveTo>
                  <a:lnTo>
                    <a:pt x="930694" y="128016"/>
                  </a:lnTo>
                  <a:lnTo>
                    <a:pt x="891133" y="88455"/>
                  </a:lnTo>
                  <a:lnTo>
                    <a:pt x="885494" y="88074"/>
                  </a:lnTo>
                  <a:lnTo>
                    <a:pt x="46316" y="927252"/>
                  </a:lnTo>
                  <a:lnTo>
                    <a:pt x="37668" y="929881"/>
                  </a:lnTo>
                  <a:lnTo>
                    <a:pt x="2819" y="895045"/>
                  </a:lnTo>
                  <a:lnTo>
                    <a:pt x="0" y="897242"/>
                  </a:lnTo>
                  <a:lnTo>
                    <a:pt x="3683" y="1010081"/>
                  </a:lnTo>
                  <a:lnTo>
                    <a:pt x="9055" y="1015466"/>
                  </a:lnTo>
                  <a:lnTo>
                    <a:pt x="121907" y="1019162"/>
                  </a:lnTo>
                  <a:lnTo>
                    <a:pt x="124104" y="1016317"/>
                  </a:lnTo>
                  <a:lnTo>
                    <a:pt x="89268" y="981468"/>
                  </a:lnTo>
                  <a:lnTo>
                    <a:pt x="91897" y="972832"/>
                  </a:lnTo>
                  <a:lnTo>
                    <a:pt x="924191" y="140538"/>
                  </a:lnTo>
                  <a:lnTo>
                    <a:pt x="931075" y="133642"/>
                  </a:lnTo>
                  <a:close/>
                </a:path>
                <a:path w="1213485" h="1019175">
                  <a:moveTo>
                    <a:pt x="1213231" y="121920"/>
                  </a:moveTo>
                  <a:lnTo>
                    <a:pt x="1209548" y="9080"/>
                  </a:lnTo>
                  <a:lnTo>
                    <a:pt x="1204175" y="3683"/>
                  </a:lnTo>
                  <a:lnTo>
                    <a:pt x="1091323" y="0"/>
                  </a:lnTo>
                  <a:lnTo>
                    <a:pt x="1089126" y="2832"/>
                  </a:lnTo>
                  <a:lnTo>
                    <a:pt x="1123975" y="37680"/>
                  </a:lnTo>
                  <a:lnTo>
                    <a:pt x="1121333" y="46316"/>
                  </a:lnTo>
                  <a:lnTo>
                    <a:pt x="289026" y="878624"/>
                  </a:lnTo>
                  <a:lnTo>
                    <a:pt x="282155" y="885507"/>
                  </a:lnTo>
                  <a:lnTo>
                    <a:pt x="282536" y="891146"/>
                  </a:lnTo>
                  <a:lnTo>
                    <a:pt x="322097" y="930706"/>
                  </a:lnTo>
                  <a:lnTo>
                    <a:pt x="327736" y="931087"/>
                  </a:lnTo>
                  <a:lnTo>
                    <a:pt x="1166926" y="91909"/>
                  </a:lnTo>
                  <a:lnTo>
                    <a:pt x="1175562" y="89281"/>
                  </a:lnTo>
                  <a:lnTo>
                    <a:pt x="1210411" y="124104"/>
                  </a:lnTo>
                  <a:lnTo>
                    <a:pt x="1213231" y="12192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6850950" y="6132773"/>
            <a:ext cx="27686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510303" y="6429980"/>
            <a:ext cx="61785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8368052" y="5999144"/>
            <a:ext cx="1661160" cy="877569"/>
            <a:chOff x="8368052" y="5999144"/>
            <a:chExt cx="1661160" cy="877569"/>
          </a:xfrm>
        </p:grpSpPr>
        <p:sp>
          <p:nvSpPr>
            <p:cNvPr id="67" name="object 67" descr=""/>
            <p:cNvSpPr/>
            <p:nvPr/>
          </p:nvSpPr>
          <p:spPr>
            <a:xfrm>
              <a:off x="8368052" y="5999144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2"/>
                  </a:lnTo>
                  <a:lnTo>
                    <a:pt x="22367" y="577408"/>
                  </a:lnTo>
                  <a:lnTo>
                    <a:pt x="39050" y="619936"/>
                  </a:lnTo>
                  <a:lnTo>
                    <a:pt x="59900" y="660171"/>
                  </a:lnTo>
                  <a:lnTo>
                    <a:pt x="84651" y="697844"/>
                  </a:lnTo>
                  <a:lnTo>
                    <a:pt x="113033" y="732688"/>
                  </a:lnTo>
                  <a:lnTo>
                    <a:pt x="144780" y="764434"/>
                  </a:lnTo>
                  <a:lnTo>
                    <a:pt x="179624" y="792817"/>
                  </a:lnTo>
                  <a:lnTo>
                    <a:pt x="217297" y="817566"/>
                  </a:lnTo>
                  <a:lnTo>
                    <a:pt x="257532" y="838416"/>
                  </a:lnTo>
                  <a:lnTo>
                    <a:pt x="300060" y="855099"/>
                  </a:lnTo>
                  <a:lnTo>
                    <a:pt x="344615" y="867346"/>
                  </a:lnTo>
                  <a:lnTo>
                    <a:pt x="390928" y="874891"/>
                  </a:lnTo>
                  <a:lnTo>
                    <a:pt x="438732" y="877465"/>
                  </a:lnTo>
                  <a:lnTo>
                    <a:pt x="486537" y="874891"/>
                  </a:lnTo>
                  <a:lnTo>
                    <a:pt x="532850" y="867346"/>
                  </a:lnTo>
                  <a:lnTo>
                    <a:pt x="577405" y="855099"/>
                  </a:lnTo>
                  <a:lnTo>
                    <a:pt x="619933" y="838416"/>
                  </a:lnTo>
                  <a:lnTo>
                    <a:pt x="660168" y="817566"/>
                  </a:lnTo>
                  <a:lnTo>
                    <a:pt x="697841" y="792817"/>
                  </a:lnTo>
                  <a:lnTo>
                    <a:pt x="732685" y="764434"/>
                  </a:lnTo>
                  <a:lnTo>
                    <a:pt x="764432" y="732688"/>
                  </a:lnTo>
                  <a:lnTo>
                    <a:pt x="792814" y="697844"/>
                  </a:lnTo>
                  <a:lnTo>
                    <a:pt x="817565" y="660171"/>
                  </a:lnTo>
                  <a:lnTo>
                    <a:pt x="838415" y="619936"/>
                  </a:lnTo>
                  <a:lnTo>
                    <a:pt x="855098" y="577408"/>
                  </a:lnTo>
                  <a:lnTo>
                    <a:pt x="867346" y="532852"/>
                  </a:lnTo>
                  <a:lnTo>
                    <a:pt x="874891" y="486538"/>
                  </a:lnTo>
                  <a:lnTo>
                    <a:pt x="877465" y="438732"/>
                  </a:lnTo>
                  <a:lnTo>
                    <a:pt x="874891" y="390927"/>
                  </a:lnTo>
                  <a:lnTo>
                    <a:pt x="867346" y="344613"/>
                  </a:lnTo>
                  <a:lnTo>
                    <a:pt x="855098" y="300057"/>
                  </a:lnTo>
                  <a:lnTo>
                    <a:pt x="838415" y="257528"/>
                  </a:lnTo>
                  <a:lnTo>
                    <a:pt x="817565" y="217294"/>
                  </a:lnTo>
                  <a:lnTo>
                    <a:pt x="792814" y="179621"/>
                  </a:lnTo>
                  <a:lnTo>
                    <a:pt x="764432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8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492390" y="6220918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33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24"/>
                  </a:lnTo>
                  <a:lnTo>
                    <a:pt x="595933" y="444224"/>
                  </a:lnTo>
                  <a:lnTo>
                    <a:pt x="603324" y="436833"/>
                  </a:lnTo>
                  <a:lnTo>
                    <a:pt x="603324" y="427686"/>
                  </a:lnTo>
                  <a:lnTo>
                    <a:pt x="603324" y="7391"/>
                  </a:lnTo>
                  <a:lnTo>
                    <a:pt x="59593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515737" y="6244407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6" y="0"/>
                  </a:moveTo>
                  <a:lnTo>
                    <a:pt x="7392" y="0"/>
                  </a:lnTo>
                  <a:lnTo>
                    <a:pt x="0" y="7400"/>
                  </a:lnTo>
                  <a:lnTo>
                    <a:pt x="0" y="387929"/>
                  </a:lnTo>
                  <a:lnTo>
                    <a:pt x="7392" y="395320"/>
                  </a:lnTo>
                  <a:lnTo>
                    <a:pt x="544976" y="395320"/>
                  </a:lnTo>
                  <a:lnTo>
                    <a:pt x="552359" y="387929"/>
                  </a:lnTo>
                  <a:lnTo>
                    <a:pt x="552359" y="378782"/>
                  </a:lnTo>
                  <a:lnTo>
                    <a:pt x="552359" y="7383"/>
                  </a:lnTo>
                  <a:lnTo>
                    <a:pt x="54497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528253" y="6262407"/>
              <a:ext cx="527050" cy="354965"/>
            </a:xfrm>
            <a:custGeom>
              <a:avLst/>
              <a:gdLst/>
              <a:ahLst/>
              <a:cxnLst/>
              <a:rect l="l" t="t" r="r" b="b"/>
              <a:pathLst>
                <a:path w="527050" h="354965">
                  <a:moveTo>
                    <a:pt x="525081" y="47663"/>
                  </a:moveTo>
                  <a:lnTo>
                    <a:pt x="521589" y="44170"/>
                  </a:lnTo>
                  <a:lnTo>
                    <a:pt x="178650" y="44170"/>
                  </a:lnTo>
                  <a:lnTo>
                    <a:pt x="175171" y="47663"/>
                  </a:lnTo>
                  <a:lnTo>
                    <a:pt x="175171" y="351180"/>
                  </a:lnTo>
                  <a:lnTo>
                    <a:pt x="178650" y="354672"/>
                  </a:lnTo>
                  <a:lnTo>
                    <a:pt x="521589" y="354672"/>
                  </a:lnTo>
                  <a:lnTo>
                    <a:pt x="525081" y="351180"/>
                  </a:lnTo>
                  <a:lnTo>
                    <a:pt x="525081" y="346875"/>
                  </a:lnTo>
                  <a:lnTo>
                    <a:pt x="525081" y="47663"/>
                  </a:lnTo>
                  <a:close/>
                </a:path>
                <a:path w="527050" h="354965">
                  <a:moveTo>
                    <a:pt x="526542" y="3492"/>
                  </a:moveTo>
                  <a:lnTo>
                    <a:pt x="523062" y="0"/>
                  </a:lnTo>
                  <a:lnTo>
                    <a:pt x="3479" y="0"/>
                  </a:lnTo>
                  <a:lnTo>
                    <a:pt x="0" y="3492"/>
                  </a:lnTo>
                  <a:lnTo>
                    <a:pt x="0" y="20878"/>
                  </a:lnTo>
                  <a:lnTo>
                    <a:pt x="3479" y="24358"/>
                  </a:lnTo>
                  <a:lnTo>
                    <a:pt x="523062" y="24358"/>
                  </a:lnTo>
                  <a:lnTo>
                    <a:pt x="526542" y="20878"/>
                  </a:lnTo>
                  <a:lnTo>
                    <a:pt x="526542" y="16573"/>
                  </a:lnTo>
                  <a:lnTo>
                    <a:pt x="526542" y="3492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5598" y="6421443"/>
              <a:ext cx="177175" cy="176989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8528725" y="6306576"/>
              <a:ext cx="154305" cy="310515"/>
            </a:xfrm>
            <a:custGeom>
              <a:avLst/>
              <a:gdLst/>
              <a:ahLst/>
              <a:cxnLst/>
              <a:rect l="l" t="t" r="r" b="b"/>
              <a:pathLst>
                <a:path w="154304" h="310515">
                  <a:moveTo>
                    <a:pt x="150383" y="0"/>
                  </a:moveTo>
                  <a:lnTo>
                    <a:pt x="3477" y="0"/>
                  </a:lnTo>
                  <a:lnTo>
                    <a:pt x="0" y="3493"/>
                  </a:lnTo>
                  <a:lnTo>
                    <a:pt x="0" y="307008"/>
                  </a:lnTo>
                  <a:lnTo>
                    <a:pt x="3477" y="310502"/>
                  </a:lnTo>
                  <a:lnTo>
                    <a:pt x="150383" y="310502"/>
                  </a:lnTo>
                  <a:lnTo>
                    <a:pt x="153877" y="307008"/>
                  </a:lnTo>
                  <a:lnTo>
                    <a:pt x="153877" y="302698"/>
                  </a:lnTo>
                  <a:lnTo>
                    <a:pt x="153877" y="3493"/>
                  </a:lnTo>
                  <a:lnTo>
                    <a:pt x="150383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8782" y="6368140"/>
              <a:ext cx="132372" cy="132234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7992" y="6674564"/>
              <a:ext cx="206990" cy="97047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9285325" y="6208356"/>
              <a:ext cx="743585" cy="274955"/>
            </a:xfrm>
            <a:custGeom>
              <a:avLst/>
              <a:gdLst/>
              <a:ahLst/>
              <a:cxnLst/>
              <a:rect l="l" t="t" r="r" b="b"/>
              <a:pathLst>
                <a:path w="743584" h="274954">
                  <a:moveTo>
                    <a:pt x="631850" y="58102"/>
                  </a:moveTo>
                  <a:lnTo>
                    <a:pt x="628142" y="53848"/>
                  </a:lnTo>
                  <a:lnTo>
                    <a:pt x="88709" y="53975"/>
                  </a:lnTo>
                  <a:lnTo>
                    <a:pt x="80759" y="49720"/>
                  </a:lnTo>
                  <a:lnTo>
                    <a:pt x="80746" y="444"/>
                  </a:lnTo>
                  <a:lnTo>
                    <a:pt x="77177" y="0"/>
                  </a:lnTo>
                  <a:lnTo>
                    <a:pt x="0" y="82410"/>
                  </a:lnTo>
                  <a:lnTo>
                    <a:pt x="0" y="90017"/>
                  </a:lnTo>
                  <a:lnTo>
                    <a:pt x="77203" y="172402"/>
                  </a:lnTo>
                  <a:lnTo>
                    <a:pt x="80759" y="171958"/>
                  </a:lnTo>
                  <a:lnTo>
                    <a:pt x="80759" y="122682"/>
                  </a:lnTo>
                  <a:lnTo>
                    <a:pt x="88734" y="118427"/>
                  </a:lnTo>
                  <a:lnTo>
                    <a:pt x="618413" y="118313"/>
                  </a:lnTo>
                  <a:lnTo>
                    <a:pt x="628142" y="118313"/>
                  </a:lnTo>
                  <a:lnTo>
                    <a:pt x="631850" y="114058"/>
                  </a:lnTo>
                  <a:lnTo>
                    <a:pt x="631850" y="58102"/>
                  </a:lnTo>
                  <a:close/>
                </a:path>
                <a:path w="743584" h="274954">
                  <a:moveTo>
                    <a:pt x="743343" y="192379"/>
                  </a:moveTo>
                  <a:lnTo>
                    <a:pt x="743331" y="184772"/>
                  </a:lnTo>
                  <a:lnTo>
                    <a:pt x="666127" y="102387"/>
                  </a:lnTo>
                  <a:lnTo>
                    <a:pt x="662571" y="102831"/>
                  </a:lnTo>
                  <a:lnTo>
                    <a:pt x="662571" y="152107"/>
                  </a:lnTo>
                  <a:lnTo>
                    <a:pt x="654621" y="156362"/>
                  </a:lnTo>
                  <a:lnTo>
                    <a:pt x="124917" y="156476"/>
                  </a:lnTo>
                  <a:lnTo>
                    <a:pt x="115189" y="156476"/>
                  </a:lnTo>
                  <a:lnTo>
                    <a:pt x="111480" y="160731"/>
                  </a:lnTo>
                  <a:lnTo>
                    <a:pt x="111480" y="216700"/>
                  </a:lnTo>
                  <a:lnTo>
                    <a:pt x="115189" y="220954"/>
                  </a:lnTo>
                  <a:lnTo>
                    <a:pt x="654621" y="220827"/>
                  </a:lnTo>
                  <a:lnTo>
                    <a:pt x="662597" y="225069"/>
                  </a:lnTo>
                  <a:lnTo>
                    <a:pt x="662597" y="274345"/>
                  </a:lnTo>
                  <a:lnTo>
                    <a:pt x="666153" y="274789"/>
                  </a:lnTo>
                  <a:lnTo>
                    <a:pt x="743343" y="192379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7617209" y="7765008"/>
            <a:ext cx="877569" cy="877569"/>
            <a:chOff x="7617209" y="7765008"/>
            <a:chExt cx="877569" cy="877569"/>
          </a:xfrm>
        </p:grpSpPr>
        <p:sp>
          <p:nvSpPr>
            <p:cNvPr id="77" name="object 77" descr=""/>
            <p:cNvSpPr/>
            <p:nvPr/>
          </p:nvSpPr>
          <p:spPr>
            <a:xfrm>
              <a:off x="7617209" y="7765008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3"/>
                  </a:lnTo>
                  <a:lnTo>
                    <a:pt x="22367" y="577408"/>
                  </a:lnTo>
                  <a:lnTo>
                    <a:pt x="39050" y="619937"/>
                  </a:lnTo>
                  <a:lnTo>
                    <a:pt x="59900" y="660172"/>
                  </a:lnTo>
                  <a:lnTo>
                    <a:pt x="84651" y="697845"/>
                  </a:lnTo>
                  <a:lnTo>
                    <a:pt x="113033" y="732689"/>
                  </a:lnTo>
                  <a:lnTo>
                    <a:pt x="144780" y="764435"/>
                  </a:lnTo>
                  <a:lnTo>
                    <a:pt x="179624" y="792817"/>
                  </a:lnTo>
                  <a:lnTo>
                    <a:pt x="217297" y="817567"/>
                  </a:lnTo>
                  <a:lnTo>
                    <a:pt x="257532" y="838417"/>
                  </a:lnTo>
                  <a:lnTo>
                    <a:pt x="300060" y="855100"/>
                  </a:lnTo>
                  <a:lnTo>
                    <a:pt x="344615" y="867347"/>
                  </a:lnTo>
                  <a:lnTo>
                    <a:pt x="390928" y="874892"/>
                  </a:lnTo>
                  <a:lnTo>
                    <a:pt x="438732" y="877466"/>
                  </a:lnTo>
                  <a:lnTo>
                    <a:pt x="486537" y="874892"/>
                  </a:lnTo>
                  <a:lnTo>
                    <a:pt x="532850" y="867347"/>
                  </a:lnTo>
                  <a:lnTo>
                    <a:pt x="577405" y="855100"/>
                  </a:lnTo>
                  <a:lnTo>
                    <a:pt x="619933" y="838417"/>
                  </a:lnTo>
                  <a:lnTo>
                    <a:pt x="660168" y="817567"/>
                  </a:lnTo>
                  <a:lnTo>
                    <a:pt x="697841" y="792817"/>
                  </a:lnTo>
                  <a:lnTo>
                    <a:pt x="732685" y="764435"/>
                  </a:lnTo>
                  <a:lnTo>
                    <a:pt x="764432" y="732689"/>
                  </a:lnTo>
                  <a:lnTo>
                    <a:pt x="792814" y="697845"/>
                  </a:lnTo>
                  <a:lnTo>
                    <a:pt x="817565" y="660172"/>
                  </a:lnTo>
                  <a:lnTo>
                    <a:pt x="838415" y="619937"/>
                  </a:lnTo>
                  <a:lnTo>
                    <a:pt x="855098" y="577408"/>
                  </a:lnTo>
                  <a:lnTo>
                    <a:pt x="867346" y="532853"/>
                  </a:lnTo>
                  <a:lnTo>
                    <a:pt x="874891" y="486538"/>
                  </a:lnTo>
                  <a:lnTo>
                    <a:pt x="877465" y="438732"/>
                  </a:lnTo>
                  <a:lnTo>
                    <a:pt x="874891" y="390927"/>
                  </a:lnTo>
                  <a:lnTo>
                    <a:pt x="867346" y="344613"/>
                  </a:lnTo>
                  <a:lnTo>
                    <a:pt x="855098" y="300057"/>
                  </a:lnTo>
                  <a:lnTo>
                    <a:pt x="838415" y="257528"/>
                  </a:lnTo>
                  <a:lnTo>
                    <a:pt x="817565" y="217294"/>
                  </a:lnTo>
                  <a:lnTo>
                    <a:pt x="792814" y="179621"/>
                  </a:lnTo>
                  <a:lnTo>
                    <a:pt x="764432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8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756885" y="7956036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32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33"/>
                  </a:lnTo>
                  <a:lnTo>
                    <a:pt x="595932" y="444224"/>
                  </a:lnTo>
                  <a:lnTo>
                    <a:pt x="603324" y="436833"/>
                  </a:lnTo>
                  <a:lnTo>
                    <a:pt x="603324" y="427694"/>
                  </a:lnTo>
                  <a:lnTo>
                    <a:pt x="603324" y="7391"/>
                  </a:lnTo>
                  <a:lnTo>
                    <a:pt x="595932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780231" y="7979525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6" y="0"/>
                  </a:moveTo>
                  <a:lnTo>
                    <a:pt x="7391" y="0"/>
                  </a:lnTo>
                  <a:lnTo>
                    <a:pt x="0" y="7399"/>
                  </a:lnTo>
                  <a:lnTo>
                    <a:pt x="0" y="387936"/>
                  </a:lnTo>
                  <a:lnTo>
                    <a:pt x="7391" y="395328"/>
                  </a:lnTo>
                  <a:lnTo>
                    <a:pt x="544976" y="395320"/>
                  </a:lnTo>
                  <a:lnTo>
                    <a:pt x="552359" y="387936"/>
                  </a:lnTo>
                  <a:lnTo>
                    <a:pt x="552359" y="378790"/>
                  </a:lnTo>
                  <a:lnTo>
                    <a:pt x="552359" y="7391"/>
                  </a:lnTo>
                  <a:lnTo>
                    <a:pt x="54497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7885" y="7807899"/>
              <a:ext cx="101131" cy="118080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8043591" y="8012102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59" h="229870">
                  <a:moveTo>
                    <a:pt x="247502" y="0"/>
                  </a:moveTo>
                  <a:lnTo>
                    <a:pt x="3486" y="0"/>
                  </a:lnTo>
                  <a:lnTo>
                    <a:pt x="0" y="3493"/>
                  </a:lnTo>
                  <a:lnTo>
                    <a:pt x="0" y="226079"/>
                  </a:lnTo>
                  <a:lnTo>
                    <a:pt x="3486" y="229572"/>
                  </a:lnTo>
                  <a:lnTo>
                    <a:pt x="247502" y="229572"/>
                  </a:lnTo>
                  <a:lnTo>
                    <a:pt x="250996" y="226079"/>
                  </a:lnTo>
                  <a:lnTo>
                    <a:pt x="250996" y="221776"/>
                  </a:lnTo>
                  <a:lnTo>
                    <a:pt x="250996" y="3493"/>
                  </a:lnTo>
                  <a:lnTo>
                    <a:pt x="24750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071466" y="8054360"/>
              <a:ext cx="196850" cy="170815"/>
            </a:xfrm>
            <a:custGeom>
              <a:avLst/>
              <a:gdLst/>
              <a:ahLst/>
              <a:cxnLst/>
              <a:rect l="l" t="t" r="r" b="b"/>
              <a:pathLst>
                <a:path w="196850" h="170815">
                  <a:moveTo>
                    <a:pt x="98228" y="0"/>
                  </a:moveTo>
                  <a:lnTo>
                    <a:pt x="52695" y="1531"/>
                  </a:lnTo>
                  <a:lnTo>
                    <a:pt x="3695" y="6744"/>
                  </a:lnTo>
                  <a:lnTo>
                    <a:pt x="0" y="11249"/>
                  </a:lnTo>
                  <a:lnTo>
                    <a:pt x="0" y="158769"/>
                  </a:lnTo>
                  <a:lnTo>
                    <a:pt x="53241" y="168667"/>
                  </a:lnTo>
                  <a:lnTo>
                    <a:pt x="98228" y="170228"/>
                  </a:lnTo>
                  <a:lnTo>
                    <a:pt x="120747" y="169841"/>
                  </a:lnTo>
                  <a:lnTo>
                    <a:pt x="165629" y="166687"/>
                  </a:lnTo>
                  <a:lnTo>
                    <a:pt x="196430" y="158769"/>
                  </a:lnTo>
                  <a:lnTo>
                    <a:pt x="196430" y="147317"/>
                  </a:lnTo>
                  <a:lnTo>
                    <a:pt x="37856" y="147317"/>
                  </a:lnTo>
                  <a:lnTo>
                    <a:pt x="25789" y="146088"/>
                  </a:lnTo>
                  <a:lnTo>
                    <a:pt x="19651" y="145271"/>
                  </a:lnTo>
                  <a:lnTo>
                    <a:pt x="19651" y="24561"/>
                  </a:lnTo>
                  <a:lnTo>
                    <a:pt x="39847" y="22291"/>
                  </a:lnTo>
                  <a:lnTo>
                    <a:pt x="59702" y="20694"/>
                  </a:lnTo>
                  <a:lnTo>
                    <a:pt x="79329" y="19752"/>
                  </a:lnTo>
                  <a:lnTo>
                    <a:pt x="98842" y="19442"/>
                  </a:lnTo>
                  <a:lnTo>
                    <a:pt x="196430" y="19442"/>
                  </a:lnTo>
                  <a:lnTo>
                    <a:pt x="196430" y="11249"/>
                  </a:lnTo>
                  <a:lnTo>
                    <a:pt x="192742" y="6744"/>
                  </a:lnTo>
                  <a:lnTo>
                    <a:pt x="166120" y="3449"/>
                  </a:lnTo>
                  <a:lnTo>
                    <a:pt x="143744" y="1531"/>
                  </a:lnTo>
                  <a:lnTo>
                    <a:pt x="121062" y="382"/>
                  </a:lnTo>
                  <a:lnTo>
                    <a:pt x="98228" y="0"/>
                  </a:lnTo>
                  <a:close/>
                </a:path>
                <a:path w="196850" h="170815">
                  <a:moveTo>
                    <a:pt x="132808" y="96359"/>
                  </a:moveTo>
                  <a:lnTo>
                    <a:pt x="125643" y="96359"/>
                  </a:lnTo>
                  <a:lnTo>
                    <a:pt x="122982" y="96998"/>
                  </a:lnTo>
                  <a:lnTo>
                    <a:pt x="120718" y="98405"/>
                  </a:lnTo>
                  <a:lnTo>
                    <a:pt x="37856" y="147317"/>
                  </a:lnTo>
                  <a:lnTo>
                    <a:pt x="196430" y="147317"/>
                  </a:lnTo>
                  <a:lnTo>
                    <a:pt x="196430" y="143427"/>
                  </a:lnTo>
                  <a:lnTo>
                    <a:pt x="176787" y="143427"/>
                  </a:lnTo>
                  <a:lnTo>
                    <a:pt x="140370" y="101688"/>
                  </a:lnTo>
                  <a:lnTo>
                    <a:pt x="137297" y="98204"/>
                  </a:lnTo>
                  <a:lnTo>
                    <a:pt x="132808" y="96359"/>
                  </a:lnTo>
                  <a:close/>
                </a:path>
                <a:path w="196850" h="170815">
                  <a:moveTo>
                    <a:pt x="196430" y="19442"/>
                  </a:moveTo>
                  <a:lnTo>
                    <a:pt x="98842" y="19442"/>
                  </a:lnTo>
                  <a:lnTo>
                    <a:pt x="118293" y="19752"/>
                  </a:lnTo>
                  <a:lnTo>
                    <a:pt x="137730" y="20694"/>
                  </a:lnTo>
                  <a:lnTo>
                    <a:pt x="157209" y="22291"/>
                  </a:lnTo>
                  <a:lnTo>
                    <a:pt x="176787" y="24561"/>
                  </a:lnTo>
                  <a:lnTo>
                    <a:pt x="176787" y="143427"/>
                  </a:lnTo>
                  <a:lnTo>
                    <a:pt x="196430" y="143427"/>
                  </a:lnTo>
                  <a:lnTo>
                    <a:pt x="196430" y="19442"/>
                  </a:lnTo>
                  <a:close/>
                </a:path>
                <a:path w="196850" h="170815">
                  <a:moveTo>
                    <a:pt x="65498" y="52381"/>
                  </a:moveTo>
                  <a:lnTo>
                    <a:pt x="57851" y="53924"/>
                  </a:lnTo>
                  <a:lnTo>
                    <a:pt x="51601" y="58131"/>
                  </a:lnTo>
                  <a:lnTo>
                    <a:pt x="47384" y="64370"/>
                  </a:lnTo>
                  <a:lnTo>
                    <a:pt x="45838" y="72009"/>
                  </a:lnTo>
                  <a:lnTo>
                    <a:pt x="47384" y="79661"/>
                  </a:lnTo>
                  <a:lnTo>
                    <a:pt x="51601" y="85907"/>
                  </a:lnTo>
                  <a:lnTo>
                    <a:pt x="57851" y="90117"/>
                  </a:lnTo>
                  <a:lnTo>
                    <a:pt x="65498" y="91660"/>
                  </a:lnTo>
                  <a:lnTo>
                    <a:pt x="73137" y="90117"/>
                  </a:lnTo>
                  <a:lnTo>
                    <a:pt x="79376" y="85907"/>
                  </a:lnTo>
                  <a:lnTo>
                    <a:pt x="83583" y="79661"/>
                  </a:lnTo>
                  <a:lnTo>
                    <a:pt x="85126" y="72009"/>
                  </a:lnTo>
                  <a:lnTo>
                    <a:pt x="83583" y="64370"/>
                  </a:lnTo>
                  <a:lnTo>
                    <a:pt x="79376" y="58131"/>
                  </a:lnTo>
                  <a:lnTo>
                    <a:pt x="73137" y="53924"/>
                  </a:lnTo>
                  <a:lnTo>
                    <a:pt x="65498" y="5238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67989" y="8419800"/>
              <a:ext cx="206990" cy="97045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8014861" y="8260636"/>
              <a:ext cx="288925" cy="95250"/>
            </a:xfrm>
            <a:custGeom>
              <a:avLst/>
              <a:gdLst/>
              <a:ahLst/>
              <a:cxnLst/>
              <a:rect l="l" t="t" r="r" b="b"/>
              <a:pathLst>
                <a:path w="288925" h="95250">
                  <a:moveTo>
                    <a:pt x="285810" y="0"/>
                  </a:moveTo>
                  <a:lnTo>
                    <a:pt x="282261" y="0"/>
                  </a:lnTo>
                  <a:lnTo>
                    <a:pt x="2886" y="0"/>
                  </a:lnTo>
                  <a:lnTo>
                    <a:pt x="0" y="2871"/>
                  </a:lnTo>
                  <a:lnTo>
                    <a:pt x="0" y="91757"/>
                  </a:lnTo>
                  <a:lnTo>
                    <a:pt x="2886" y="94628"/>
                  </a:lnTo>
                  <a:lnTo>
                    <a:pt x="285810" y="94628"/>
                  </a:lnTo>
                  <a:lnTo>
                    <a:pt x="288690" y="91757"/>
                  </a:lnTo>
                  <a:lnTo>
                    <a:pt x="288690" y="2871"/>
                  </a:lnTo>
                  <a:lnTo>
                    <a:pt x="28581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37779" y="8283651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74" y="20269"/>
                  </a:moveTo>
                  <a:lnTo>
                    <a:pt x="24180" y="17487"/>
                  </a:lnTo>
                  <a:lnTo>
                    <a:pt x="17297" y="17487"/>
                  </a:lnTo>
                  <a:lnTo>
                    <a:pt x="14516" y="20269"/>
                  </a:lnTo>
                  <a:lnTo>
                    <a:pt x="14516" y="27152"/>
                  </a:lnTo>
                  <a:lnTo>
                    <a:pt x="17297" y="29933"/>
                  </a:lnTo>
                  <a:lnTo>
                    <a:pt x="24180" y="29933"/>
                  </a:lnTo>
                  <a:lnTo>
                    <a:pt x="26974" y="27152"/>
                  </a:lnTo>
                  <a:lnTo>
                    <a:pt x="26974" y="20269"/>
                  </a:lnTo>
                  <a:close/>
                </a:path>
                <a:path w="236220" h="55245">
                  <a:moveTo>
                    <a:pt x="62242" y="4457"/>
                  </a:moveTo>
                  <a:lnTo>
                    <a:pt x="61074" y="3022"/>
                  </a:lnTo>
                  <a:lnTo>
                    <a:pt x="56019" y="2400"/>
                  </a:lnTo>
                  <a:lnTo>
                    <a:pt x="56019" y="8661"/>
                  </a:lnTo>
                  <a:lnTo>
                    <a:pt x="56019" y="46342"/>
                  </a:lnTo>
                  <a:lnTo>
                    <a:pt x="43548" y="32080"/>
                  </a:lnTo>
                  <a:lnTo>
                    <a:pt x="42087" y="31432"/>
                  </a:lnTo>
                  <a:lnTo>
                    <a:pt x="39814" y="31432"/>
                  </a:lnTo>
                  <a:lnTo>
                    <a:pt x="38963" y="31623"/>
                  </a:lnTo>
                  <a:lnTo>
                    <a:pt x="38252" y="32080"/>
                  </a:lnTo>
                  <a:lnTo>
                    <a:pt x="11976" y="47586"/>
                  </a:lnTo>
                  <a:lnTo>
                    <a:pt x="8153" y="47180"/>
                  </a:lnTo>
                  <a:lnTo>
                    <a:pt x="6210" y="46926"/>
                  </a:lnTo>
                  <a:lnTo>
                    <a:pt x="6210" y="8661"/>
                  </a:lnTo>
                  <a:lnTo>
                    <a:pt x="14846" y="7556"/>
                  </a:lnTo>
                  <a:lnTo>
                    <a:pt x="23075" y="7048"/>
                  </a:lnTo>
                  <a:lnTo>
                    <a:pt x="39547" y="7048"/>
                  </a:lnTo>
                  <a:lnTo>
                    <a:pt x="47713" y="7556"/>
                  </a:lnTo>
                  <a:lnTo>
                    <a:pt x="56019" y="8661"/>
                  </a:lnTo>
                  <a:lnTo>
                    <a:pt x="56019" y="2400"/>
                  </a:lnTo>
                  <a:lnTo>
                    <a:pt x="52641" y="1981"/>
                  </a:lnTo>
                  <a:lnTo>
                    <a:pt x="45542" y="1371"/>
                  </a:lnTo>
                  <a:lnTo>
                    <a:pt x="38354" y="1003"/>
                  </a:lnTo>
                  <a:lnTo>
                    <a:pt x="23888" y="1003"/>
                  </a:lnTo>
                  <a:lnTo>
                    <a:pt x="16687" y="1371"/>
                  </a:lnTo>
                  <a:lnTo>
                    <a:pt x="9601" y="1981"/>
                  </a:lnTo>
                  <a:lnTo>
                    <a:pt x="1155" y="3022"/>
                  </a:lnTo>
                  <a:lnTo>
                    <a:pt x="0" y="4457"/>
                  </a:lnTo>
                  <a:lnTo>
                    <a:pt x="0" y="51206"/>
                  </a:lnTo>
                  <a:lnTo>
                    <a:pt x="23990" y="54711"/>
                  </a:lnTo>
                  <a:lnTo>
                    <a:pt x="38252" y="54711"/>
                  </a:lnTo>
                  <a:lnTo>
                    <a:pt x="62242" y="51206"/>
                  </a:lnTo>
                  <a:lnTo>
                    <a:pt x="62242" y="47586"/>
                  </a:lnTo>
                  <a:lnTo>
                    <a:pt x="62242" y="46342"/>
                  </a:lnTo>
                  <a:lnTo>
                    <a:pt x="62242" y="7048"/>
                  </a:lnTo>
                  <a:lnTo>
                    <a:pt x="62242" y="4457"/>
                  </a:lnTo>
                  <a:close/>
                </a:path>
                <a:path w="236220" h="55245">
                  <a:moveTo>
                    <a:pt x="114922" y="20269"/>
                  </a:moveTo>
                  <a:lnTo>
                    <a:pt x="112128" y="17487"/>
                  </a:lnTo>
                  <a:lnTo>
                    <a:pt x="105257" y="17487"/>
                  </a:lnTo>
                  <a:lnTo>
                    <a:pt x="102463" y="20269"/>
                  </a:lnTo>
                  <a:lnTo>
                    <a:pt x="102463" y="27152"/>
                  </a:lnTo>
                  <a:lnTo>
                    <a:pt x="105257" y="29933"/>
                  </a:lnTo>
                  <a:lnTo>
                    <a:pt x="112128" y="29933"/>
                  </a:lnTo>
                  <a:lnTo>
                    <a:pt x="114922" y="27152"/>
                  </a:lnTo>
                  <a:lnTo>
                    <a:pt x="114922" y="20269"/>
                  </a:lnTo>
                  <a:close/>
                </a:path>
                <a:path w="236220" h="55245">
                  <a:moveTo>
                    <a:pt x="150190" y="4457"/>
                  </a:moveTo>
                  <a:lnTo>
                    <a:pt x="149021" y="3022"/>
                  </a:lnTo>
                  <a:lnTo>
                    <a:pt x="143967" y="2400"/>
                  </a:lnTo>
                  <a:lnTo>
                    <a:pt x="143967" y="8661"/>
                  </a:lnTo>
                  <a:lnTo>
                    <a:pt x="143967" y="46342"/>
                  </a:lnTo>
                  <a:lnTo>
                    <a:pt x="131508" y="32080"/>
                  </a:lnTo>
                  <a:lnTo>
                    <a:pt x="130035" y="31432"/>
                  </a:lnTo>
                  <a:lnTo>
                    <a:pt x="127762" y="31432"/>
                  </a:lnTo>
                  <a:lnTo>
                    <a:pt x="126923" y="31623"/>
                  </a:lnTo>
                  <a:lnTo>
                    <a:pt x="126199" y="32080"/>
                  </a:lnTo>
                  <a:lnTo>
                    <a:pt x="99936" y="47586"/>
                  </a:lnTo>
                  <a:lnTo>
                    <a:pt x="96100" y="47180"/>
                  </a:lnTo>
                  <a:lnTo>
                    <a:pt x="94170" y="46926"/>
                  </a:lnTo>
                  <a:lnTo>
                    <a:pt x="94170" y="8661"/>
                  </a:lnTo>
                  <a:lnTo>
                    <a:pt x="102793" y="7556"/>
                  </a:lnTo>
                  <a:lnTo>
                    <a:pt x="111023" y="7048"/>
                  </a:lnTo>
                  <a:lnTo>
                    <a:pt x="127495" y="7048"/>
                  </a:lnTo>
                  <a:lnTo>
                    <a:pt x="135674" y="7556"/>
                  </a:lnTo>
                  <a:lnTo>
                    <a:pt x="143967" y="8661"/>
                  </a:lnTo>
                  <a:lnTo>
                    <a:pt x="143967" y="2400"/>
                  </a:lnTo>
                  <a:lnTo>
                    <a:pt x="140589" y="1981"/>
                  </a:lnTo>
                  <a:lnTo>
                    <a:pt x="133502" y="1371"/>
                  </a:lnTo>
                  <a:lnTo>
                    <a:pt x="126314" y="1003"/>
                  </a:lnTo>
                  <a:lnTo>
                    <a:pt x="111836" y="1003"/>
                  </a:lnTo>
                  <a:lnTo>
                    <a:pt x="104635" y="1371"/>
                  </a:lnTo>
                  <a:lnTo>
                    <a:pt x="97548" y="1981"/>
                  </a:lnTo>
                  <a:lnTo>
                    <a:pt x="89115" y="3022"/>
                  </a:lnTo>
                  <a:lnTo>
                    <a:pt x="87947" y="4457"/>
                  </a:lnTo>
                  <a:lnTo>
                    <a:pt x="87947" y="51206"/>
                  </a:lnTo>
                  <a:lnTo>
                    <a:pt x="111937" y="54711"/>
                  </a:lnTo>
                  <a:lnTo>
                    <a:pt x="126212" y="54711"/>
                  </a:lnTo>
                  <a:lnTo>
                    <a:pt x="150190" y="51206"/>
                  </a:lnTo>
                  <a:lnTo>
                    <a:pt x="150190" y="47586"/>
                  </a:lnTo>
                  <a:lnTo>
                    <a:pt x="150190" y="46342"/>
                  </a:lnTo>
                  <a:lnTo>
                    <a:pt x="150190" y="7048"/>
                  </a:lnTo>
                  <a:lnTo>
                    <a:pt x="150190" y="4457"/>
                  </a:lnTo>
                  <a:close/>
                </a:path>
                <a:path w="236220" h="55245">
                  <a:moveTo>
                    <a:pt x="200850" y="19265"/>
                  </a:moveTo>
                  <a:lnTo>
                    <a:pt x="198056" y="16484"/>
                  </a:lnTo>
                  <a:lnTo>
                    <a:pt x="191173" y="16484"/>
                  </a:lnTo>
                  <a:lnTo>
                    <a:pt x="188391" y="19265"/>
                  </a:lnTo>
                  <a:lnTo>
                    <a:pt x="188391" y="26136"/>
                  </a:lnTo>
                  <a:lnTo>
                    <a:pt x="191173" y="28930"/>
                  </a:lnTo>
                  <a:lnTo>
                    <a:pt x="198056" y="28930"/>
                  </a:lnTo>
                  <a:lnTo>
                    <a:pt x="200850" y="26136"/>
                  </a:lnTo>
                  <a:lnTo>
                    <a:pt x="200850" y="19265"/>
                  </a:lnTo>
                  <a:close/>
                </a:path>
                <a:path w="236220" h="55245">
                  <a:moveTo>
                    <a:pt x="236118" y="3441"/>
                  </a:moveTo>
                  <a:lnTo>
                    <a:pt x="234950" y="2006"/>
                  </a:lnTo>
                  <a:lnTo>
                    <a:pt x="229895" y="1384"/>
                  </a:lnTo>
                  <a:lnTo>
                    <a:pt x="229895" y="7658"/>
                  </a:lnTo>
                  <a:lnTo>
                    <a:pt x="229895" y="45326"/>
                  </a:lnTo>
                  <a:lnTo>
                    <a:pt x="217424" y="31064"/>
                  </a:lnTo>
                  <a:lnTo>
                    <a:pt x="215963" y="30416"/>
                  </a:lnTo>
                  <a:lnTo>
                    <a:pt x="213690" y="30416"/>
                  </a:lnTo>
                  <a:lnTo>
                    <a:pt x="212839" y="30619"/>
                  </a:lnTo>
                  <a:lnTo>
                    <a:pt x="212128" y="31064"/>
                  </a:lnTo>
                  <a:lnTo>
                    <a:pt x="185851" y="46570"/>
                  </a:lnTo>
                  <a:lnTo>
                    <a:pt x="182029" y="46177"/>
                  </a:lnTo>
                  <a:lnTo>
                    <a:pt x="180086" y="45923"/>
                  </a:lnTo>
                  <a:lnTo>
                    <a:pt x="180086" y="7658"/>
                  </a:lnTo>
                  <a:lnTo>
                    <a:pt x="188722" y="6553"/>
                  </a:lnTo>
                  <a:lnTo>
                    <a:pt x="196951" y="6032"/>
                  </a:lnTo>
                  <a:lnTo>
                    <a:pt x="213423" y="6032"/>
                  </a:lnTo>
                  <a:lnTo>
                    <a:pt x="221589" y="6553"/>
                  </a:lnTo>
                  <a:lnTo>
                    <a:pt x="229895" y="7658"/>
                  </a:lnTo>
                  <a:lnTo>
                    <a:pt x="229895" y="1384"/>
                  </a:lnTo>
                  <a:lnTo>
                    <a:pt x="226517" y="965"/>
                  </a:lnTo>
                  <a:lnTo>
                    <a:pt x="219417" y="355"/>
                  </a:lnTo>
                  <a:lnTo>
                    <a:pt x="212229" y="0"/>
                  </a:lnTo>
                  <a:lnTo>
                    <a:pt x="197764" y="0"/>
                  </a:lnTo>
                  <a:lnTo>
                    <a:pt x="190563" y="355"/>
                  </a:lnTo>
                  <a:lnTo>
                    <a:pt x="183476" y="965"/>
                  </a:lnTo>
                  <a:lnTo>
                    <a:pt x="175031" y="2006"/>
                  </a:lnTo>
                  <a:lnTo>
                    <a:pt x="173875" y="3441"/>
                  </a:lnTo>
                  <a:lnTo>
                    <a:pt x="173875" y="50190"/>
                  </a:lnTo>
                  <a:lnTo>
                    <a:pt x="197866" y="53708"/>
                  </a:lnTo>
                  <a:lnTo>
                    <a:pt x="212128" y="53708"/>
                  </a:lnTo>
                  <a:lnTo>
                    <a:pt x="236118" y="50190"/>
                  </a:lnTo>
                  <a:lnTo>
                    <a:pt x="236118" y="46570"/>
                  </a:lnTo>
                  <a:lnTo>
                    <a:pt x="236118" y="45326"/>
                  </a:lnTo>
                  <a:lnTo>
                    <a:pt x="236118" y="6032"/>
                  </a:lnTo>
                  <a:lnTo>
                    <a:pt x="236118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1001" y="8014906"/>
              <a:ext cx="207357" cy="285405"/>
            </a:xfrm>
            <a:prstGeom prst="rect">
              <a:avLst/>
            </a:prstGeom>
          </p:spPr>
        </p:pic>
      </p:grpSp>
      <p:grpSp>
        <p:nvGrpSpPr>
          <p:cNvPr id="87" name="object 87" descr=""/>
          <p:cNvGrpSpPr/>
          <p:nvPr/>
        </p:nvGrpSpPr>
        <p:grpSpPr>
          <a:xfrm>
            <a:off x="4003132" y="7767970"/>
            <a:ext cx="877569" cy="877569"/>
            <a:chOff x="4003132" y="7767970"/>
            <a:chExt cx="877569" cy="877569"/>
          </a:xfrm>
        </p:grpSpPr>
        <p:sp>
          <p:nvSpPr>
            <p:cNvPr id="88" name="object 88" descr=""/>
            <p:cNvSpPr/>
            <p:nvPr/>
          </p:nvSpPr>
          <p:spPr>
            <a:xfrm>
              <a:off x="4003132" y="776797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4" y="0"/>
                  </a:moveTo>
                  <a:lnTo>
                    <a:pt x="390930" y="2574"/>
                  </a:lnTo>
                  <a:lnTo>
                    <a:pt x="344616" y="10119"/>
                  </a:lnTo>
                  <a:lnTo>
                    <a:pt x="300061" y="22366"/>
                  </a:lnTo>
                  <a:lnTo>
                    <a:pt x="257533" y="39049"/>
                  </a:lnTo>
                  <a:lnTo>
                    <a:pt x="217298" y="59898"/>
                  </a:lnTo>
                  <a:lnTo>
                    <a:pt x="179625" y="84648"/>
                  </a:lnTo>
                  <a:lnTo>
                    <a:pt x="144781" y="113030"/>
                  </a:lnTo>
                  <a:lnTo>
                    <a:pt x="113034" y="144777"/>
                  </a:lnTo>
                  <a:lnTo>
                    <a:pt x="84651" y="179621"/>
                  </a:lnTo>
                  <a:lnTo>
                    <a:pt x="59901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3"/>
                  </a:lnTo>
                  <a:lnTo>
                    <a:pt x="22367" y="577408"/>
                  </a:lnTo>
                  <a:lnTo>
                    <a:pt x="39050" y="619937"/>
                  </a:lnTo>
                  <a:lnTo>
                    <a:pt x="59901" y="660172"/>
                  </a:lnTo>
                  <a:lnTo>
                    <a:pt x="84651" y="697845"/>
                  </a:lnTo>
                  <a:lnTo>
                    <a:pt x="113034" y="732689"/>
                  </a:lnTo>
                  <a:lnTo>
                    <a:pt x="144781" y="764435"/>
                  </a:lnTo>
                  <a:lnTo>
                    <a:pt x="179625" y="792817"/>
                  </a:lnTo>
                  <a:lnTo>
                    <a:pt x="217298" y="817567"/>
                  </a:lnTo>
                  <a:lnTo>
                    <a:pt x="257533" y="838417"/>
                  </a:lnTo>
                  <a:lnTo>
                    <a:pt x="300061" y="855100"/>
                  </a:lnTo>
                  <a:lnTo>
                    <a:pt x="344616" y="867347"/>
                  </a:lnTo>
                  <a:lnTo>
                    <a:pt x="390930" y="874892"/>
                  </a:lnTo>
                  <a:lnTo>
                    <a:pt x="438734" y="877466"/>
                  </a:lnTo>
                  <a:lnTo>
                    <a:pt x="486538" y="874892"/>
                  </a:lnTo>
                  <a:lnTo>
                    <a:pt x="532851" y="867347"/>
                  </a:lnTo>
                  <a:lnTo>
                    <a:pt x="577406" y="855100"/>
                  </a:lnTo>
                  <a:lnTo>
                    <a:pt x="619934" y="838417"/>
                  </a:lnTo>
                  <a:lnTo>
                    <a:pt x="660169" y="817567"/>
                  </a:lnTo>
                  <a:lnTo>
                    <a:pt x="697842" y="792817"/>
                  </a:lnTo>
                  <a:lnTo>
                    <a:pt x="732686" y="764435"/>
                  </a:lnTo>
                  <a:lnTo>
                    <a:pt x="764433" y="732689"/>
                  </a:lnTo>
                  <a:lnTo>
                    <a:pt x="792816" y="697845"/>
                  </a:lnTo>
                  <a:lnTo>
                    <a:pt x="817566" y="660172"/>
                  </a:lnTo>
                  <a:lnTo>
                    <a:pt x="838416" y="619937"/>
                  </a:lnTo>
                  <a:lnTo>
                    <a:pt x="855099" y="577408"/>
                  </a:lnTo>
                  <a:lnTo>
                    <a:pt x="867347" y="532853"/>
                  </a:lnTo>
                  <a:lnTo>
                    <a:pt x="874892" y="486538"/>
                  </a:lnTo>
                  <a:lnTo>
                    <a:pt x="877467" y="438732"/>
                  </a:lnTo>
                  <a:lnTo>
                    <a:pt x="874892" y="390927"/>
                  </a:lnTo>
                  <a:lnTo>
                    <a:pt x="867347" y="344613"/>
                  </a:lnTo>
                  <a:lnTo>
                    <a:pt x="855099" y="300057"/>
                  </a:lnTo>
                  <a:lnTo>
                    <a:pt x="838416" y="257528"/>
                  </a:lnTo>
                  <a:lnTo>
                    <a:pt x="817566" y="217294"/>
                  </a:lnTo>
                  <a:lnTo>
                    <a:pt x="792816" y="179621"/>
                  </a:lnTo>
                  <a:lnTo>
                    <a:pt x="764433" y="144777"/>
                  </a:lnTo>
                  <a:lnTo>
                    <a:pt x="732686" y="113030"/>
                  </a:lnTo>
                  <a:lnTo>
                    <a:pt x="697842" y="84648"/>
                  </a:lnTo>
                  <a:lnTo>
                    <a:pt x="660169" y="59898"/>
                  </a:lnTo>
                  <a:lnTo>
                    <a:pt x="619934" y="39049"/>
                  </a:lnTo>
                  <a:lnTo>
                    <a:pt x="577406" y="22366"/>
                  </a:lnTo>
                  <a:lnTo>
                    <a:pt x="532851" y="10119"/>
                  </a:lnTo>
                  <a:lnTo>
                    <a:pt x="486538" y="2574"/>
                  </a:lnTo>
                  <a:lnTo>
                    <a:pt x="43873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80915" y="7831866"/>
              <a:ext cx="125260" cy="110506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4133370" y="7984609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5" h="444500">
                  <a:moveTo>
                    <a:pt x="595933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33"/>
                  </a:lnTo>
                  <a:lnTo>
                    <a:pt x="595933" y="444224"/>
                  </a:lnTo>
                  <a:lnTo>
                    <a:pt x="603324" y="436833"/>
                  </a:lnTo>
                  <a:lnTo>
                    <a:pt x="603324" y="427694"/>
                  </a:lnTo>
                  <a:lnTo>
                    <a:pt x="603324" y="7391"/>
                  </a:lnTo>
                  <a:lnTo>
                    <a:pt x="59593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156717" y="8008099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6" y="0"/>
                  </a:moveTo>
                  <a:lnTo>
                    <a:pt x="7392" y="0"/>
                  </a:lnTo>
                  <a:lnTo>
                    <a:pt x="0" y="7399"/>
                  </a:lnTo>
                  <a:lnTo>
                    <a:pt x="0" y="387936"/>
                  </a:lnTo>
                  <a:lnTo>
                    <a:pt x="7392" y="395329"/>
                  </a:lnTo>
                  <a:lnTo>
                    <a:pt x="544976" y="395320"/>
                  </a:lnTo>
                  <a:lnTo>
                    <a:pt x="552359" y="387936"/>
                  </a:lnTo>
                  <a:lnTo>
                    <a:pt x="552359" y="378790"/>
                  </a:lnTo>
                  <a:lnTo>
                    <a:pt x="552359" y="7391"/>
                  </a:lnTo>
                  <a:lnTo>
                    <a:pt x="54497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420077" y="8040675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60" h="229870">
                  <a:moveTo>
                    <a:pt x="247502" y="0"/>
                  </a:moveTo>
                  <a:lnTo>
                    <a:pt x="3486" y="0"/>
                  </a:lnTo>
                  <a:lnTo>
                    <a:pt x="0" y="3493"/>
                  </a:lnTo>
                  <a:lnTo>
                    <a:pt x="0" y="226079"/>
                  </a:lnTo>
                  <a:lnTo>
                    <a:pt x="3486" y="229572"/>
                  </a:lnTo>
                  <a:lnTo>
                    <a:pt x="247502" y="229572"/>
                  </a:lnTo>
                  <a:lnTo>
                    <a:pt x="250996" y="226079"/>
                  </a:lnTo>
                  <a:lnTo>
                    <a:pt x="250996" y="221776"/>
                  </a:lnTo>
                  <a:lnTo>
                    <a:pt x="250996" y="3493"/>
                  </a:lnTo>
                  <a:lnTo>
                    <a:pt x="24750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447952" y="8082933"/>
              <a:ext cx="196850" cy="170815"/>
            </a:xfrm>
            <a:custGeom>
              <a:avLst/>
              <a:gdLst/>
              <a:ahLst/>
              <a:cxnLst/>
              <a:rect l="l" t="t" r="r" b="b"/>
              <a:pathLst>
                <a:path w="196850" h="170815">
                  <a:moveTo>
                    <a:pt x="98228" y="0"/>
                  </a:moveTo>
                  <a:lnTo>
                    <a:pt x="52695" y="1531"/>
                  </a:lnTo>
                  <a:lnTo>
                    <a:pt x="3695" y="6744"/>
                  </a:lnTo>
                  <a:lnTo>
                    <a:pt x="0" y="11249"/>
                  </a:lnTo>
                  <a:lnTo>
                    <a:pt x="0" y="158769"/>
                  </a:lnTo>
                  <a:lnTo>
                    <a:pt x="53241" y="168668"/>
                  </a:lnTo>
                  <a:lnTo>
                    <a:pt x="98228" y="170229"/>
                  </a:lnTo>
                  <a:lnTo>
                    <a:pt x="120747" y="169842"/>
                  </a:lnTo>
                  <a:lnTo>
                    <a:pt x="165629" y="166687"/>
                  </a:lnTo>
                  <a:lnTo>
                    <a:pt x="196430" y="158769"/>
                  </a:lnTo>
                  <a:lnTo>
                    <a:pt x="196430" y="147317"/>
                  </a:lnTo>
                  <a:lnTo>
                    <a:pt x="37856" y="147317"/>
                  </a:lnTo>
                  <a:lnTo>
                    <a:pt x="25789" y="146088"/>
                  </a:lnTo>
                  <a:lnTo>
                    <a:pt x="19651" y="145271"/>
                  </a:lnTo>
                  <a:lnTo>
                    <a:pt x="19651" y="24561"/>
                  </a:lnTo>
                  <a:lnTo>
                    <a:pt x="39847" y="22291"/>
                  </a:lnTo>
                  <a:lnTo>
                    <a:pt x="59702" y="20694"/>
                  </a:lnTo>
                  <a:lnTo>
                    <a:pt x="79329" y="19752"/>
                  </a:lnTo>
                  <a:lnTo>
                    <a:pt x="98842" y="19442"/>
                  </a:lnTo>
                  <a:lnTo>
                    <a:pt x="196430" y="19442"/>
                  </a:lnTo>
                  <a:lnTo>
                    <a:pt x="196430" y="11249"/>
                  </a:lnTo>
                  <a:lnTo>
                    <a:pt x="192744" y="6744"/>
                  </a:lnTo>
                  <a:lnTo>
                    <a:pt x="166120" y="3449"/>
                  </a:lnTo>
                  <a:lnTo>
                    <a:pt x="143744" y="1531"/>
                  </a:lnTo>
                  <a:lnTo>
                    <a:pt x="121062" y="382"/>
                  </a:lnTo>
                  <a:lnTo>
                    <a:pt x="98228" y="0"/>
                  </a:lnTo>
                  <a:close/>
                </a:path>
                <a:path w="196850" h="170815">
                  <a:moveTo>
                    <a:pt x="132808" y="96359"/>
                  </a:moveTo>
                  <a:lnTo>
                    <a:pt x="125643" y="96359"/>
                  </a:lnTo>
                  <a:lnTo>
                    <a:pt x="122982" y="96998"/>
                  </a:lnTo>
                  <a:lnTo>
                    <a:pt x="120718" y="98405"/>
                  </a:lnTo>
                  <a:lnTo>
                    <a:pt x="37856" y="147317"/>
                  </a:lnTo>
                  <a:lnTo>
                    <a:pt x="196430" y="147317"/>
                  </a:lnTo>
                  <a:lnTo>
                    <a:pt x="196430" y="143427"/>
                  </a:lnTo>
                  <a:lnTo>
                    <a:pt x="176787" y="143427"/>
                  </a:lnTo>
                  <a:lnTo>
                    <a:pt x="140370" y="101688"/>
                  </a:lnTo>
                  <a:lnTo>
                    <a:pt x="137297" y="98204"/>
                  </a:lnTo>
                  <a:lnTo>
                    <a:pt x="132808" y="96359"/>
                  </a:lnTo>
                  <a:close/>
                </a:path>
                <a:path w="196850" h="170815">
                  <a:moveTo>
                    <a:pt x="196430" y="19442"/>
                  </a:moveTo>
                  <a:lnTo>
                    <a:pt x="98842" y="19442"/>
                  </a:lnTo>
                  <a:lnTo>
                    <a:pt x="118293" y="19752"/>
                  </a:lnTo>
                  <a:lnTo>
                    <a:pt x="137730" y="20694"/>
                  </a:lnTo>
                  <a:lnTo>
                    <a:pt x="157209" y="22291"/>
                  </a:lnTo>
                  <a:lnTo>
                    <a:pt x="176787" y="24561"/>
                  </a:lnTo>
                  <a:lnTo>
                    <a:pt x="176787" y="143427"/>
                  </a:lnTo>
                  <a:lnTo>
                    <a:pt x="196430" y="143427"/>
                  </a:lnTo>
                  <a:lnTo>
                    <a:pt x="196430" y="19442"/>
                  </a:lnTo>
                  <a:close/>
                </a:path>
                <a:path w="196850" h="170815">
                  <a:moveTo>
                    <a:pt x="65498" y="52381"/>
                  </a:moveTo>
                  <a:lnTo>
                    <a:pt x="57851" y="53924"/>
                  </a:lnTo>
                  <a:lnTo>
                    <a:pt x="51601" y="58131"/>
                  </a:lnTo>
                  <a:lnTo>
                    <a:pt x="47384" y="64370"/>
                  </a:lnTo>
                  <a:lnTo>
                    <a:pt x="45838" y="72008"/>
                  </a:lnTo>
                  <a:lnTo>
                    <a:pt x="47384" y="79661"/>
                  </a:lnTo>
                  <a:lnTo>
                    <a:pt x="51601" y="85907"/>
                  </a:lnTo>
                  <a:lnTo>
                    <a:pt x="57851" y="90117"/>
                  </a:lnTo>
                  <a:lnTo>
                    <a:pt x="65498" y="91660"/>
                  </a:lnTo>
                  <a:lnTo>
                    <a:pt x="73137" y="90117"/>
                  </a:lnTo>
                  <a:lnTo>
                    <a:pt x="79376" y="85907"/>
                  </a:lnTo>
                  <a:lnTo>
                    <a:pt x="83583" y="79661"/>
                  </a:lnTo>
                  <a:lnTo>
                    <a:pt x="85126" y="72008"/>
                  </a:lnTo>
                  <a:lnTo>
                    <a:pt x="83583" y="64370"/>
                  </a:lnTo>
                  <a:lnTo>
                    <a:pt x="79376" y="58131"/>
                  </a:lnTo>
                  <a:lnTo>
                    <a:pt x="73137" y="53924"/>
                  </a:lnTo>
                  <a:lnTo>
                    <a:pt x="65498" y="5238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4475" y="8448373"/>
              <a:ext cx="206990" cy="97046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4391347" y="8289209"/>
              <a:ext cx="288925" cy="95250"/>
            </a:xfrm>
            <a:custGeom>
              <a:avLst/>
              <a:gdLst/>
              <a:ahLst/>
              <a:cxnLst/>
              <a:rect l="l" t="t" r="r" b="b"/>
              <a:pathLst>
                <a:path w="288925" h="95250">
                  <a:moveTo>
                    <a:pt x="285812" y="0"/>
                  </a:moveTo>
                  <a:lnTo>
                    <a:pt x="282261" y="0"/>
                  </a:lnTo>
                  <a:lnTo>
                    <a:pt x="2887" y="0"/>
                  </a:lnTo>
                  <a:lnTo>
                    <a:pt x="0" y="2871"/>
                  </a:lnTo>
                  <a:lnTo>
                    <a:pt x="0" y="91758"/>
                  </a:lnTo>
                  <a:lnTo>
                    <a:pt x="2887" y="94628"/>
                  </a:lnTo>
                  <a:lnTo>
                    <a:pt x="285812" y="94628"/>
                  </a:lnTo>
                  <a:lnTo>
                    <a:pt x="288691" y="91758"/>
                  </a:lnTo>
                  <a:lnTo>
                    <a:pt x="288691" y="2871"/>
                  </a:lnTo>
                  <a:lnTo>
                    <a:pt x="28581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414266" y="8312225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74" y="20269"/>
                  </a:moveTo>
                  <a:lnTo>
                    <a:pt x="24180" y="17487"/>
                  </a:lnTo>
                  <a:lnTo>
                    <a:pt x="17297" y="17487"/>
                  </a:lnTo>
                  <a:lnTo>
                    <a:pt x="14516" y="20269"/>
                  </a:lnTo>
                  <a:lnTo>
                    <a:pt x="14516" y="27139"/>
                  </a:lnTo>
                  <a:lnTo>
                    <a:pt x="17297" y="29933"/>
                  </a:lnTo>
                  <a:lnTo>
                    <a:pt x="24180" y="29933"/>
                  </a:lnTo>
                  <a:lnTo>
                    <a:pt x="26974" y="27139"/>
                  </a:lnTo>
                  <a:lnTo>
                    <a:pt x="26974" y="20269"/>
                  </a:lnTo>
                  <a:close/>
                </a:path>
                <a:path w="236220" h="55245">
                  <a:moveTo>
                    <a:pt x="62242" y="4457"/>
                  </a:moveTo>
                  <a:lnTo>
                    <a:pt x="61074" y="3022"/>
                  </a:lnTo>
                  <a:lnTo>
                    <a:pt x="56019" y="2400"/>
                  </a:lnTo>
                  <a:lnTo>
                    <a:pt x="56019" y="8661"/>
                  </a:lnTo>
                  <a:lnTo>
                    <a:pt x="56019" y="46342"/>
                  </a:lnTo>
                  <a:lnTo>
                    <a:pt x="43548" y="32080"/>
                  </a:lnTo>
                  <a:lnTo>
                    <a:pt x="42075" y="31432"/>
                  </a:lnTo>
                  <a:lnTo>
                    <a:pt x="39814" y="31432"/>
                  </a:lnTo>
                  <a:lnTo>
                    <a:pt x="38963" y="31623"/>
                  </a:lnTo>
                  <a:lnTo>
                    <a:pt x="38252" y="32080"/>
                  </a:lnTo>
                  <a:lnTo>
                    <a:pt x="11976" y="47586"/>
                  </a:lnTo>
                  <a:lnTo>
                    <a:pt x="8153" y="47180"/>
                  </a:lnTo>
                  <a:lnTo>
                    <a:pt x="6210" y="46926"/>
                  </a:lnTo>
                  <a:lnTo>
                    <a:pt x="6210" y="8661"/>
                  </a:lnTo>
                  <a:lnTo>
                    <a:pt x="14846" y="7556"/>
                  </a:lnTo>
                  <a:lnTo>
                    <a:pt x="23075" y="7048"/>
                  </a:lnTo>
                  <a:lnTo>
                    <a:pt x="39547" y="7048"/>
                  </a:lnTo>
                  <a:lnTo>
                    <a:pt x="47713" y="7556"/>
                  </a:lnTo>
                  <a:lnTo>
                    <a:pt x="56019" y="8661"/>
                  </a:lnTo>
                  <a:lnTo>
                    <a:pt x="56019" y="2400"/>
                  </a:lnTo>
                  <a:lnTo>
                    <a:pt x="52641" y="1968"/>
                  </a:lnTo>
                  <a:lnTo>
                    <a:pt x="45542" y="1371"/>
                  </a:lnTo>
                  <a:lnTo>
                    <a:pt x="38354" y="1003"/>
                  </a:lnTo>
                  <a:lnTo>
                    <a:pt x="23888" y="1003"/>
                  </a:lnTo>
                  <a:lnTo>
                    <a:pt x="16687" y="1371"/>
                  </a:lnTo>
                  <a:lnTo>
                    <a:pt x="9601" y="1968"/>
                  </a:lnTo>
                  <a:lnTo>
                    <a:pt x="1155" y="3022"/>
                  </a:lnTo>
                  <a:lnTo>
                    <a:pt x="0" y="4457"/>
                  </a:lnTo>
                  <a:lnTo>
                    <a:pt x="0" y="51206"/>
                  </a:lnTo>
                  <a:lnTo>
                    <a:pt x="23977" y="54711"/>
                  </a:lnTo>
                  <a:lnTo>
                    <a:pt x="38252" y="54711"/>
                  </a:lnTo>
                  <a:lnTo>
                    <a:pt x="62242" y="51206"/>
                  </a:lnTo>
                  <a:lnTo>
                    <a:pt x="62242" y="47586"/>
                  </a:lnTo>
                  <a:lnTo>
                    <a:pt x="62242" y="46342"/>
                  </a:lnTo>
                  <a:lnTo>
                    <a:pt x="62242" y="7048"/>
                  </a:lnTo>
                  <a:lnTo>
                    <a:pt x="62242" y="4457"/>
                  </a:lnTo>
                  <a:close/>
                </a:path>
                <a:path w="236220" h="55245">
                  <a:moveTo>
                    <a:pt x="114922" y="20269"/>
                  </a:moveTo>
                  <a:lnTo>
                    <a:pt x="112128" y="17487"/>
                  </a:lnTo>
                  <a:lnTo>
                    <a:pt x="105244" y="17487"/>
                  </a:lnTo>
                  <a:lnTo>
                    <a:pt x="102463" y="20269"/>
                  </a:lnTo>
                  <a:lnTo>
                    <a:pt x="102463" y="27139"/>
                  </a:lnTo>
                  <a:lnTo>
                    <a:pt x="105244" y="29933"/>
                  </a:lnTo>
                  <a:lnTo>
                    <a:pt x="112128" y="29933"/>
                  </a:lnTo>
                  <a:lnTo>
                    <a:pt x="114922" y="27139"/>
                  </a:lnTo>
                  <a:lnTo>
                    <a:pt x="114922" y="20269"/>
                  </a:lnTo>
                  <a:close/>
                </a:path>
                <a:path w="236220" h="55245">
                  <a:moveTo>
                    <a:pt x="150190" y="4457"/>
                  </a:moveTo>
                  <a:lnTo>
                    <a:pt x="149021" y="3022"/>
                  </a:lnTo>
                  <a:lnTo>
                    <a:pt x="143967" y="2400"/>
                  </a:lnTo>
                  <a:lnTo>
                    <a:pt x="143967" y="8661"/>
                  </a:lnTo>
                  <a:lnTo>
                    <a:pt x="143967" y="46342"/>
                  </a:lnTo>
                  <a:lnTo>
                    <a:pt x="131495" y="32080"/>
                  </a:lnTo>
                  <a:lnTo>
                    <a:pt x="130035" y="31432"/>
                  </a:lnTo>
                  <a:lnTo>
                    <a:pt x="127762" y="31432"/>
                  </a:lnTo>
                  <a:lnTo>
                    <a:pt x="126911" y="31623"/>
                  </a:lnTo>
                  <a:lnTo>
                    <a:pt x="126199" y="32080"/>
                  </a:lnTo>
                  <a:lnTo>
                    <a:pt x="99923" y="47586"/>
                  </a:lnTo>
                  <a:lnTo>
                    <a:pt x="96100" y="47180"/>
                  </a:lnTo>
                  <a:lnTo>
                    <a:pt x="94157" y="46926"/>
                  </a:lnTo>
                  <a:lnTo>
                    <a:pt x="94157" y="8661"/>
                  </a:lnTo>
                  <a:lnTo>
                    <a:pt x="102793" y="7556"/>
                  </a:lnTo>
                  <a:lnTo>
                    <a:pt x="111023" y="7048"/>
                  </a:lnTo>
                  <a:lnTo>
                    <a:pt x="127495" y="7048"/>
                  </a:lnTo>
                  <a:lnTo>
                    <a:pt x="135661" y="7556"/>
                  </a:lnTo>
                  <a:lnTo>
                    <a:pt x="143967" y="8661"/>
                  </a:lnTo>
                  <a:lnTo>
                    <a:pt x="143967" y="2400"/>
                  </a:lnTo>
                  <a:lnTo>
                    <a:pt x="140589" y="1968"/>
                  </a:lnTo>
                  <a:lnTo>
                    <a:pt x="133489" y="1371"/>
                  </a:lnTo>
                  <a:lnTo>
                    <a:pt x="126301" y="1003"/>
                  </a:lnTo>
                  <a:lnTo>
                    <a:pt x="111836" y="1003"/>
                  </a:lnTo>
                  <a:lnTo>
                    <a:pt x="104635" y="1371"/>
                  </a:lnTo>
                  <a:lnTo>
                    <a:pt x="97548" y="1968"/>
                  </a:lnTo>
                  <a:lnTo>
                    <a:pt x="89103" y="3022"/>
                  </a:lnTo>
                  <a:lnTo>
                    <a:pt x="87947" y="4457"/>
                  </a:lnTo>
                  <a:lnTo>
                    <a:pt x="87947" y="51206"/>
                  </a:lnTo>
                  <a:lnTo>
                    <a:pt x="111937" y="54711"/>
                  </a:lnTo>
                  <a:lnTo>
                    <a:pt x="126199" y="54711"/>
                  </a:lnTo>
                  <a:lnTo>
                    <a:pt x="150190" y="51206"/>
                  </a:lnTo>
                  <a:lnTo>
                    <a:pt x="150190" y="47586"/>
                  </a:lnTo>
                  <a:lnTo>
                    <a:pt x="150190" y="46342"/>
                  </a:lnTo>
                  <a:lnTo>
                    <a:pt x="150190" y="7048"/>
                  </a:lnTo>
                  <a:lnTo>
                    <a:pt x="150190" y="4457"/>
                  </a:lnTo>
                  <a:close/>
                </a:path>
                <a:path w="236220" h="55245">
                  <a:moveTo>
                    <a:pt x="200850" y="19265"/>
                  </a:moveTo>
                  <a:lnTo>
                    <a:pt x="198056" y="16471"/>
                  </a:lnTo>
                  <a:lnTo>
                    <a:pt x="191173" y="16471"/>
                  </a:lnTo>
                  <a:lnTo>
                    <a:pt x="188391" y="19265"/>
                  </a:lnTo>
                  <a:lnTo>
                    <a:pt x="188391" y="26136"/>
                  </a:lnTo>
                  <a:lnTo>
                    <a:pt x="191173" y="28930"/>
                  </a:lnTo>
                  <a:lnTo>
                    <a:pt x="198056" y="28930"/>
                  </a:lnTo>
                  <a:lnTo>
                    <a:pt x="200850" y="26136"/>
                  </a:lnTo>
                  <a:lnTo>
                    <a:pt x="200850" y="19265"/>
                  </a:lnTo>
                  <a:close/>
                </a:path>
                <a:path w="236220" h="55245">
                  <a:moveTo>
                    <a:pt x="236118" y="3441"/>
                  </a:moveTo>
                  <a:lnTo>
                    <a:pt x="234950" y="2006"/>
                  </a:lnTo>
                  <a:lnTo>
                    <a:pt x="229895" y="1384"/>
                  </a:lnTo>
                  <a:lnTo>
                    <a:pt x="229895" y="7658"/>
                  </a:lnTo>
                  <a:lnTo>
                    <a:pt x="229895" y="45326"/>
                  </a:lnTo>
                  <a:lnTo>
                    <a:pt x="217424" y="31064"/>
                  </a:lnTo>
                  <a:lnTo>
                    <a:pt x="215963" y="30416"/>
                  </a:lnTo>
                  <a:lnTo>
                    <a:pt x="213690" y="30416"/>
                  </a:lnTo>
                  <a:lnTo>
                    <a:pt x="212839" y="30619"/>
                  </a:lnTo>
                  <a:lnTo>
                    <a:pt x="212128" y="31064"/>
                  </a:lnTo>
                  <a:lnTo>
                    <a:pt x="185851" y="46570"/>
                  </a:lnTo>
                  <a:lnTo>
                    <a:pt x="182029" y="46177"/>
                  </a:lnTo>
                  <a:lnTo>
                    <a:pt x="180086" y="45910"/>
                  </a:lnTo>
                  <a:lnTo>
                    <a:pt x="180086" y="7658"/>
                  </a:lnTo>
                  <a:lnTo>
                    <a:pt x="188722" y="6553"/>
                  </a:lnTo>
                  <a:lnTo>
                    <a:pt x="196951" y="6032"/>
                  </a:lnTo>
                  <a:lnTo>
                    <a:pt x="213423" y="6032"/>
                  </a:lnTo>
                  <a:lnTo>
                    <a:pt x="221589" y="6553"/>
                  </a:lnTo>
                  <a:lnTo>
                    <a:pt x="229895" y="7658"/>
                  </a:lnTo>
                  <a:lnTo>
                    <a:pt x="229895" y="1384"/>
                  </a:lnTo>
                  <a:lnTo>
                    <a:pt x="226517" y="965"/>
                  </a:lnTo>
                  <a:lnTo>
                    <a:pt x="219417" y="355"/>
                  </a:lnTo>
                  <a:lnTo>
                    <a:pt x="212229" y="0"/>
                  </a:lnTo>
                  <a:lnTo>
                    <a:pt x="197764" y="0"/>
                  </a:lnTo>
                  <a:lnTo>
                    <a:pt x="190563" y="355"/>
                  </a:lnTo>
                  <a:lnTo>
                    <a:pt x="183476" y="965"/>
                  </a:lnTo>
                  <a:lnTo>
                    <a:pt x="175031" y="2006"/>
                  </a:lnTo>
                  <a:lnTo>
                    <a:pt x="173875" y="3441"/>
                  </a:lnTo>
                  <a:lnTo>
                    <a:pt x="173875" y="50190"/>
                  </a:lnTo>
                  <a:lnTo>
                    <a:pt x="197853" y="53708"/>
                  </a:lnTo>
                  <a:lnTo>
                    <a:pt x="212128" y="53708"/>
                  </a:lnTo>
                  <a:lnTo>
                    <a:pt x="236118" y="50190"/>
                  </a:lnTo>
                  <a:lnTo>
                    <a:pt x="236118" y="46570"/>
                  </a:lnTo>
                  <a:lnTo>
                    <a:pt x="236118" y="45326"/>
                  </a:lnTo>
                  <a:lnTo>
                    <a:pt x="236118" y="6032"/>
                  </a:lnTo>
                  <a:lnTo>
                    <a:pt x="236118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7487" y="8043480"/>
              <a:ext cx="207357" cy="285405"/>
            </a:xfrm>
            <a:prstGeom prst="rect">
              <a:avLst/>
            </a:prstGeom>
          </p:spPr>
        </p:pic>
      </p:grpSp>
      <p:sp>
        <p:nvSpPr>
          <p:cNvPr id="98" name="object 98" descr=""/>
          <p:cNvSpPr txBox="1"/>
          <p:nvPr/>
        </p:nvSpPr>
        <p:spPr>
          <a:xfrm>
            <a:off x="7912797" y="8677093"/>
            <a:ext cx="30607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99" name="object 99" descr=""/>
          <p:cNvSpPr txBox="1"/>
          <p:nvPr/>
        </p:nvSpPr>
        <p:spPr>
          <a:xfrm rot="18900000">
            <a:off x="4541265" y="7159292"/>
            <a:ext cx="912312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0" name="object 100" descr=""/>
          <p:cNvSpPr txBox="1"/>
          <p:nvPr/>
        </p:nvSpPr>
        <p:spPr>
          <a:xfrm rot="18900000">
            <a:off x="4959121" y="7213218"/>
            <a:ext cx="912312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1" name="object 101" descr=""/>
          <p:cNvSpPr/>
          <p:nvPr/>
        </p:nvSpPr>
        <p:spPr>
          <a:xfrm>
            <a:off x="6655638" y="6667931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4" h="1019175">
                <a:moveTo>
                  <a:pt x="931075" y="885507"/>
                </a:moveTo>
                <a:lnTo>
                  <a:pt x="924204" y="878624"/>
                </a:lnTo>
                <a:lnTo>
                  <a:pt x="91897" y="46316"/>
                </a:lnTo>
                <a:lnTo>
                  <a:pt x="89255" y="37680"/>
                </a:lnTo>
                <a:lnTo>
                  <a:pt x="124091" y="2832"/>
                </a:lnTo>
                <a:lnTo>
                  <a:pt x="121907" y="0"/>
                </a:lnTo>
                <a:lnTo>
                  <a:pt x="9067" y="3683"/>
                </a:lnTo>
                <a:lnTo>
                  <a:pt x="3683" y="9080"/>
                </a:lnTo>
                <a:lnTo>
                  <a:pt x="0" y="121920"/>
                </a:lnTo>
                <a:lnTo>
                  <a:pt x="2819" y="124104"/>
                </a:lnTo>
                <a:lnTo>
                  <a:pt x="37668" y="89281"/>
                </a:lnTo>
                <a:lnTo>
                  <a:pt x="46304" y="91909"/>
                </a:lnTo>
                <a:lnTo>
                  <a:pt x="885482" y="931087"/>
                </a:lnTo>
                <a:lnTo>
                  <a:pt x="891120" y="930706"/>
                </a:lnTo>
                <a:lnTo>
                  <a:pt x="930694" y="891146"/>
                </a:lnTo>
                <a:lnTo>
                  <a:pt x="931075" y="885507"/>
                </a:lnTo>
                <a:close/>
              </a:path>
              <a:path w="1213484" h="1019175">
                <a:moveTo>
                  <a:pt x="1213243" y="897242"/>
                </a:moveTo>
                <a:lnTo>
                  <a:pt x="1210398" y="895045"/>
                </a:lnTo>
                <a:lnTo>
                  <a:pt x="1175550" y="929881"/>
                </a:lnTo>
                <a:lnTo>
                  <a:pt x="1166914" y="927252"/>
                </a:lnTo>
                <a:lnTo>
                  <a:pt x="327736" y="88074"/>
                </a:lnTo>
                <a:lnTo>
                  <a:pt x="322097" y="88455"/>
                </a:lnTo>
                <a:lnTo>
                  <a:pt x="282524" y="128016"/>
                </a:lnTo>
                <a:lnTo>
                  <a:pt x="282143" y="133642"/>
                </a:lnTo>
                <a:lnTo>
                  <a:pt x="289039" y="140538"/>
                </a:lnTo>
                <a:lnTo>
                  <a:pt x="1121333" y="972832"/>
                </a:lnTo>
                <a:lnTo>
                  <a:pt x="1123962" y="981468"/>
                </a:lnTo>
                <a:lnTo>
                  <a:pt x="1089126" y="1016317"/>
                </a:lnTo>
                <a:lnTo>
                  <a:pt x="1091336" y="1019162"/>
                </a:lnTo>
                <a:lnTo>
                  <a:pt x="1204175" y="1015466"/>
                </a:lnTo>
                <a:lnTo>
                  <a:pt x="1209548" y="1010081"/>
                </a:lnTo>
                <a:lnTo>
                  <a:pt x="1213243" y="89724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 txBox="1"/>
          <p:nvPr/>
        </p:nvSpPr>
        <p:spPr>
          <a:xfrm rot="2700000">
            <a:off x="7567654" y="7357929"/>
            <a:ext cx="30686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3" name="object 103" descr=""/>
          <p:cNvSpPr txBox="1"/>
          <p:nvPr/>
        </p:nvSpPr>
        <p:spPr>
          <a:xfrm rot="2700000">
            <a:off x="6656523" y="6934697"/>
            <a:ext cx="30686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4118763" y="8676012"/>
            <a:ext cx="65341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Windows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6102236" y="4949164"/>
            <a:ext cx="275590" cy="899160"/>
          </a:xfrm>
          <a:custGeom>
            <a:avLst/>
            <a:gdLst/>
            <a:ahLst/>
            <a:cxnLst/>
            <a:rect l="l" t="t" r="r" b="b"/>
            <a:pathLst>
              <a:path w="275589" h="899160">
                <a:moveTo>
                  <a:pt x="172402" y="821893"/>
                </a:moveTo>
                <a:lnTo>
                  <a:pt x="171970" y="818324"/>
                </a:lnTo>
                <a:lnTo>
                  <a:pt x="122694" y="818337"/>
                </a:lnTo>
                <a:lnTo>
                  <a:pt x="118440" y="810361"/>
                </a:lnTo>
                <a:lnTo>
                  <a:pt x="118313" y="207848"/>
                </a:lnTo>
                <a:lnTo>
                  <a:pt x="118313" y="198107"/>
                </a:lnTo>
                <a:lnTo>
                  <a:pt x="114058" y="194398"/>
                </a:lnTo>
                <a:lnTo>
                  <a:pt x="58102" y="194411"/>
                </a:lnTo>
                <a:lnTo>
                  <a:pt x="53848" y="198120"/>
                </a:lnTo>
                <a:lnTo>
                  <a:pt x="53975" y="810374"/>
                </a:lnTo>
                <a:lnTo>
                  <a:pt x="49720" y="818337"/>
                </a:lnTo>
                <a:lnTo>
                  <a:pt x="457" y="818349"/>
                </a:lnTo>
                <a:lnTo>
                  <a:pt x="0" y="821905"/>
                </a:lnTo>
                <a:lnTo>
                  <a:pt x="82410" y="899083"/>
                </a:lnTo>
                <a:lnTo>
                  <a:pt x="90017" y="899083"/>
                </a:lnTo>
                <a:lnTo>
                  <a:pt x="172402" y="821893"/>
                </a:lnTo>
                <a:close/>
              </a:path>
              <a:path w="275589" h="899160">
                <a:moveTo>
                  <a:pt x="275132" y="77177"/>
                </a:moveTo>
                <a:lnTo>
                  <a:pt x="192722" y="0"/>
                </a:lnTo>
                <a:lnTo>
                  <a:pt x="185115" y="12"/>
                </a:lnTo>
                <a:lnTo>
                  <a:pt x="102730" y="77203"/>
                </a:lnTo>
                <a:lnTo>
                  <a:pt x="103174" y="80759"/>
                </a:lnTo>
                <a:lnTo>
                  <a:pt x="152450" y="80759"/>
                </a:lnTo>
                <a:lnTo>
                  <a:pt x="156705" y="88722"/>
                </a:lnTo>
                <a:lnTo>
                  <a:pt x="156819" y="666965"/>
                </a:lnTo>
                <a:lnTo>
                  <a:pt x="156819" y="676694"/>
                </a:lnTo>
                <a:lnTo>
                  <a:pt x="161074" y="680415"/>
                </a:lnTo>
                <a:lnTo>
                  <a:pt x="217043" y="680415"/>
                </a:lnTo>
                <a:lnTo>
                  <a:pt x="221297" y="676694"/>
                </a:lnTo>
                <a:lnTo>
                  <a:pt x="221170" y="88722"/>
                </a:lnTo>
                <a:lnTo>
                  <a:pt x="225412" y="80746"/>
                </a:lnTo>
                <a:lnTo>
                  <a:pt x="274688" y="80733"/>
                </a:lnTo>
                <a:lnTo>
                  <a:pt x="275132" y="77177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 txBox="1"/>
          <p:nvPr/>
        </p:nvSpPr>
        <p:spPr>
          <a:xfrm>
            <a:off x="6334401" y="5091539"/>
            <a:ext cx="221615" cy="3168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HTML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5818677" y="5291699"/>
            <a:ext cx="321310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43815">
              <a:lnSpc>
                <a:spcPct val="106100"/>
              </a:lnSpc>
              <a:spcBef>
                <a:spcPts val="90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08" name="object 108" descr=""/>
          <p:cNvGrpSpPr/>
          <p:nvPr/>
        </p:nvGrpSpPr>
        <p:grpSpPr>
          <a:xfrm>
            <a:off x="4263379" y="3106297"/>
            <a:ext cx="3620770" cy="3078480"/>
            <a:chOff x="4263379" y="3106297"/>
            <a:chExt cx="3620770" cy="3078480"/>
          </a:xfrm>
        </p:grpSpPr>
        <p:sp>
          <p:nvSpPr>
            <p:cNvPr id="109" name="object 109" descr=""/>
            <p:cNvSpPr/>
            <p:nvPr/>
          </p:nvSpPr>
          <p:spPr>
            <a:xfrm>
              <a:off x="4263379" y="4929706"/>
              <a:ext cx="1271270" cy="1254760"/>
            </a:xfrm>
            <a:custGeom>
              <a:avLst/>
              <a:gdLst/>
              <a:ahLst/>
              <a:cxnLst/>
              <a:rect l="l" t="t" r="r" b="b"/>
              <a:pathLst>
                <a:path w="1271270" h="1254760">
                  <a:moveTo>
                    <a:pt x="1225364" y="0"/>
                  </a:moveTo>
                  <a:lnTo>
                    <a:pt x="46315" y="1162848"/>
                  </a:lnTo>
                  <a:lnTo>
                    <a:pt x="37670" y="1165477"/>
                  </a:lnTo>
                  <a:lnTo>
                    <a:pt x="2830" y="1130637"/>
                  </a:lnTo>
                  <a:lnTo>
                    <a:pt x="0" y="1132845"/>
                  </a:lnTo>
                  <a:lnTo>
                    <a:pt x="3688" y="1245687"/>
                  </a:lnTo>
                  <a:lnTo>
                    <a:pt x="9066" y="1251064"/>
                  </a:lnTo>
                  <a:lnTo>
                    <a:pt x="121914" y="1254761"/>
                  </a:lnTo>
                  <a:lnTo>
                    <a:pt x="124114" y="1251921"/>
                  </a:lnTo>
                  <a:lnTo>
                    <a:pt x="89267" y="1217074"/>
                  </a:lnTo>
                  <a:lnTo>
                    <a:pt x="91903" y="1208436"/>
                  </a:lnTo>
                  <a:lnTo>
                    <a:pt x="1264069" y="52461"/>
                  </a:lnTo>
                  <a:lnTo>
                    <a:pt x="1270952" y="45579"/>
                  </a:lnTo>
                  <a:lnTo>
                    <a:pt x="1270563" y="39942"/>
                  </a:lnTo>
                  <a:lnTo>
                    <a:pt x="1230993" y="379"/>
                  </a:lnTo>
                  <a:lnTo>
                    <a:pt x="122536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670764" y="3106305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4" h="1019175">
                  <a:moveTo>
                    <a:pt x="931087" y="133642"/>
                  </a:moveTo>
                  <a:lnTo>
                    <a:pt x="930706" y="128016"/>
                  </a:lnTo>
                  <a:lnTo>
                    <a:pt x="891133" y="88455"/>
                  </a:lnTo>
                  <a:lnTo>
                    <a:pt x="885507" y="88074"/>
                  </a:lnTo>
                  <a:lnTo>
                    <a:pt x="46316" y="927239"/>
                  </a:lnTo>
                  <a:lnTo>
                    <a:pt x="37680" y="929881"/>
                  </a:lnTo>
                  <a:lnTo>
                    <a:pt x="2832" y="895045"/>
                  </a:lnTo>
                  <a:lnTo>
                    <a:pt x="0" y="897242"/>
                  </a:lnTo>
                  <a:lnTo>
                    <a:pt x="3695" y="1010081"/>
                  </a:lnTo>
                  <a:lnTo>
                    <a:pt x="9067" y="1015466"/>
                  </a:lnTo>
                  <a:lnTo>
                    <a:pt x="121907" y="1019162"/>
                  </a:lnTo>
                  <a:lnTo>
                    <a:pt x="124117" y="1016317"/>
                  </a:lnTo>
                  <a:lnTo>
                    <a:pt x="89268" y="981468"/>
                  </a:lnTo>
                  <a:lnTo>
                    <a:pt x="91909" y="972832"/>
                  </a:lnTo>
                  <a:lnTo>
                    <a:pt x="924204" y="140538"/>
                  </a:lnTo>
                  <a:lnTo>
                    <a:pt x="931087" y="133642"/>
                  </a:lnTo>
                  <a:close/>
                </a:path>
                <a:path w="1213484" h="1019175">
                  <a:moveTo>
                    <a:pt x="1213243" y="121920"/>
                  </a:moveTo>
                  <a:lnTo>
                    <a:pt x="1209560" y="9067"/>
                  </a:lnTo>
                  <a:lnTo>
                    <a:pt x="1204175" y="3683"/>
                  </a:lnTo>
                  <a:lnTo>
                    <a:pt x="1091336" y="0"/>
                  </a:lnTo>
                  <a:lnTo>
                    <a:pt x="1089139" y="2832"/>
                  </a:lnTo>
                  <a:lnTo>
                    <a:pt x="1123975" y="37680"/>
                  </a:lnTo>
                  <a:lnTo>
                    <a:pt x="1121346" y="46316"/>
                  </a:lnTo>
                  <a:lnTo>
                    <a:pt x="289039" y="878624"/>
                  </a:lnTo>
                  <a:lnTo>
                    <a:pt x="282155" y="885507"/>
                  </a:lnTo>
                  <a:lnTo>
                    <a:pt x="282536" y="891146"/>
                  </a:lnTo>
                  <a:lnTo>
                    <a:pt x="322110" y="930706"/>
                  </a:lnTo>
                  <a:lnTo>
                    <a:pt x="327748" y="931087"/>
                  </a:lnTo>
                  <a:lnTo>
                    <a:pt x="1166926" y="91897"/>
                  </a:lnTo>
                  <a:lnTo>
                    <a:pt x="1175562" y="89268"/>
                  </a:lnTo>
                  <a:lnTo>
                    <a:pt x="1210411" y="124104"/>
                  </a:lnTo>
                  <a:lnTo>
                    <a:pt x="1213243" y="12192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 txBox="1"/>
          <p:nvPr/>
        </p:nvSpPr>
        <p:spPr>
          <a:xfrm>
            <a:off x="4077623" y="1889360"/>
            <a:ext cx="77152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7291982" y="1895506"/>
            <a:ext cx="174180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r>
              <a:rPr dirty="0" sz="125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Editor</a:t>
            </a:r>
            <a:r>
              <a:rPr dirty="0" sz="1250" spc="6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(Intern)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13" name="object 113" descr=""/>
          <p:cNvGrpSpPr/>
          <p:nvPr/>
        </p:nvGrpSpPr>
        <p:grpSpPr>
          <a:xfrm>
            <a:off x="7639071" y="2157036"/>
            <a:ext cx="877569" cy="877569"/>
            <a:chOff x="7639071" y="2157036"/>
            <a:chExt cx="877569" cy="877569"/>
          </a:xfrm>
        </p:grpSpPr>
        <p:sp>
          <p:nvSpPr>
            <p:cNvPr id="114" name="object 114" descr=""/>
            <p:cNvSpPr/>
            <p:nvPr/>
          </p:nvSpPr>
          <p:spPr>
            <a:xfrm>
              <a:off x="7639071" y="2157036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69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9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9"/>
                  </a:lnTo>
                  <a:lnTo>
                    <a:pt x="22367" y="300058"/>
                  </a:lnTo>
                  <a:lnTo>
                    <a:pt x="10119" y="344613"/>
                  </a:lnTo>
                  <a:lnTo>
                    <a:pt x="2574" y="390928"/>
                  </a:lnTo>
                  <a:lnTo>
                    <a:pt x="0" y="438734"/>
                  </a:lnTo>
                  <a:lnTo>
                    <a:pt x="2574" y="486539"/>
                  </a:lnTo>
                  <a:lnTo>
                    <a:pt x="10119" y="532853"/>
                  </a:lnTo>
                  <a:lnTo>
                    <a:pt x="22367" y="577409"/>
                  </a:lnTo>
                  <a:lnTo>
                    <a:pt x="39050" y="619938"/>
                  </a:lnTo>
                  <a:lnTo>
                    <a:pt x="59900" y="660172"/>
                  </a:lnTo>
                  <a:lnTo>
                    <a:pt x="84651" y="697845"/>
                  </a:lnTo>
                  <a:lnTo>
                    <a:pt x="113033" y="732689"/>
                  </a:lnTo>
                  <a:lnTo>
                    <a:pt x="144780" y="764436"/>
                  </a:lnTo>
                  <a:lnTo>
                    <a:pt x="179624" y="792818"/>
                  </a:lnTo>
                  <a:lnTo>
                    <a:pt x="217297" y="817568"/>
                  </a:lnTo>
                  <a:lnTo>
                    <a:pt x="257532" y="838418"/>
                  </a:lnTo>
                  <a:lnTo>
                    <a:pt x="300060" y="855100"/>
                  </a:lnTo>
                  <a:lnTo>
                    <a:pt x="344615" y="867348"/>
                  </a:lnTo>
                  <a:lnTo>
                    <a:pt x="390928" y="874892"/>
                  </a:lnTo>
                  <a:lnTo>
                    <a:pt x="438732" y="877467"/>
                  </a:lnTo>
                  <a:lnTo>
                    <a:pt x="486537" y="874892"/>
                  </a:lnTo>
                  <a:lnTo>
                    <a:pt x="532850" y="867348"/>
                  </a:lnTo>
                  <a:lnTo>
                    <a:pt x="577405" y="855100"/>
                  </a:lnTo>
                  <a:lnTo>
                    <a:pt x="619933" y="838418"/>
                  </a:lnTo>
                  <a:lnTo>
                    <a:pt x="660168" y="817568"/>
                  </a:lnTo>
                  <a:lnTo>
                    <a:pt x="697841" y="792818"/>
                  </a:lnTo>
                  <a:lnTo>
                    <a:pt x="732685" y="764436"/>
                  </a:lnTo>
                  <a:lnTo>
                    <a:pt x="764432" y="732689"/>
                  </a:lnTo>
                  <a:lnTo>
                    <a:pt x="792814" y="697845"/>
                  </a:lnTo>
                  <a:lnTo>
                    <a:pt x="817565" y="660172"/>
                  </a:lnTo>
                  <a:lnTo>
                    <a:pt x="838415" y="619938"/>
                  </a:lnTo>
                  <a:lnTo>
                    <a:pt x="855098" y="577409"/>
                  </a:lnTo>
                  <a:lnTo>
                    <a:pt x="867346" y="532853"/>
                  </a:lnTo>
                  <a:lnTo>
                    <a:pt x="874891" y="486539"/>
                  </a:lnTo>
                  <a:lnTo>
                    <a:pt x="877465" y="438734"/>
                  </a:lnTo>
                  <a:lnTo>
                    <a:pt x="874891" y="390928"/>
                  </a:lnTo>
                  <a:lnTo>
                    <a:pt x="867346" y="344613"/>
                  </a:lnTo>
                  <a:lnTo>
                    <a:pt x="855098" y="300058"/>
                  </a:lnTo>
                  <a:lnTo>
                    <a:pt x="838415" y="257529"/>
                  </a:lnTo>
                  <a:lnTo>
                    <a:pt x="817565" y="217294"/>
                  </a:lnTo>
                  <a:lnTo>
                    <a:pt x="792814" y="179621"/>
                  </a:lnTo>
                  <a:lnTo>
                    <a:pt x="764432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9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7952389" y="2358290"/>
              <a:ext cx="415290" cy="415290"/>
            </a:xfrm>
            <a:custGeom>
              <a:avLst/>
              <a:gdLst/>
              <a:ahLst/>
              <a:cxnLst/>
              <a:rect l="l" t="t" r="r" b="b"/>
              <a:pathLst>
                <a:path w="415290" h="415289">
                  <a:moveTo>
                    <a:pt x="207373" y="0"/>
                  </a:moveTo>
                  <a:lnTo>
                    <a:pt x="159823" y="5476"/>
                  </a:lnTo>
                  <a:lnTo>
                    <a:pt x="116174" y="21077"/>
                  </a:lnTo>
                  <a:lnTo>
                    <a:pt x="77670" y="45557"/>
                  </a:lnTo>
                  <a:lnTo>
                    <a:pt x="45556" y="77672"/>
                  </a:lnTo>
                  <a:lnTo>
                    <a:pt x="21077" y="116177"/>
                  </a:lnTo>
                  <a:lnTo>
                    <a:pt x="5476" y="159828"/>
                  </a:lnTo>
                  <a:lnTo>
                    <a:pt x="0" y="207380"/>
                  </a:lnTo>
                  <a:lnTo>
                    <a:pt x="5476" y="254931"/>
                  </a:lnTo>
                  <a:lnTo>
                    <a:pt x="21077" y="298581"/>
                  </a:lnTo>
                  <a:lnTo>
                    <a:pt x="45556" y="337087"/>
                  </a:lnTo>
                  <a:lnTo>
                    <a:pt x="77670" y="369202"/>
                  </a:lnTo>
                  <a:lnTo>
                    <a:pt x="116174" y="393684"/>
                  </a:lnTo>
                  <a:lnTo>
                    <a:pt x="159823" y="409285"/>
                  </a:lnTo>
                  <a:lnTo>
                    <a:pt x="207373" y="414762"/>
                  </a:lnTo>
                  <a:lnTo>
                    <a:pt x="254925" y="409285"/>
                  </a:lnTo>
                  <a:lnTo>
                    <a:pt x="298577" y="393684"/>
                  </a:lnTo>
                  <a:lnTo>
                    <a:pt x="337082" y="369202"/>
                  </a:lnTo>
                  <a:lnTo>
                    <a:pt x="369197" y="337087"/>
                  </a:lnTo>
                  <a:lnTo>
                    <a:pt x="393677" y="298581"/>
                  </a:lnTo>
                  <a:lnTo>
                    <a:pt x="409278" y="254931"/>
                  </a:lnTo>
                  <a:lnTo>
                    <a:pt x="414755" y="207380"/>
                  </a:lnTo>
                  <a:lnTo>
                    <a:pt x="409278" y="159830"/>
                  </a:lnTo>
                  <a:lnTo>
                    <a:pt x="393677" y="116180"/>
                  </a:lnTo>
                  <a:lnTo>
                    <a:pt x="369197" y="77675"/>
                  </a:lnTo>
                  <a:lnTo>
                    <a:pt x="337082" y="45559"/>
                  </a:lnTo>
                  <a:lnTo>
                    <a:pt x="298577" y="21078"/>
                  </a:lnTo>
                  <a:lnTo>
                    <a:pt x="254925" y="5477"/>
                  </a:lnTo>
                  <a:lnTo>
                    <a:pt x="207373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7952390" y="2358290"/>
              <a:ext cx="415290" cy="415290"/>
            </a:xfrm>
            <a:custGeom>
              <a:avLst/>
              <a:gdLst/>
              <a:ahLst/>
              <a:cxnLst/>
              <a:rect l="l" t="t" r="r" b="b"/>
              <a:pathLst>
                <a:path w="415290" h="415289">
                  <a:moveTo>
                    <a:pt x="414754" y="207381"/>
                  </a:moveTo>
                  <a:lnTo>
                    <a:pt x="409277" y="254931"/>
                  </a:lnTo>
                  <a:lnTo>
                    <a:pt x="393677" y="298581"/>
                  </a:lnTo>
                  <a:lnTo>
                    <a:pt x="369197" y="337087"/>
                  </a:lnTo>
                  <a:lnTo>
                    <a:pt x="337082" y="369202"/>
                  </a:lnTo>
                  <a:lnTo>
                    <a:pt x="298577" y="393683"/>
                  </a:lnTo>
                  <a:lnTo>
                    <a:pt x="254925" y="409285"/>
                  </a:lnTo>
                  <a:lnTo>
                    <a:pt x="207373" y="414762"/>
                  </a:lnTo>
                  <a:lnTo>
                    <a:pt x="159823" y="409285"/>
                  </a:lnTo>
                  <a:lnTo>
                    <a:pt x="116174" y="393683"/>
                  </a:lnTo>
                  <a:lnTo>
                    <a:pt x="77670" y="369202"/>
                  </a:lnTo>
                  <a:lnTo>
                    <a:pt x="45556" y="337087"/>
                  </a:lnTo>
                  <a:lnTo>
                    <a:pt x="21077" y="298581"/>
                  </a:lnTo>
                  <a:lnTo>
                    <a:pt x="5476" y="254931"/>
                  </a:lnTo>
                  <a:lnTo>
                    <a:pt x="0" y="207381"/>
                  </a:lnTo>
                  <a:lnTo>
                    <a:pt x="5476" y="159828"/>
                  </a:lnTo>
                  <a:lnTo>
                    <a:pt x="21077" y="116177"/>
                  </a:lnTo>
                  <a:lnTo>
                    <a:pt x="45556" y="77672"/>
                  </a:lnTo>
                  <a:lnTo>
                    <a:pt x="77670" y="45557"/>
                  </a:lnTo>
                  <a:lnTo>
                    <a:pt x="116174" y="21077"/>
                  </a:lnTo>
                  <a:lnTo>
                    <a:pt x="159823" y="5476"/>
                  </a:lnTo>
                  <a:lnTo>
                    <a:pt x="207373" y="0"/>
                  </a:lnTo>
                  <a:lnTo>
                    <a:pt x="254925" y="5477"/>
                  </a:lnTo>
                  <a:lnTo>
                    <a:pt x="298577" y="21078"/>
                  </a:lnTo>
                  <a:lnTo>
                    <a:pt x="337082" y="45559"/>
                  </a:lnTo>
                  <a:lnTo>
                    <a:pt x="369197" y="77675"/>
                  </a:lnTo>
                  <a:lnTo>
                    <a:pt x="393677" y="116181"/>
                  </a:lnTo>
                  <a:lnTo>
                    <a:pt x="409277" y="159831"/>
                  </a:lnTo>
                  <a:lnTo>
                    <a:pt x="414754" y="207381"/>
                  </a:lnTo>
                  <a:close/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159300" y="2358289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832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8159300" y="2358289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832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7972891" y="2469206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371269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7972891" y="2469206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0" y="0"/>
                  </a:moveTo>
                  <a:lnTo>
                    <a:pt x="371269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7951456" y="2564270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413824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7951456" y="2564270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0" y="0"/>
                  </a:moveTo>
                  <a:lnTo>
                    <a:pt x="413824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7971959" y="2657478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371884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971959" y="2657478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0" y="0"/>
                  </a:moveTo>
                  <a:lnTo>
                    <a:pt x="371884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8053977" y="2360764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101689" y="411172"/>
                  </a:moveTo>
                  <a:lnTo>
                    <a:pt x="67735" y="382242"/>
                  </a:lnTo>
                  <a:lnTo>
                    <a:pt x="39594" y="346097"/>
                  </a:lnTo>
                  <a:lnTo>
                    <a:pt x="18260" y="303885"/>
                  </a:lnTo>
                  <a:lnTo>
                    <a:pt x="4731" y="256749"/>
                  </a:lnTo>
                  <a:lnTo>
                    <a:pt x="0" y="205836"/>
                  </a:lnTo>
                  <a:lnTo>
                    <a:pt x="4768" y="154727"/>
                  </a:lnTo>
                  <a:lnTo>
                    <a:pt x="18403" y="107428"/>
                  </a:lnTo>
                  <a:lnTo>
                    <a:pt x="39896" y="65101"/>
                  </a:lnTo>
                  <a:lnTo>
                    <a:pt x="68239" y="28905"/>
                  </a:lnTo>
                  <a:lnTo>
                    <a:pt x="102425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8161976" y="2360808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744" y="411172"/>
                  </a:moveTo>
                  <a:lnTo>
                    <a:pt x="34694" y="382238"/>
                  </a:lnTo>
                  <a:lnTo>
                    <a:pt x="62835" y="346094"/>
                  </a:lnTo>
                  <a:lnTo>
                    <a:pt x="84169" y="303883"/>
                  </a:lnTo>
                  <a:lnTo>
                    <a:pt x="97701" y="256748"/>
                  </a:lnTo>
                  <a:lnTo>
                    <a:pt x="102433" y="205836"/>
                  </a:lnTo>
                  <a:lnTo>
                    <a:pt x="97663" y="154727"/>
                  </a:lnTo>
                  <a:lnTo>
                    <a:pt x="84026" y="107428"/>
                  </a:lnTo>
                  <a:lnTo>
                    <a:pt x="62531" y="65101"/>
                  </a:lnTo>
                  <a:lnTo>
                    <a:pt x="34186" y="28905"/>
                  </a:lnTo>
                  <a:lnTo>
                    <a:pt x="0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7855306" y="2529838"/>
              <a:ext cx="304165" cy="313055"/>
            </a:xfrm>
            <a:custGeom>
              <a:avLst/>
              <a:gdLst/>
              <a:ahLst/>
              <a:cxnLst/>
              <a:rect l="l" t="t" r="r" b="b"/>
              <a:pathLst>
                <a:path w="304165" h="313055">
                  <a:moveTo>
                    <a:pt x="151845" y="0"/>
                  </a:moveTo>
                  <a:lnTo>
                    <a:pt x="114991" y="10270"/>
                  </a:lnTo>
                  <a:lnTo>
                    <a:pt x="87228" y="38713"/>
                  </a:lnTo>
                  <a:lnTo>
                    <a:pt x="77354" y="91283"/>
                  </a:lnTo>
                  <a:lnTo>
                    <a:pt x="85496" y="121533"/>
                  </a:lnTo>
                  <a:lnTo>
                    <a:pt x="102351" y="154214"/>
                  </a:lnTo>
                  <a:lnTo>
                    <a:pt x="108099" y="164249"/>
                  </a:lnTo>
                  <a:lnTo>
                    <a:pt x="111663" y="173148"/>
                  </a:lnTo>
                  <a:lnTo>
                    <a:pt x="113011" y="180915"/>
                  </a:lnTo>
                  <a:lnTo>
                    <a:pt x="112113" y="187551"/>
                  </a:lnTo>
                  <a:lnTo>
                    <a:pt x="106641" y="196008"/>
                  </a:lnTo>
                  <a:lnTo>
                    <a:pt x="97313" y="202952"/>
                  </a:lnTo>
                  <a:lnTo>
                    <a:pt x="85709" y="208760"/>
                  </a:lnTo>
                  <a:lnTo>
                    <a:pt x="60438" y="219235"/>
                  </a:lnTo>
                  <a:lnTo>
                    <a:pt x="54649" y="221997"/>
                  </a:lnTo>
                  <a:lnTo>
                    <a:pt x="18981" y="250551"/>
                  </a:lnTo>
                  <a:lnTo>
                    <a:pt x="1333" y="288560"/>
                  </a:lnTo>
                  <a:lnTo>
                    <a:pt x="0" y="294286"/>
                  </a:lnTo>
                  <a:lnTo>
                    <a:pt x="3364" y="299664"/>
                  </a:lnTo>
                  <a:lnTo>
                    <a:pt x="41540" y="307037"/>
                  </a:lnTo>
                  <a:lnTo>
                    <a:pt x="85503" y="310778"/>
                  </a:lnTo>
                  <a:lnTo>
                    <a:pt x="151845" y="312466"/>
                  </a:lnTo>
                  <a:lnTo>
                    <a:pt x="187903" y="312002"/>
                  </a:lnTo>
                  <a:lnTo>
                    <a:pt x="242584" y="309051"/>
                  </a:lnTo>
                  <a:lnTo>
                    <a:pt x="286668" y="303202"/>
                  </a:lnTo>
                  <a:lnTo>
                    <a:pt x="303707" y="294286"/>
                  </a:lnTo>
                  <a:lnTo>
                    <a:pt x="302373" y="288560"/>
                  </a:lnTo>
                  <a:lnTo>
                    <a:pt x="284731" y="250551"/>
                  </a:lnTo>
                  <a:lnTo>
                    <a:pt x="254229" y="224922"/>
                  </a:lnTo>
                  <a:lnTo>
                    <a:pt x="218152" y="208760"/>
                  </a:lnTo>
                  <a:lnTo>
                    <a:pt x="206448" y="202952"/>
                  </a:lnTo>
                  <a:lnTo>
                    <a:pt x="197082" y="196008"/>
                  </a:lnTo>
                  <a:lnTo>
                    <a:pt x="191602" y="187551"/>
                  </a:lnTo>
                  <a:lnTo>
                    <a:pt x="190899" y="180915"/>
                  </a:lnTo>
                  <a:lnTo>
                    <a:pt x="192346" y="173148"/>
                  </a:lnTo>
                  <a:lnTo>
                    <a:pt x="195940" y="164249"/>
                  </a:lnTo>
                  <a:lnTo>
                    <a:pt x="201679" y="154214"/>
                  </a:lnTo>
                  <a:lnTo>
                    <a:pt x="218356" y="121533"/>
                  </a:lnTo>
                  <a:lnTo>
                    <a:pt x="226408" y="91283"/>
                  </a:lnTo>
                  <a:lnTo>
                    <a:pt x="225807" y="63624"/>
                  </a:lnTo>
                  <a:lnTo>
                    <a:pt x="216527" y="38713"/>
                  </a:lnTo>
                  <a:lnTo>
                    <a:pt x="204183" y="22442"/>
                  </a:lnTo>
                  <a:lnTo>
                    <a:pt x="188847" y="10270"/>
                  </a:lnTo>
                  <a:lnTo>
                    <a:pt x="171180" y="2641"/>
                  </a:lnTo>
                  <a:lnTo>
                    <a:pt x="15184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7835112" y="2544282"/>
              <a:ext cx="304165" cy="313055"/>
            </a:xfrm>
            <a:custGeom>
              <a:avLst/>
              <a:gdLst/>
              <a:ahLst/>
              <a:cxnLst/>
              <a:rect l="l" t="t" r="r" b="b"/>
              <a:pathLst>
                <a:path w="304165" h="313055">
                  <a:moveTo>
                    <a:pt x="151837" y="0"/>
                  </a:moveTo>
                  <a:lnTo>
                    <a:pt x="114986" y="10275"/>
                  </a:lnTo>
                  <a:lnTo>
                    <a:pt x="87221" y="38722"/>
                  </a:lnTo>
                  <a:lnTo>
                    <a:pt x="77351" y="91286"/>
                  </a:lnTo>
                  <a:lnTo>
                    <a:pt x="85493" y="121534"/>
                  </a:lnTo>
                  <a:lnTo>
                    <a:pt x="102351" y="154216"/>
                  </a:lnTo>
                  <a:lnTo>
                    <a:pt x="108099" y="164255"/>
                  </a:lnTo>
                  <a:lnTo>
                    <a:pt x="111663" y="173155"/>
                  </a:lnTo>
                  <a:lnTo>
                    <a:pt x="113011" y="180920"/>
                  </a:lnTo>
                  <a:lnTo>
                    <a:pt x="112113" y="187552"/>
                  </a:lnTo>
                  <a:lnTo>
                    <a:pt x="106641" y="196009"/>
                  </a:lnTo>
                  <a:lnTo>
                    <a:pt x="97313" y="202952"/>
                  </a:lnTo>
                  <a:lnTo>
                    <a:pt x="85710" y="208760"/>
                  </a:lnTo>
                  <a:lnTo>
                    <a:pt x="60434" y="219240"/>
                  </a:lnTo>
                  <a:lnTo>
                    <a:pt x="54644" y="222003"/>
                  </a:lnTo>
                  <a:lnTo>
                    <a:pt x="18977" y="250553"/>
                  </a:lnTo>
                  <a:lnTo>
                    <a:pt x="1334" y="288561"/>
                  </a:lnTo>
                  <a:lnTo>
                    <a:pt x="0" y="294286"/>
                  </a:lnTo>
                  <a:lnTo>
                    <a:pt x="3364" y="299665"/>
                  </a:lnTo>
                  <a:lnTo>
                    <a:pt x="41539" y="307038"/>
                  </a:lnTo>
                  <a:lnTo>
                    <a:pt x="85500" y="310779"/>
                  </a:lnTo>
                  <a:lnTo>
                    <a:pt x="151837" y="312468"/>
                  </a:lnTo>
                  <a:lnTo>
                    <a:pt x="187899" y="312004"/>
                  </a:lnTo>
                  <a:lnTo>
                    <a:pt x="242578" y="309052"/>
                  </a:lnTo>
                  <a:lnTo>
                    <a:pt x="286661" y="303203"/>
                  </a:lnTo>
                  <a:lnTo>
                    <a:pt x="303707" y="294286"/>
                  </a:lnTo>
                  <a:lnTo>
                    <a:pt x="302374" y="288561"/>
                  </a:lnTo>
                  <a:lnTo>
                    <a:pt x="284727" y="250553"/>
                  </a:lnTo>
                  <a:lnTo>
                    <a:pt x="254222" y="224930"/>
                  </a:lnTo>
                  <a:lnTo>
                    <a:pt x="218149" y="208760"/>
                  </a:lnTo>
                  <a:lnTo>
                    <a:pt x="206448" y="202952"/>
                  </a:lnTo>
                  <a:lnTo>
                    <a:pt x="197082" y="196009"/>
                  </a:lnTo>
                  <a:lnTo>
                    <a:pt x="191602" y="187552"/>
                  </a:lnTo>
                  <a:lnTo>
                    <a:pt x="190900" y="180920"/>
                  </a:lnTo>
                  <a:lnTo>
                    <a:pt x="192347" y="173155"/>
                  </a:lnTo>
                  <a:lnTo>
                    <a:pt x="195940" y="164255"/>
                  </a:lnTo>
                  <a:lnTo>
                    <a:pt x="201679" y="154216"/>
                  </a:lnTo>
                  <a:lnTo>
                    <a:pt x="218353" y="121534"/>
                  </a:lnTo>
                  <a:lnTo>
                    <a:pt x="226404" y="91286"/>
                  </a:lnTo>
                  <a:lnTo>
                    <a:pt x="225803" y="63629"/>
                  </a:lnTo>
                  <a:lnTo>
                    <a:pt x="216519" y="38722"/>
                  </a:lnTo>
                  <a:lnTo>
                    <a:pt x="204180" y="22450"/>
                  </a:lnTo>
                  <a:lnTo>
                    <a:pt x="188846" y="10275"/>
                  </a:lnTo>
                  <a:lnTo>
                    <a:pt x="171177" y="2643"/>
                  </a:lnTo>
                  <a:lnTo>
                    <a:pt x="151837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 descr=""/>
          <p:cNvSpPr txBox="1"/>
          <p:nvPr/>
        </p:nvSpPr>
        <p:spPr>
          <a:xfrm rot="18900000">
            <a:off x="6632890" y="3567757"/>
            <a:ext cx="861726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4614354" y="3111004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5" h="1019175">
                <a:moveTo>
                  <a:pt x="931075" y="885494"/>
                </a:moveTo>
                <a:lnTo>
                  <a:pt x="924191" y="878624"/>
                </a:lnTo>
                <a:lnTo>
                  <a:pt x="91884" y="46304"/>
                </a:lnTo>
                <a:lnTo>
                  <a:pt x="89255" y="37668"/>
                </a:lnTo>
                <a:lnTo>
                  <a:pt x="124091" y="2819"/>
                </a:lnTo>
                <a:lnTo>
                  <a:pt x="121907" y="0"/>
                </a:lnTo>
                <a:lnTo>
                  <a:pt x="9055" y="3670"/>
                </a:lnTo>
                <a:lnTo>
                  <a:pt x="3670" y="9067"/>
                </a:lnTo>
                <a:lnTo>
                  <a:pt x="0" y="121907"/>
                </a:lnTo>
                <a:lnTo>
                  <a:pt x="2819" y="124104"/>
                </a:lnTo>
                <a:lnTo>
                  <a:pt x="37668" y="89268"/>
                </a:lnTo>
                <a:lnTo>
                  <a:pt x="46304" y="91897"/>
                </a:lnTo>
                <a:lnTo>
                  <a:pt x="885482" y="931075"/>
                </a:lnTo>
                <a:lnTo>
                  <a:pt x="891120" y="930694"/>
                </a:lnTo>
                <a:lnTo>
                  <a:pt x="930694" y="891133"/>
                </a:lnTo>
                <a:lnTo>
                  <a:pt x="931075" y="885494"/>
                </a:lnTo>
                <a:close/>
              </a:path>
              <a:path w="1213485" h="1019175">
                <a:moveTo>
                  <a:pt x="1213231" y="897242"/>
                </a:moveTo>
                <a:lnTo>
                  <a:pt x="1210398" y="895032"/>
                </a:lnTo>
                <a:lnTo>
                  <a:pt x="1175550" y="929881"/>
                </a:lnTo>
                <a:lnTo>
                  <a:pt x="1166914" y="927239"/>
                </a:lnTo>
                <a:lnTo>
                  <a:pt x="327736" y="88061"/>
                </a:lnTo>
                <a:lnTo>
                  <a:pt x="322097" y="88442"/>
                </a:lnTo>
                <a:lnTo>
                  <a:pt x="282524" y="128016"/>
                </a:lnTo>
                <a:lnTo>
                  <a:pt x="282143" y="133642"/>
                </a:lnTo>
                <a:lnTo>
                  <a:pt x="289026" y="140525"/>
                </a:lnTo>
                <a:lnTo>
                  <a:pt x="1121321" y="972832"/>
                </a:lnTo>
                <a:lnTo>
                  <a:pt x="1123962" y="981468"/>
                </a:lnTo>
                <a:lnTo>
                  <a:pt x="1089126" y="1016317"/>
                </a:lnTo>
                <a:lnTo>
                  <a:pt x="1091323" y="1019149"/>
                </a:lnTo>
                <a:lnTo>
                  <a:pt x="1204175" y="1015466"/>
                </a:lnTo>
                <a:lnTo>
                  <a:pt x="1209535" y="1010081"/>
                </a:lnTo>
                <a:lnTo>
                  <a:pt x="1213231" y="89724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 txBox="1"/>
          <p:nvPr/>
        </p:nvSpPr>
        <p:spPr>
          <a:xfrm rot="2700000">
            <a:off x="4676237" y="3657970"/>
            <a:ext cx="74548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60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2" name="object 132" descr=""/>
          <p:cNvSpPr txBox="1"/>
          <p:nvPr/>
        </p:nvSpPr>
        <p:spPr>
          <a:xfrm rot="2700000">
            <a:off x="5092731" y="3585185"/>
            <a:ext cx="74548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60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3" name="object 133" descr=""/>
          <p:cNvSpPr txBox="1"/>
          <p:nvPr/>
        </p:nvSpPr>
        <p:spPr>
          <a:xfrm rot="18900000">
            <a:off x="7033209" y="3632455"/>
            <a:ext cx="861726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34" name="object 134" descr=""/>
          <p:cNvGrpSpPr/>
          <p:nvPr/>
        </p:nvGrpSpPr>
        <p:grpSpPr>
          <a:xfrm>
            <a:off x="10061652" y="7778347"/>
            <a:ext cx="877569" cy="877569"/>
            <a:chOff x="10061652" y="7778347"/>
            <a:chExt cx="877569" cy="877569"/>
          </a:xfrm>
        </p:grpSpPr>
        <p:sp>
          <p:nvSpPr>
            <p:cNvPr id="135" name="object 135" descr=""/>
            <p:cNvSpPr/>
            <p:nvPr/>
          </p:nvSpPr>
          <p:spPr>
            <a:xfrm>
              <a:off x="10061651" y="7778356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877455" y="438734"/>
                  </a:moveTo>
                  <a:lnTo>
                    <a:pt x="874890" y="390918"/>
                  </a:lnTo>
                  <a:lnTo>
                    <a:pt x="867346" y="344614"/>
                  </a:lnTo>
                  <a:lnTo>
                    <a:pt x="855091" y="300050"/>
                  </a:lnTo>
                  <a:lnTo>
                    <a:pt x="838415" y="257517"/>
                  </a:lnTo>
                  <a:lnTo>
                    <a:pt x="817562" y="217284"/>
                  </a:lnTo>
                  <a:lnTo>
                    <a:pt x="792810" y="179616"/>
                  </a:lnTo>
                  <a:lnTo>
                    <a:pt x="764425" y="144767"/>
                  </a:lnTo>
                  <a:lnTo>
                    <a:pt x="732675" y="113030"/>
                  </a:lnTo>
                  <a:lnTo>
                    <a:pt x="697839" y="84645"/>
                  </a:lnTo>
                  <a:lnTo>
                    <a:pt x="660158" y="59893"/>
                  </a:lnTo>
                  <a:lnTo>
                    <a:pt x="619925" y="39039"/>
                  </a:lnTo>
                  <a:lnTo>
                    <a:pt x="577405" y="22364"/>
                  </a:lnTo>
                  <a:lnTo>
                    <a:pt x="532841" y="10121"/>
                  </a:lnTo>
                  <a:lnTo>
                    <a:pt x="486537" y="2565"/>
                  </a:lnTo>
                  <a:lnTo>
                    <a:pt x="438734" y="0"/>
                  </a:lnTo>
                  <a:lnTo>
                    <a:pt x="390918" y="2565"/>
                  </a:lnTo>
                  <a:lnTo>
                    <a:pt x="344614" y="10121"/>
                  </a:lnTo>
                  <a:lnTo>
                    <a:pt x="300050" y="22364"/>
                  </a:lnTo>
                  <a:lnTo>
                    <a:pt x="257530" y="39039"/>
                  </a:lnTo>
                  <a:lnTo>
                    <a:pt x="217297" y="59893"/>
                  </a:lnTo>
                  <a:lnTo>
                    <a:pt x="179616" y="84645"/>
                  </a:lnTo>
                  <a:lnTo>
                    <a:pt x="144780" y="113030"/>
                  </a:lnTo>
                  <a:lnTo>
                    <a:pt x="113030" y="144767"/>
                  </a:lnTo>
                  <a:lnTo>
                    <a:pt x="84645" y="179616"/>
                  </a:lnTo>
                  <a:lnTo>
                    <a:pt x="59893" y="217284"/>
                  </a:lnTo>
                  <a:lnTo>
                    <a:pt x="39039" y="257517"/>
                  </a:lnTo>
                  <a:lnTo>
                    <a:pt x="22364" y="300050"/>
                  </a:lnTo>
                  <a:lnTo>
                    <a:pt x="10109" y="344614"/>
                  </a:lnTo>
                  <a:lnTo>
                    <a:pt x="2565" y="390918"/>
                  </a:lnTo>
                  <a:lnTo>
                    <a:pt x="0" y="438734"/>
                  </a:lnTo>
                  <a:lnTo>
                    <a:pt x="2565" y="486537"/>
                  </a:lnTo>
                  <a:lnTo>
                    <a:pt x="10109" y="532853"/>
                  </a:lnTo>
                  <a:lnTo>
                    <a:pt x="22364" y="577405"/>
                  </a:lnTo>
                  <a:lnTo>
                    <a:pt x="39039" y="619937"/>
                  </a:lnTo>
                  <a:lnTo>
                    <a:pt x="59893" y="660171"/>
                  </a:lnTo>
                  <a:lnTo>
                    <a:pt x="84645" y="697839"/>
                  </a:lnTo>
                  <a:lnTo>
                    <a:pt x="113030" y="732688"/>
                  </a:lnTo>
                  <a:lnTo>
                    <a:pt x="144780" y="764425"/>
                  </a:lnTo>
                  <a:lnTo>
                    <a:pt x="179616" y="792810"/>
                  </a:lnTo>
                  <a:lnTo>
                    <a:pt x="217297" y="817562"/>
                  </a:lnTo>
                  <a:lnTo>
                    <a:pt x="257530" y="838403"/>
                  </a:lnTo>
                  <a:lnTo>
                    <a:pt x="300050" y="855091"/>
                  </a:lnTo>
                  <a:lnTo>
                    <a:pt x="344614" y="867333"/>
                  </a:lnTo>
                  <a:lnTo>
                    <a:pt x="390918" y="874877"/>
                  </a:lnTo>
                  <a:lnTo>
                    <a:pt x="438734" y="877455"/>
                  </a:lnTo>
                  <a:lnTo>
                    <a:pt x="486537" y="874877"/>
                  </a:lnTo>
                  <a:lnTo>
                    <a:pt x="532841" y="867333"/>
                  </a:lnTo>
                  <a:lnTo>
                    <a:pt x="577405" y="855091"/>
                  </a:lnTo>
                  <a:lnTo>
                    <a:pt x="619925" y="838403"/>
                  </a:lnTo>
                  <a:lnTo>
                    <a:pt x="660158" y="817562"/>
                  </a:lnTo>
                  <a:lnTo>
                    <a:pt x="697839" y="792810"/>
                  </a:lnTo>
                  <a:lnTo>
                    <a:pt x="732675" y="764425"/>
                  </a:lnTo>
                  <a:lnTo>
                    <a:pt x="764425" y="732688"/>
                  </a:lnTo>
                  <a:lnTo>
                    <a:pt x="792810" y="697839"/>
                  </a:lnTo>
                  <a:lnTo>
                    <a:pt x="817562" y="660171"/>
                  </a:lnTo>
                  <a:lnTo>
                    <a:pt x="838415" y="619937"/>
                  </a:lnTo>
                  <a:lnTo>
                    <a:pt x="855091" y="577405"/>
                  </a:lnTo>
                  <a:lnTo>
                    <a:pt x="867346" y="532853"/>
                  </a:lnTo>
                  <a:lnTo>
                    <a:pt x="874890" y="486537"/>
                  </a:lnTo>
                  <a:lnTo>
                    <a:pt x="877455" y="438734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10313723" y="8201992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398636" y="0"/>
                  </a:moveTo>
                  <a:lnTo>
                    <a:pt x="0" y="493"/>
                  </a:lnTo>
                  <a:lnTo>
                    <a:pt x="0" y="166184"/>
                  </a:lnTo>
                  <a:lnTo>
                    <a:pt x="199180" y="264097"/>
                  </a:lnTo>
                  <a:lnTo>
                    <a:pt x="398652" y="164219"/>
                  </a:lnTo>
                  <a:lnTo>
                    <a:pt x="398636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10313723" y="8201992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0" y="493"/>
                  </a:moveTo>
                  <a:lnTo>
                    <a:pt x="0" y="166184"/>
                  </a:lnTo>
                  <a:lnTo>
                    <a:pt x="199180" y="264097"/>
                  </a:lnTo>
                  <a:lnTo>
                    <a:pt x="398652" y="164219"/>
                  </a:lnTo>
                  <a:lnTo>
                    <a:pt x="398636" y="0"/>
                  </a:lnTo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10512903" y="8206703"/>
              <a:ext cx="0" cy="255270"/>
            </a:xfrm>
            <a:custGeom>
              <a:avLst/>
              <a:gdLst/>
              <a:ahLst/>
              <a:cxnLst/>
              <a:rect l="l" t="t" r="r" b="b"/>
              <a:pathLst>
                <a:path w="0" h="255270">
                  <a:moveTo>
                    <a:pt x="0" y="0"/>
                  </a:moveTo>
                  <a:lnTo>
                    <a:pt x="0" y="255168"/>
                  </a:lnTo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10233554" y="7962222"/>
              <a:ext cx="558165" cy="305435"/>
            </a:xfrm>
            <a:custGeom>
              <a:avLst/>
              <a:gdLst/>
              <a:ahLst/>
              <a:cxnLst/>
              <a:rect l="l" t="t" r="r" b="b"/>
              <a:pathLst>
                <a:path w="558165" h="305434">
                  <a:moveTo>
                    <a:pt x="446824" y="152314"/>
                  </a:moveTo>
                  <a:lnTo>
                    <a:pt x="279724" y="243688"/>
                  </a:lnTo>
                  <a:lnTo>
                    <a:pt x="390476" y="304970"/>
                  </a:lnTo>
                  <a:lnTo>
                    <a:pt x="557025" y="212686"/>
                  </a:lnTo>
                  <a:lnTo>
                    <a:pt x="446824" y="152314"/>
                  </a:lnTo>
                  <a:close/>
                </a:path>
                <a:path w="558165" h="305434">
                  <a:moveTo>
                    <a:pt x="115063" y="152578"/>
                  </a:moveTo>
                  <a:lnTo>
                    <a:pt x="3371" y="213252"/>
                  </a:lnTo>
                  <a:lnTo>
                    <a:pt x="84673" y="257691"/>
                  </a:lnTo>
                  <a:lnTo>
                    <a:pt x="170762" y="303272"/>
                  </a:lnTo>
                  <a:lnTo>
                    <a:pt x="279724" y="243688"/>
                  </a:lnTo>
                  <a:lnTo>
                    <a:pt x="115063" y="152578"/>
                  </a:lnTo>
                  <a:close/>
                </a:path>
                <a:path w="558165" h="305434">
                  <a:moveTo>
                    <a:pt x="168796" y="0"/>
                  </a:moveTo>
                  <a:lnTo>
                    <a:pt x="0" y="88911"/>
                  </a:lnTo>
                  <a:lnTo>
                    <a:pt x="115063" y="152578"/>
                  </a:lnTo>
                  <a:lnTo>
                    <a:pt x="281888" y="61955"/>
                  </a:lnTo>
                  <a:lnTo>
                    <a:pt x="168796" y="0"/>
                  </a:lnTo>
                  <a:close/>
                </a:path>
                <a:path w="558165" h="305434">
                  <a:moveTo>
                    <a:pt x="393857" y="1131"/>
                  </a:moveTo>
                  <a:lnTo>
                    <a:pt x="281888" y="61955"/>
                  </a:lnTo>
                  <a:lnTo>
                    <a:pt x="446824" y="152314"/>
                  </a:lnTo>
                  <a:lnTo>
                    <a:pt x="558157" y="91434"/>
                  </a:lnTo>
                  <a:lnTo>
                    <a:pt x="393857" y="1131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10233554" y="7962222"/>
              <a:ext cx="558165" cy="305435"/>
            </a:xfrm>
            <a:custGeom>
              <a:avLst/>
              <a:gdLst/>
              <a:ahLst/>
              <a:cxnLst/>
              <a:rect l="l" t="t" r="r" b="b"/>
              <a:pathLst>
                <a:path w="558165" h="305434">
                  <a:moveTo>
                    <a:pt x="168797" y="0"/>
                  </a:moveTo>
                  <a:lnTo>
                    <a:pt x="0" y="88911"/>
                  </a:lnTo>
                  <a:lnTo>
                    <a:pt x="390476" y="304970"/>
                  </a:lnTo>
                  <a:lnTo>
                    <a:pt x="557025" y="212686"/>
                  </a:lnTo>
                  <a:lnTo>
                    <a:pt x="168797" y="0"/>
                  </a:lnTo>
                  <a:close/>
                </a:path>
                <a:path w="558165" h="305434">
                  <a:moveTo>
                    <a:pt x="84673" y="257692"/>
                  </a:moveTo>
                  <a:lnTo>
                    <a:pt x="3372" y="213252"/>
                  </a:lnTo>
                  <a:lnTo>
                    <a:pt x="393857" y="1132"/>
                  </a:lnTo>
                  <a:lnTo>
                    <a:pt x="558157" y="91434"/>
                  </a:lnTo>
                  <a:lnTo>
                    <a:pt x="170762" y="303271"/>
                  </a:lnTo>
                  <a:lnTo>
                    <a:pt x="84673" y="257692"/>
                  </a:lnTo>
                  <a:close/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 descr=""/>
          <p:cNvSpPr/>
          <p:nvPr/>
        </p:nvSpPr>
        <p:spPr>
          <a:xfrm>
            <a:off x="10287394" y="6964260"/>
            <a:ext cx="326390" cy="745490"/>
          </a:xfrm>
          <a:custGeom>
            <a:avLst/>
            <a:gdLst/>
            <a:ahLst/>
            <a:cxnLst/>
            <a:rect l="l" t="t" r="r" b="b"/>
            <a:pathLst>
              <a:path w="326390" h="745490">
                <a:moveTo>
                  <a:pt x="172389" y="668172"/>
                </a:moveTo>
                <a:lnTo>
                  <a:pt x="171958" y="664603"/>
                </a:lnTo>
                <a:lnTo>
                  <a:pt x="122682" y="664603"/>
                </a:lnTo>
                <a:lnTo>
                  <a:pt x="118427" y="656640"/>
                </a:lnTo>
                <a:lnTo>
                  <a:pt x="118313" y="126949"/>
                </a:lnTo>
                <a:lnTo>
                  <a:pt x="118313" y="117221"/>
                </a:lnTo>
                <a:lnTo>
                  <a:pt x="114058" y="113512"/>
                </a:lnTo>
                <a:lnTo>
                  <a:pt x="58102" y="113512"/>
                </a:lnTo>
                <a:lnTo>
                  <a:pt x="53848" y="117221"/>
                </a:lnTo>
                <a:lnTo>
                  <a:pt x="53962" y="656653"/>
                </a:lnTo>
                <a:lnTo>
                  <a:pt x="49720" y="664603"/>
                </a:lnTo>
                <a:lnTo>
                  <a:pt x="444" y="664629"/>
                </a:lnTo>
                <a:lnTo>
                  <a:pt x="0" y="668185"/>
                </a:lnTo>
                <a:lnTo>
                  <a:pt x="82410" y="745363"/>
                </a:lnTo>
                <a:lnTo>
                  <a:pt x="90004" y="745363"/>
                </a:lnTo>
                <a:lnTo>
                  <a:pt x="172389" y="668172"/>
                </a:lnTo>
                <a:close/>
              </a:path>
              <a:path w="326390" h="745490">
                <a:moveTo>
                  <a:pt x="326339" y="77190"/>
                </a:moveTo>
                <a:lnTo>
                  <a:pt x="243928" y="0"/>
                </a:lnTo>
                <a:lnTo>
                  <a:pt x="236334" y="25"/>
                </a:lnTo>
                <a:lnTo>
                  <a:pt x="153936" y="77216"/>
                </a:lnTo>
                <a:lnTo>
                  <a:pt x="154381" y="80772"/>
                </a:lnTo>
                <a:lnTo>
                  <a:pt x="203657" y="80772"/>
                </a:lnTo>
                <a:lnTo>
                  <a:pt x="207911" y="88722"/>
                </a:lnTo>
                <a:lnTo>
                  <a:pt x="208038" y="618426"/>
                </a:lnTo>
                <a:lnTo>
                  <a:pt x="208038" y="628154"/>
                </a:lnTo>
                <a:lnTo>
                  <a:pt x="212293" y="631863"/>
                </a:lnTo>
                <a:lnTo>
                  <a:pt x="268249" y="631863"/>
                </a:lnTo>
                <a:lnTo>
                  <a:pt x="272503" y="628154"/>
                </a:lnTo>
                <a:lnTo>
                  <a:pt x="272376" y="88722"/>
                </a:lnTo>
                <a:lnTo>
                  <a:pt x="276618" y="80759"/>
                </a:lnTo>
                <a:lnTo>
                  <a:pt x="325894" y="80759"/>
                </a:lnTo>
                <a:lnTo>
                  <a:pt x="326339" y="7719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 txBox="1"/>
          <p:nvPr/>
        </p:nvSpPr>
        <p:spPr>
          <a:xfrm>
            <a:off x="10754755" y="7084376"/>
            <a:ext cx="753110" cy="42989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46355" marR="5080" indent="-34290">
              <a:lnSpc>
                <a:spcPct val="104600"/>
              </a:lnSpc>
              <a:spcBef>
                <a:spcPts val="70"/>
              </a:spcBef>
            </a:pPr>
            <a:r>
              <a:rPr dirty="0" sz="750">
                <a:solidFill>
                  <a:srgbClr val="4D72AD"/>
                </a:solidFill>
                <a:latin typeface="Myriad Pro"/>
                <a:cs typeface="Myriad Pro"/>
              </a:rPr>
              <a:t>External</a:t>
            </a:r>
            <a:r>
              <a:rPr dirty="0" sz="7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75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75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Clinical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applications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databases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43" name="object 143" descr=""/>
          <p:cNvGrpSpPr/>
          <p:nvPr/>
        </p:nvGrpSpPr>
        <p:grpSpPr>
          <a:xfrm>
            <a:off x="10570454" y="7083160"/>
            <a:ext cx="224154" cy="632460"/>
            <a:chOff x="10570454" y="7083160"/>
            <a:chExt cx="224154" cy="632460"/>
          </a:xfrm>
        </p:grpSpPr>
        <p:sp>
          <p:nvSpPr>
            <p:cNvPr id="144" name="object 144" descr=""/>
            <p:cNvSpPr/>
            <p:nvPr/>
          </p:nvSpPr>
          <p:spPr>
            <a:xfrm>
              <a:off x="10570454" y="7083160"/>
              <a:ext cx="172720" cy="632460"/>
            </a:xfrm>
            <a:custGeom>
              <a:avLst/>
              <a:gdLst/>
              <a:ahLst/>
              <a:cxnLst/>
              <a:rect l="l" t="t" r="r" b="b"/>
              <a:pathLst>
                <a:path w="172720" h="632459">
                  <a:moveTo>
                    <a:pt x="114053" y="0"/>
                  </a:moveTo>
                  <a:lnTo>
                    <a:pt x="58098" y="0"/>
                  </a:lnTo>
                  <a:lnTo>
                    <a:pt x="53844" y="3712"/>
                  </a:lnTo>
                  <a:lnTo>
                    <a:pt x="53966" y="543139"/>
                  </a:lnTo>
                  <a:lnTo>
                    <a:pt x="49720" y="551097"/>
                  </a:lnTo>
                  <a:lnTo>
                    <a:pt x="444" y="551113"/>
                  </a:lnTo>
                  <a:lnTo>
                    <a:pt x="0" y="554672"/>
                  </a:lnTo>
                  <a:lnTo>
                    <a:pt x="82409" y="631849"/>
                  </a:lnTo>
                  <a:lnTo>
                    <a:pt x="90009" y="631849"/>
                  </a:lnTo>
                  <a:lnTo>
                    <a:pt x="172394" y="554655"/>
                  </a:lnTo>
                  <a:lnTo>
                    <a:pt x="171959" y="551089"/>
                  </a:lnTo>
                  <a:lnTo>
                    <a:pt x="122683" y="551097"/>
                  </a:lnTo>
                  <a:lnTo>
                    <a:pt x="118428" y="543124"/>
                  </a:lnTo>
                  <a:lnTo>
                    <a:pt x="118308" y="13441"/>
                  </a:lnTo>
                  <a:lnTo>
                    <a:pt x="118308" y="3712"/>
                  </a:lnTo>
                  <a:lnTo>
                    <a:pt x="114053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0754906" y="7250251"/>
              <a:ext cx="39370" cy="223520"/>
            </a:xfrm>
            <a:custGeom>
              <a:avLst/>
              <a:gdLst/>
              <a:ahLst/>
              <a:cxnLst/>
              <a:rect l="l" t="t" r="r" b="b"/>
              <a:pathLst>
                <a:path w="39370" h="223520">
                  <a:moveTo>
                    <a:pt x="35102" y="195872"/>
                  </a:moveTo>
                  <a:lnTo>
                    <a:pt x="27241" y="188023"/>
                  </a:lnTo>
                  <a:lnTo>
                    <a:pt x="7848" y="188023"/>
                  </a:lnTo>
                  <a:lnTo>
                    <a:pt x="0" y="195872"/>
                  </a:lnTo>
                  <a:lnTo>
                    <a:pt x="0" y="215265"/>
                  </a:lnTo>
                  <a:lnTo>
                    <a:pt x="7848" y="223126"/>
                  </a:lnTo>
                  <a:lnTo>
                    <a:pt x="17551" y="223126"/>
                  </a:lnTo>
                  <a:lnTo>
                    <a:pt x="27241" y="223126"/>
                  </a:lnTo>
                  <a:lnTo>
                    <a:pt x="35102" y="215265"/>
                  </a:lnTo>
                  <a:lnTo>
                    <a:pt x="35102" y="195872"/>
                  </a:lnTo>
                  <a:close/>
                </a:path>
                <a:path w="39370" h="223520">
                  <a:moveTo>
                    <a:pt x="35102" y="98831"/>
                  </a:moveTo>
                  <a:lnTo>
                    <a:pt x="27241" y="90982"/>
                  </a:lnTo>
                  <a:lnTo>
                    <a:pt x="7848" y="90982"/>
                  </a:lnTo>
                  <a:lnTo>
                    <a:pt x="0" y="98831"/>
                  </a:lnTo>
                  <a:lnTo>
                    <a:pt x="0" y="118211"/>
                  </a:lnTo>
                  <a:lnTo>
                    <a:pt x="7848" y="126072"/>
                  </a:lnTo>
                  <a:lnTo>
                    <a:pt x="17551" y="126072"/>
                  </a:lnTo>
                  <a:lnTo>
                    <a:pt x="27241" y="126072"/>
                  </a:lnTo>
                  <a:lnTo>
                    <a:pt x="35102" y="118211"/>
                  </a:lnTo>
                  <a:lnTo>
                    <a:pt x="35102" y="98831"/>
                  </a:lnTo>
                  <a:close/>
                </a:path>
                <a:path w="39370" h="223520">
                  <a:moveTo>
                    <a:pt x="39141" y="7848"/>
                  </a:moveTo>
                  <a:lnTo>
                    <a:pt x="31280" y="0"/>
                  </a:lnTo>
                  <a:lnTo>
                    <a:pt x="11899" y="0"/>
                  </a:lnTo>
                  <a:lnTo>
                    <a:pt x="4038" y="7848"/>
                  </a:lnTo>
                  <a:lnTo>
                    <a:pt x="4038" y="27228"/>
                  </a:lnTo>
                  <a:lnTo>
                    <a:pt x="11899" y="35090"/>
                  </a:lnTo>
                  <a:lnTo>
                    <a:pt x="21590" y="35090"/>
                  </a:lnTo>
                  <a:lnTo>
                    <a:pt x="31280" y="35090"/>
                  </a:lnTo>
                  <a:lnTo>
                    <a:pt x="39141" y="27228"/>
                  </a:lnTo>
                  <a:lnTo>
                    <a:pt x="39141" y="7848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6" name="object 146" descr=""/>
          <p:cNvSpPr txBox="1"/>
          <p:nvPr/>
        </p:nvSpPr>
        <p:spPr>
          <a:xfrm>
            <a:off x="9487558" y="6037731"/>
            <a:ext cx="31813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6515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HTTP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API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3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1" name="object 15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47" name="object 147" descr=""/>
          <p:cNvSpPr txBox="1"/>
          <p:nvPr/>
        </p:nvSpPr>
        <p:spPr>
          <a:xfrm>
            <a:off x="4963145" y="6092240"/>
            <a:ext cx="775335" cy="5111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L="12700" marR="5080" indent="178435">
              <a:lnSpc>
                <a:spcPct val="106100"/>
              </a:lnSpc>
              <a:spcBef>
                <a:spcPts val="90"/>
              </a:spcBef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600" spc="3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600">
              <a:latin typeface="Myriad Pro"/>
              <a:cs typeface="Myriad Pro"/>
            </a:endParaRPr>
          </a:p>
          <a:p>
            <a:pPr algn="r" marL="559435" marR="5080" indent="66040">
              <a:lnSpc>
                <a:spcPct val="106100"/>
              </a:lnSpc>
            </a:pP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PDF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978095" y="6791868"/>
            <a:ext cx="49974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95885">
              <a:lnSpc>
                <a:spcPct val="106100"/>
              </a:lnSpc>
              <a:spcBef>
                <a:spcPts val="90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db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9" name="object 14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Architektur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51680" y="2187394"/>
            <a:ext cx="1786889" cy="1786889"/>
            <a:chOff x="1951680" y="2187394"/>
            <a:chExt cx="1786889" cy="1786889"/>
          </a:xfrm>
        </p:grpSpPr>
        <p:sp>
          <p:nvSpPr>
            <p:cNvPr id="3" name="object 3" descr=""/>
            <p:cNvSpPr/>
            <p:nvPr/>
          </p:nvSpPr>
          <p:spPr>
            <a:xfrm>
              <a:off x="1951680" y="2187394"/>
              <a:ext cx="1786889" cy="1786889"/>
            </a:xfrm>
            <a:custGeom>
              <a:avLst/>
              <a:gdLst/>
              <a:ahLst/>
              <a:cxnLst/>
              <a:rect l="l" t="t" r="r" b="b"/>
              <a:pathLst>
                <a:path w="1786889" h="1786889">
                  <a:moveTo>
                    <a:pt x="893133" y="0"/>
                  </a:moveTo>
                  <a:lnTo>
                    <a:pt x="845701" y="1237"/>
                  </a:lnTo>
                  <a:lnTo>
                    <a:pt x="798913" y="4910"/>
                  </a:lnTo>
                  <a:lnTo>
                    <a:pt x="752831" y="10956"/>
                  </a:lnTo>
                  <a:lnTo>
                    <a:pt x="707518" y="19313"/>
                  </a:lnTo>
                  <a:lnTo>
                    <a:pt x="663035" y="29920"/>
                  </a:lnTo>
                  <a:lnTo>
                    <a:pt x="619443" y="42715"/>
                  </a:lnTo>
                  <a:lnTo>
                    <a:pt x="576805" y="57636"/>
                  </a:lnTo>
                  <a:lnTo>
                    <a:pt x="535181" y="74621"/>
                  </a:lnTo>
                  <a:lnTo>
                    <a:pt x="494635" y="93610"/>
                  </a:lnTo>
                  <a:lnTo>
                    <a:pt x="455227" y="114539"/>
                  </a:lnTo>
                  <a:lnTo>
                    <a:pt x="417020" y="137348"/>
                  </a:lnTo>
                  <a:lnTo>
                    <a:pt x="380074" y="161974"/>
                  </a:lnTo>
                  <a:lnTo>
                    <a:pt x="344453" y="188356"/>
                  </a:lnTo>
                  <a:lnTo>
                    <a:pt x="310217" y="216432"/>
                  </a:lnTo>
                  <a:lnTo>
                    <a:pt x="277428" y="246141"/>
                  </a:lnTo>
                  <a:lnTo>
                    <a:pt x="246148" y="277421"/>
                  </a:lnTo>
                  <a:lnTo>
                    <a:pt x="216438" y="310209"/>
                  </a:lnTo>
                  <a:lnTo>
                    <a:pt x="188362" y="344445"/>
                  </a:lnTo>
                  <a:lnTo>
                    <a:pt x="161979" y="380066"/>
                  </a:lnTo>
                  <a:lnTo>
                    <a:pt x="137352" y="417012"/>
                  </a:lnTo>
                  <a:lnTo>
                    <a:pt x="114543" y="455219"/>
                  </a:lnTo>
                  <a:lnTo>
                    <a:pt x="93613" y="494627"/>
                  </a:lnTo>
                  <a:lnTo>
                    <a:pt x="74624" y="535173"/>
                  </a:lnTo>
                  <a:lnTo>
                    <a:pt x="57638" y="576797"/>
                  </a:lnTo>
                  <a:lnTo>
                    <a:pt x="42717" y="619435"/>
                  </a:lnTo>
                  <a:lnTo>
                    <a:pt x="29921" y="663028"/>
                  </a:lnTo>
                  <a:lnTo>
                    <a:pt x="19314" y="707512"/>
                  </a:lnTo>
                  <a:lnTo>
                    <a:pt x="10957" y="752826"/>
                  </a:lnTo>
                  <a:lnTo>
                    <a:pt x="4910" y="798909"/>
                  </a:lnTo>
                  <a:lnTo>
                    <a:pt x="1238" y="845698"/>
                  </a:lnTo>
                  <a:lnTo>
                    <a:pt x="0" y="893132"/>
                  </a:lnTo>
                  <a:lnTo>
                    <a:pt x="1238" y="940566"/>
                  </a:lnTo>
                  <a:lnTo>
                    <a:pt x="4910" y="987356"/>
                  </a:lnTo>
                  <a:lnTo>
                    <a:pt x="10957" y="1033438"/>
                  </a:lnTo>
                  <a:lnTo>
                    <a:pt x="19314" y="1078753"/>
                  </a:lnTo>
                  <a:lnTo>
                    <a:pt x="29921" y="1123237"/>
                  </a:lnTo>
                  <a:lnTo>
                    <a:pt x="42717" y="1166829"/>
                  </a:lnTo>
                  <a:lnTo>
                    <a:pt x="57638" y="1209468"/>
                  </a:lnTo>
                  <a:lnTo>
                    <a:pt x="74624" y="1251092"/>
                  </a:lnTo>
                  <a:lnTo>
                    <a:pt x="93613" y="1291638"/>
                  </a:lnTo>
                  <a:lnTo>
                    <a:pt x="114543" y="1331046"/>
                  </a:lnTo>
                  <a:lnTo>
                    <a:pt x="137352" y="1369254"/>
                  </a:lnTo>
                  <a:lnTo>
                    <a:pt x="161979" y="1406199"/>
                  </a:lnTo>
                  <a:lnTo>
                    <a:pt x="188362" y="1441820"/>
                  </a:lnTo>
                  <a:lnTo>
                    <a:pt x="216438" y="1476056"/>
                  </a:lnTo>
                  <a:lnTo>
                    <a:pt x="246148" y="1508845"/>
                  </a:lnTo>
                  <a:lnTo>
                    <a:pt x="277428" y="1540124"/>
                  </a:lnTo>
                  <a:lnTo>
                    <a:pt x="310217" y="1569833"/>
                  </a:lnTo>
                  <a:lnTo>
                    <a:pt x="344453" y="1597909"/>
                  </a:lnTo>
                  <a:lnTo>
                    <a:pt x="380074" y="1624291"/>
                  </a:lnTo>
                  <a:lnTo>
                    <a:pt x="417020" y="1648918"/>
                  </a:lnTo>
                  <a:lnTo>
                    <a:pt x="455227" y="1671726"/>
                  </a:lnTo>
                  <a:lnTo>
                    <a:pt x="494635" y="1692656"/>
                  </a:lnTo>
                  <a:lnTo>
                    <a:pt x="535181" y="1711644"/>
                  </a:lnTo>
                  <a:lnTo>
                    <a:pt x="576805" y="1728629"/>
                  </a:lnTo>
                  <a:lnTo>
                    <a:pt x="619443" y="1743550"/>
                  </a:lnTo>
                  <a:lnTo>
                    <a:pt x="663035" y="1756345"/>
                  </a:lnTo>
                  <a:lnTo>
                    <a:pt x="707518" y="1766952"/>
                  </a:lnTo>
                  <a:lnTo>
                    <a:pt x="752831" y="1775309"/>
                  </a:lnTo>
                  <a:lnTo>
                    <a:pt x="798913" y="1781355"/>
                  </a:lnTo>
                  <a:lnTo>
                    <a:pt x="845701" y="1785028"/>
                  </a:lnTo>
                  <a:lnTo>
                    <a:pt x="893133" y="1786266"/>
                  </a:lnTo>
                  <a:lnTo>
                    <a:pt x="940566" y="1785028"/>
                  </a:lnTo>
                  <a:lnTo>
                    <a:pt x="987354" y="1781355"/>
                  </a:lnTo>
                  <a:lnTo>
                    <a:pt x="1033436" y="1775309"/>
                  </a:lnTo>
                  <a:lnTo>
                    <a:pt x="1078749" y="1766952"/>
                  </a:lnTo>
                  <a:lnTo>
                    <a:pt x="1123232" y="1756345"/>
                  </a:lnTo>
                  <a:lnTo>
                    <a:pt x="1166824" y="1743550"/>
                  </a:lnTo>
                  <a:lnTo>
                    <a:pt x="1209462" y="1728629"/>
                  </a:lnTo>
                  <a:lnTo>
                    <a:pt x="1251085" y="1711644"/>
                  </a:lnTo>
                  <a:lnTo>
                    <a:pt x="1291632" y="1692656"/>
                  </a:lnTo>
                  <a:lnTo>
                    <a:pt x="1331039" y="1671726"/>
                  </a:lnTo>
                  <a:lnTo>
                    <a:pt x="1369247" y="1648918"/>
                  </a:lnTo>
                  <a:lnTo>
                    <a:pt x="1406192" y="1624291"/>
                  </a:lnTo>
                  <a:lnTo>
                    <a:pt x="1441814" y="1597909"/>
                  </a:lnTo>
                  <a:lnTo>
                    <a:pt x="1476050" y="1569833"/>
                  </a:lnTo>
                  <a:lnTo>
                    <a:pt x="1508839" y="1540124"/>
                  </a:lnTo>
                  <a:lnTo>
                    <a:pt x="1540119" y="1508845"/>
                  </a:lnTo>
                  <a:lnTo>
                    <a:pt x="1569828" y="1476056"/>
                  </a:lnTo>
                  <a:lnTo>
                    <a:pt x="1597905" y="1441820"/>
                  </a:lnTo>
                  <a:lnTo>
                    <a:pt x="1624288" y="1406199"/>
                  </a:lnTo>
                  <a:lnTo>
                    <a:pt x="1648915" y="1369254"/>
                  </a:lnTo>
                  <a:lnTo>
                    <a:pt x="1671724" y="1331046"/>
                  </a:lnTo>
                  <a:lnTo>
                    <a:pt x="1692654" y="1291638"/>
                  </a:lnTo>
                  <a:lnTo>
                    <a:pt x="1711643" y="1251092"/>
                  </a:lnTo>
                  <a:lnTo>
                    <a:pt x="1728629" y="1209468"/>
                  </a:lnTo>
                  <a:lnTo>
                    <a:pt x="1743550" y="1166829"/>
                  </a:lnTo>
                  <a:lnTo>
                    <a:pt x="1756345" y="1123237"/>
                  </a:lnTo>
                  <a:lnTo>
                    <a:pt x="1766953" y="1078753"/>
                  </a:lnTo>
                  <a:lnTo>
                    <a:pt x="1775310" y="1033438"/>
                  </a:lnTo>
                  <a:lnTo>
                    <a:pt x="1781356" y="987356"/>
                  </a:lnTo>
                  <a:lnTo>
                    <a:pt x="1785029" y="940566"/>
                  </a:lnTo>
                  <a:lnTo>
                    <a:pt x="1786267" y="893132"/>
                  </a:lnTo>
                  <a:lnTo>
                    <a:pt x="1785029" y="845698"/>
                  </a:lnTo>
                  <a:lnTo>
                    <a:pt x="1781356" y="798909"/>
                  </a:lnTo>
                  <a:lnTo>
                    <a:pt x="1775310" y="752826"/>
                  </a:lnTo>
                  <a:lnTo>
                    <a:pt x="1766953" y="707512"/>
                  </a:lnTo>
                  <a:lnTo>
                    <a:pt x="1756345" y="663028"/>
                  </a:lnTo>
                  <a:lnTo>
                    <a:pt x="1743550" y="619435"/>
                  </a:lnTo>
                  <a:lnTo>
                    <a:pt x="1728629" y="576797"/>
                  </a:lnTo>
                  <a:lnTo>
                    <a:pt x="1711643" y="535173"/>
                  </a:lnTo>
                  <a:lnTo>
                    <a:pt x="1692654" y="494627"/>
                  </a:lnTo>
                  <a:lnTo>
                    <a:pt x="1671724" y="455219"/>
                  </a:lnTo>
                  <a:lnTo>
                    <a:pt x="1648915" y="417012"/>
                  </a:lnTo>
                  <a:lnTo>
                    <a:pt x="1624288" y="380066"/>
                  </a:lnTo>
                  <a:lnTo>
                    <a:pt x="1597905" y="344445"/>
                  </a:lnTo>
                  <a:lnTo>
                    <a:pt x="1569828" y="310209"/>
                  </a:lnTo>
                  <a:lnTo>
                    <a:pt x="1540119" y="277421"/>
                  </a:lnTo>
                  <a:lnTo>
                    <a:pt x="1508839" y="246141"/>
                  </a:lnTo>
                  <a:lnTo>
                    <a:pt x="1476050" y="216432"/>
                  </a:lnTo>
                  <a:lnTo>
                    <a:pt x="1441814" y="188356"/>
                  </a:lnTo>
                  <a:lnTo>
                    <a:pt x="1406192" y="161974"/>
                  </a:lnTo>
                  <a:lnTo>
                    <a:pt x="1369247" y="137348"/>
                  </a:lnTo>
                  <a:lnTo>
                    <a:pt x="1331039" y="114539"/>
                  </a:lnTo>
                  <a:lnTo>
                    <a:pt x="1291632" y="93610"/>
                  </a:lnTo>
                  <a:lnTo>
                    <a:pt x="1251085" y="74621"/>
                  </a:lnTo>
                  <a:lnTo>
                    <a:pt x="1209462" y="57636"/>
                  </a:lnTo>
                  <a:lnTo>
                    <a:pt x="1166824" y="42715"/>
                  </a:lnTo>
                  <a:lnTo>
                    <a:pt x="1123232" y="29920"/>
                  </a:lnTo>
                  <a:lnTo>
                    <a:pt x="1078749" y="19313"/>
                  </a:lnTo>
                  <a:lnTo>
                    <a:pt x="1033436" y="10956"/>
                  </a:lnTo>
                  <a:lnTo>
                    <a:pt x="987354" y="4910"/>
                  </a:lnTo>
                  <a:lnTo>
                    <a:pt x="940566" y="1237"/>
                  </a:lnTo>
                  <a:lnTo>
                    <a:pt x="89313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589505" y="2321327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422151" y="0"/>
                  </a:moveTo>
                  <a:lnTo>
                    <a:pt x="372919" y="2840"/>
                  </a:lnTo>
                  <a:lnTo>
                    <a:pt x="325354" y="11149"/>
                  </a:lnTo>
                  <a:lnTo>
                    <a:pt x="279775" y="24610"/>
                  </a:lnTo>
                  <a:lnTo>
                    <a:pt x="236497" y="42907"/>
                  </a:lnTo>
                  <a:lnTo>
                    <a:pt x="195839" y="65723"/>
                  </a:lnTo>
                  <a:lnTo>
                    <a:pt x="158115" y="92741"/>
                  </a:lnTo>
                  <a:lnTo>
                    <a:pt x="123643" y="123645"/>
                  </a:lnTo>
                  <a:lnTo>
                    <a:pt x="92740" y="158118"/>
                  </a:lnTo>
                  <a:lnTo>
                    <a:pt x="65722" y="195843"/>
                  </a:lnTo>
                  <a:lnTo>
                    <a:pt x="42907" y="236503"/>
                  </a:lnTo>
                  <a:lnTo>
                    <a:pt x="24610" y="279783"/>
                  </a:lnTo>
                  <a:lnTo>
                    <a:pt x="11149" y="325365"/>
                  </a:lnTo>
                  <a:lnTo>
                    <a:pt x="2840" y="372932"/>
                  </a:lnTo>
                  <a:lnTo>
                    <a:pt x="0" y="422168"/>
                  </a:lnTo>
                  <a:lnTo>
                    <a:pt x="2840" y="471401"/>
                  </a:lnTo>
                  <a:lnTo>
                    <a:pt x="11149" y="518966"/>
                  </a:lnTo>
                  <a:lnTo>
                    <a:pt x="24610" y="564546"/>
                  </a:lnTo>
                  <a:lnTo>
                    <a:pt x="42907" y="607825"/>
                  </a:lnTo>
                  <a:lnTo>
                    <a:pt x="65722" y="648485"/>
                  </a:lnTo>
                  <a:lnTo>
                    <a:pt x="92740" y="686211"/>
                  </a:lnTo>
                  <a:lnTo>
                    <a:pt x="123643" y="720684"/>
                  </a:lnTo>
                  <a:lnTo>
                    <a:pt x="158115" y="751589"/>
                  </a:lnTo>
                  <a:lnTo>
                    <a:pt x="195839" y="778609"/>
                  </a:lnTo>
                  <a:lnTo>
                    <a:pt x="236497" y="801426"/>
                  </a:lnTo>
                  <a:lnTo>
                    <a:pt x="279775" y="819724"/>
                  </a:lnTo>
                  <a:lnTo>
                    <a:pt x="325354" y="833186"/>
                  </a:lnTo>
                  <a:lnTo>
                    <a:pt x="372919" y="841496"/>
                  </a:lnTo>
                  <a:lnTo>
                    <a:pt x="422151" y="844336"/>
                  </a:lnTo>
                  <a:lnTo>
                    <a:pt x="471387" y="841496"/>
                  </a:lnTo>
                  <a:lnTo>
                    <a:pt x="518955" y="833186"/>
                  </a:lnTo>
                  <a:lnTo>
                    <a:pt x="564536" y="819724"/>
                  </a:lnTo>
                  <a:lnTo>
                    <a:pt x="607816" y="801426"/>
                  </a:lnTo>
                  <a:lnTo>
                    <a:pt x="648476" y="778609"/>
                  </a:lnTo>
                  <a:lnTo>
                    <a:pt x="686201" y="751589"/>
                  </a:lnTo>
                  <a:lnTo>
                    <a:pt x="720674" y="720684"/>
                  </a:lnTo>
                  <a:lnTo>
                    <a:pt x="751578" y="686211"/>
                  </a:lnTo>
                  <a:lnTo>
                    <a:pt x="778596" y="648485"/>
                  </a:lnTo>
                  <a:lnTo>
                    <a:pt x="801412" y="607825"/>
                  </a:lnTo>
                  <a:lnTo>
                    <a:pt x="819709" y="564546"/>
                  </a:lnTo>
                  <a:lnTo>
                    <a:pt x="833171" y="518966"/>
                  </a:lnTo>
                  <a:lnTo>
                    <a:pt x="841480" y="471401"/>
                  </a:lnTo>
                  <a:lnTo>
                    <a:pt x="844320" y="422168"/>
                  </a:lnTo>
                  <a:lnTo>
                    <a:pt x="841480" y="372935"/>
                  </a:lnTo>
                  <a:lnTo>
                    <a:pt x="833171" y="325370"/>
                  </a:lnTo>
                  <a:lnTo>
                    <a:pt x="819709" y="279790"/>
                  </a:lnTo>
                  <a:lnTo>
                    <a:pt x="801412" y="236511"/>
                  </a:lnTo>
                  <a:lnTo>
                    <a:pt x="778596" y="195850"/>
                  </a:lnTo>
                  <a:lnTo>
                    <a:pt x="751578" y="158125"/>
                  </a:lnTo>
                  <a:lnTo>
                    <a:pt x="720674" y="123651"/>
                  </a:lnTo>
                  <a:lnTo>
                    <a:pt x="686201" y="92746"/>
                  </a:lnTo>
                  <a:lnTo>
                    <a:pt x="648476" y="65727"/>
                  </a:lnTo>
                  <a:lnTo>
                    <a:pt x="607816" y="42910"/>
                  </a:lnTo>
                  <a:lnTo>
                    <a:pt x="564536" y="24612"/>
                  </a:lnTo>
                  <a:lnTo>
                    <a:pt x="518955" y="11149"/>
                  </a:lnTo>
                  <a:lnTo>
                    <a:pt x="471387" y="2840"/>
                  </a:lnTo>
                  <a:lnTo>
                    <a:pt x="422151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589506" y="2321327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844319" y="422168"/>
                  </a:moveTo>
                  <a:lnTo>
                    <a:pt x="841479" y="471401"/>
                  </a:lnTo>
                  <a:lnTo>
                    <a:pt x="833170" y="518966"/>
                  </a:lnTo>
                  <a:lnTo>
                    <a:pt x="819709" y="564546"/>
                  </a:lnTo>
                  <a:lnTo>
                    <a:pt x="801412" y="607825"/>
                  </a:lnTo>
                  <a:lnTo>
                    <a:pt x="778596" y="648485"/>
                  </a:lnTo>
                  <a:lnTo>
                    <a:pt x="751578" y="686211"/>
                  </a:lnTo>
                  <a:lnTo>
                    <a:pt x="720674" y="720684"/>
                  </a:lnTo>
                  <a:lnTo>
                    <a:pt x="686201" y="751589"/>
                  </a:lnTo>
                  <a:lnTo>
                    <a:pt x="648476" y="778608"/>
                  </a:lnTo>
                  <a:lnTo>
                    <a:pt x="607815" y="801425"/>
                  </a:lnTo>
                  <a:lnTo>
                    <a:pt x="564536" y="819724"/>
                  </a:lnTo>
                  <a:lnTo>
                    <a:pt x="518954" y="833186"/>
                  </a:lnTo>
                  <a:lnTo>
                    <a:pt x="471387" y="841495"/>
                  </a:lnTo>
                  <a:lnTo>
                    <a:pt x="422151" y="844336"/>
                  </a:lnTo>
                  <a:lnTo>
                    <a:pt x="372918" y="841495"/>
                  </a:lnTo>
                  <a:lnTo>
                    <a:pt x="325354" y="833186"/>
                  </a:lnTo>
                  <a:lnTo>
                    <a:pt x="279775" y="819724"/>
                  </a:lnTo>
                  <a:lnTo>
                    <a:pt x="236497" y="801425"/>
                  </a:lnTo>
                  <a:lnTo>
                    <a:pt x="195838" y="778608"/>
                  </a:lnTo>
                  <a:lnTo>
                    <a:pt x="158115" y="751589"/>
                  </a:lnTo>
                  <a:lnTo>
                    <a:pt x="123643" y="720684"/>
                  </a:lnTo>
                  <a:lnTo>
                    <a:pt x="92740" y="686211"/>
                  </a:lnTo>
                  <a:lnTo>
                    <a:pt x="65722" y="648485"/>
                  </a:lnTo>
                  <a:lnTo>
                    <a:pt x="42907" y="607825"/>
                  </a:lnTo>
                  <a:lnTo>
                    <a:pt x="24610" y="564546"/>
                  </a:lnTo>
                  <a:lnTo>
                    <a:pt x="11149" y="518966"/>
                  </a:lnTo>
                  <a:lnTo>
                    <a:pt x="2840" y="471401"/>
                  </a:lnTo>
                  <a:lnTo>
                    <a:pt x="0" y="422168"/>
                  </a:lnTo>
                  <a:lnTo>
                    <a:pt x="2840" y="372932"/>
                  </a:lnTo>
                  <a:lnTo>
                    <a:pt x="11149" y="325364"/>
                  </a:lnTo>
                  <a:lnTo>
                    <a:pt x="24610" y="279783"/>
                  </a:lnTo>
                  <a:lnTo>
                    <a:pt x="42907" y="236503"/>
                  </a:lnTo>
                  <a:lnTo>
                    <a:pt x="65722" y="195843"/>
                  </a:lnTo>
                  <a:lnTo>
                    <a:pt x="92740" y="158118"/>
                  </a:lnTo>
                  <a:lnTo>
                    <a:pt x="123643" y="123645"/>
                  </a:lnTo>
                  <a:lnTo>
                    <a:pt x="158115" y="92741"/>
                  </a:lnTo>
                  <a:lnTo>
                    <a:pt x="195838" y="65723"/>
                  </a:lnTo>
                  <a:lnTo>
                    <a:pt x="236497" y="42907"/>
                  </a:lnTo>
                  <a:lnTo>
                    <a:pt x="279775" y="24610"/>
                  </a:lnTo>
                  <a:lnTo>
                    <a:pt x="325354" y="11149"/>
                  </a:lnTo>
                  <a:lnTo>
                    <a:pt x="372918" y="2840"/>
                  </a:lnTo>
                  <a:lnTo>
                    <a:pt x="422151" y="0"/>
                  </a:lnTo>
                  <a:lnTo>
                    <a:pt x="471387" y="2840"/>
                  </a:lnTo>
                  <a:lnTo>
                    <a:pt x="518954" y="11149"/>
                  </a:lnTo>
                  <a:lnTo>
                    <a:pt x="564536" y="24612"/>
                  </a:lnTo>
                  <a:lnTo>
                    <a:pt x="607815" y="42910"/>
                  </a:lnTo>
                  <a:lnTo>
                    <a:pt x="648476" y="65727"/>
                  </a:lnTo>
                  <a:lnTo>
                    <a:pt x="686201" y="92746"/>
                  </a:lnTo>
                  <a:lnTo>
                    <a:pt x="720674" y="123651"/>
                  </a:lnTo>
                  <a:lnTo>
                    <a:pt x="751578" y="158125"/>
                  </a:lnTo>
                  <a:lnTo>
                    <a:pt x="778596" y="195850"/>
                  </a:lnTo>
                  <a:lnTo>
                    <a:pt x="801412" y="236510"/>
                  </a:lnTo>
                  <a:lnTo>
                    <a:pt x="819709" y="279789"/>
                  </a:lnTo>
                  <a:lnTo>
                    <a:pt x="833170" y="325370"/>
                  </a:lnTo>
                  <a:lnTo>
                    <a:pt x="841479" y="372935"/>
                  </a:lnTo>
                  <a:lnTo>
                    <a:pt x="844319" y="422168"/>
                  </a:lnTo>
                  <a:close/>
                </a:path>
              </a:pathLst>
            </a:custGeom>
            <a:ln w="49389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10715" y="2321327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4">
                  <a:moveTo>
                    <a:pt x="0" y="0"/>
                  </a:moveTo>
                  <a:lnTo>
                    <a:pt x="0" y="842442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010715" y="2321327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4">
                  <a:moveTo>
                    <a:pt x="0" y="0"/>
                  </a:moveTo>
                  <a:lnTo>
                    <a:pt x="0" y="842442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631240" y="2547118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5" h="0">
                  <a:moveTo>
                    <a:pt x="755796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31240" y="2547118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5" h="0">
                  <a:moveTo>
                    <a:pt x="0" y="0"/>
                  </a:moveTo>
                  <a:lnTo>
                    <a:pt x="755796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587605" y="2740643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842426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87605" y="2740643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0" y="0"/>
                  </a:moveTo>
                  <a:lnTo>
                    <a:pt x="842426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629343" y="2930389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757047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629343" y="2930389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0" y="0"/>
                  </a:moveTo>
                  <a:lnTo>
                    <a:pt x="757047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96310" y="2326364"/>
              <a:ext cx="208915" cy="837565"/>
            </a:xfrm>
            <a:custGeom>
              <a:avLst/>
              <a:gdLst/>
              <a:ahLst/>
              <a:cxnLst/>
              <a:rect l="l" t="t" r="r" b="b"/>
              <a:pathLst>
                <a:path w="208914" h="837564">
                  <a:moveTo>
                    <a:pt x="207009" y="837026"/>
                  </a:moveTo>
                  <a:lnTo>
                    <a:pt x="171096" y="809561"/>
                  </a:lnTo>
                  <a:lnTo>
                    <a:pt x="137889" y="778133"/>
                  </a:lnTo>
                  <a:lnTo>
                    <a:pt x="107639" y="743034"/>
                  </a:lnTo>
                  <a:lnTo>
                    <a:pt x="80601" y="704554"/>
                  </a:lnTo>
                  <a:lnTo>
                    <a:pt x="57028" y="662986"/>
                  </a:lnTo>
                  <a:lnTo>
                    <a:pt x="37173" y="618622"/>
                  </a:lnTo>
                  <a:lnTo>
                    <a:pt x="21290" y="571751"/>
                  </a:lnTo>
                  <a:lnTo>
                    <a:pt x="9631" y="522667"/>
                  </a:lnTo>
                  <a:lnTo>
                    <a:pt x="2450" y="471661"/>
                  </a:lnTo>
                  <a:lnTo>
                    <a:pt x="0" y="419023"/>
                  </a:lnTo>
                  <a:lnTo>
                    <a:pt x="2469" y="366179"/>
                  </a:lnTo>
                  <a:lnTo>
                    <a:pt x="9707" y="314979"/>
                  </a:lnTo>
                  <a:lnTo>
                    <a:pt x="21458" y="265719"/>
                  </a:lnTo>
                  <a:lnTo>
                    <a:pt x="37464" y="218693"/>
                  </a:lnTo>
                  <a:lnTo>
                    <a:pt x="57469" y="174198"/>
                  </a:lnTo>
                  <a:lnTo>
                    <a:pt x="81217" y="132527"/>
                  </a:lnTo>
                  <a:lnTo>
                    <a:pt x="108451" y="93977"/>
                  </a:lnTo>
                  <a:lnTo>
                    <a:pt x="138915" y="58842"/>
                  </a:lnTo>
                  <a:lnTo>
                    <a:pt x="172352" y="27418"/>
                  </a:lnTo>
                  <a:lnTo>
                    <a:pt x="208507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016164" y="2326453"/>
              <a:ext cx="208915" cy="837565"/>
            </a:xfrm>
            <a:custGeom>
              <a:avLst/>
              <a:gdLst/>
              <a:ahLst/>
              <a:cxnLst/>
              <a:rect l="l" t="t" r="r" b="b"/>
              <a:pathLst>
                <a:path w="208914" h="837564">
                  <a:moveTo>
                    <a:pt x="1514" y="837026"/>
                  </a:moveTo>
                  <a:lnTo>
                    <a:pt x="37423" y="809557"/>
                  </a:lnTo>
                  <a:lnTo>
                    <a:pt x="70628" y="778127"/>
                  </a:lnTo>
                  <a:lnTo>
                    <a:pt x="100877" y="743026"/>
                  </a:lnTo>
                  <a:lnTo>
                    <a:pt x="127915" y="704547"/>
                  </a:lnTo>
                  <a:lnTo>
                    <a:pt x="151489" y="662980"/>
                  </a:lnTo>
                  <a:lnTo>
                    <a:pt x="171345" y="618617"/>
                  </a:lnTo>
                  <a:lnTo>
                    <a:pt x="187230" y="571748"/>
                  </a:lnTo>
                  <a:lnTo>
                    <a:pt x="198891" y="522666"/>
                  </a:lnTo>
                  <a:lnTo>
                    <a:pt x="206073" y="471660"/>
                  </a:lnTo>
                  <a:lnTo>
                    <a:pt x="208524" y="419023"/>
                  </a:lnTo>
                  <a:lnTo>
                    <a:pt x="206053" y="366179"/>
                  </a:lnTo>
                  <a:lnTo>
                    <a:pt x="198814" y="314979"/>
                  </a:lnTo>
                  <a:lnTo>
                    <a:pt x="187062" y="265719"/>
                  </a:lnTo>
                  <a:lnTo>
                    <a:pt x="171054" y="218693"/>
                  </a:lnTo>
                  <a:lnTo>
                    <a:pt x="151046" y="174198"/>
                  </a:lnTo>
                  <a:lnTo>
                    <a:pt x="127296" y="132527"/>
                  </a:lnTo>
                  <a:lnTo>
                    <a:pt x="100059" y="93977"/>
                  </a:lnTo>
                  <a:lnTo>
                    <a:pt x="69593" y="58842"/>
                  </a:lnTo>
                  <a:lnTo>
                    <a:pt x="36155" y="27418"/>
                  </a:lnTo>
                  <a:lnTo>
                    <a:pt x="0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357720" y="3252618"/>
              <a:ext cx="543560" cy="400050"/>
            </a:xfrm>
            <a:custGeom>
              <a:avLst/>
              <a:gdLst/>
              <a:ahLst/>
              <a:cxnLst/>
              <a:rect l="l" t="t" r="r" b="b"/>
              <a:pathLst>
                <a:path w="543560" h="400050">
                  <a:moveTo>
                    <a:pt x="536357" y="0"/>
                  </a:moveTo>
                  <a:lnTo>
                    <a:pt x="6650" y="0"/>
                  </a:lnTo>
                  <a:lnTo>
                    <a:pt x="0" y="6650"/>
                  </a:lnTo>
                  <a:lnTo>
                    <a:pt x="0" y="393160"/>
                  </a:lnTo>
                  <a:lnTo>
                    <a:pt x="6650" y="399811"/>
                  </a:lnTo>
                  <a:lnTo>
                    <a:pt x="536357" y="399811"/>
                  </a:lnTo>
                  <a:lnTo>
                    <a:pt x="543008" y="393160"/>
                  </a:lnTo>
                  <a:lnTo>
                    <a:pt x="543008" y="384928"/>
                  </a:lnTo>
                  <a:lnTo>
                    <a:pt x="543008" y="6650"/>
                  </a:lnTo>
                  <a:lnTo>
                    <a:pt x="536357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391832" y="3285031"/>
              <a:ext cx="471170" cy="313690"/>
            </a:xfrm>
            <a:custGeom>
              <a:avLst/>
              <a:gdLst/>
              <a:ahLst/>
              <a:cxnLst/>
              <a:rect l="l" t="t" r="r" b="b"/>
              <a:pathLst>
                <a:path w="471169" h="313689">
                  <a:moveTo>
                    <a:pt x="464577" y="0"/>
                  </a:moveTo>
                  <a:lnTo>
                    <a:pt x="6289" y="0"/>
                  </a:lnTo>
                  <a:lnTo>
                    <a:pt x="0" y="5861"/>
                  </a:lnTo>
                  <a:lnTo>
                    <a:pt x="0" y="307451"/>
                  </a:lnTo>
                  <a:lnTo>
                    <a:pt x="6289" y="313312"/>
                  </a:lnTo>
                  <a:lnTo>
                    <a:pt x="464577" y="313312"/>
                  </a:lnTo>
                  <a:lnTo>
                    <a:pt x="470866" y="307451"/>
                  </a:lnTo>
                  <a:lnTo>
                    <a:pt x="470866" y="300207"/>
                  </a:lnTo>
                  <a:lnTo>
                    <a:pt x="470866" y="5861"/>
                  </a:lnTo>
                  <a:lnTo>
                    <a:pt x="464577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3779" y="3660908"/>
              <a:ext cx="186279" cy="87345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2077986" y="2845085"/>
              <a:ext cx="470534" cy="589915"/>
            </a:xfrm>
            <a:custGeom>
              <a:avLst/>
              <a:gdLst/>
              <a:ahLst/>
              <a:cxnLst/>
              <a:rect l="l" t="t" r="r" b="b"/>
              <a:pathLst>
                <a:path w="470535" h="589914">
                  <a:moveTo>
                    <a:pt x="259460" y="0"/>
                  </a:moveTo>
                  <a:lnTo>
                    <a:pt x="286180" y="79237"/>
                  </a:lnTo>
                  <a:lnTo>
                    <a:pt x="245166" y="107723"/>
                  </a:lnTo>
                  <a:lnTo>
                    <a:pt x="152961" y="186154"/>
                  </a:lnTo>
                  <a:lnTo>
                    <a:pt x="55821" y="303993"/>
                  </a:lnTo>
                  <a:lnTo>
                    <a:pt x="0" y="450700"/>
                  </a:lnTo>
                  <a:lnTo>
                    <a:pt x="25995" y="544446"/>
                  </a:lnTo>
                  <a:lnTo>
                    <a:pt x="104150" y="583124"/>
                  </a:lnTo>
                  <a:lnTo>
                    <a:pt x="186336" y="589578"/>
                  </a:lnTo>
                  <a:lnTo>
                    <a:pt x="224426" y="586653"/>
                  </a:lnTo>
                  <a:lnTo>
                    <a:pt x="191692" y="584721"/>
                  </a:lnTo>
                  <a:lnTo>
                    <a:pt x="123153" y="570122"/>
                  </a:lnTo>
                  <a:lnTo>
                    <a:pt x="63306" y="529652"/>
                  </a:lnTo>
                  <a:lnTo>
                    <a:pt x="56649" y="450107"/>
                  </a:lnTo>
                  <a:lnTo>
                    <a:pt x="115380" y="354134"/>
                  </a:lnTo>
                  <a:lnTo>
                    <a:pt x="202115" y="269658"/>
                  </a:lnTo>
                  <a:lnTo>
                    <a:pt x="280682" y="209541"/>
                  </a:lnTo>
                  <a:lnTo>
                    <a:pt x="314909" y="186644"/>
                  </a:lnTo>
                  <a:lnTo>
                    <a:pt x="351803" y="284601"/>
                  </a:lnTo>
                  <a:lnTo>
                    <a:pt x="470488" y="49571"/>
                  </a:lnTo>
                  <a:lnTo>
                    <a:pt x="25946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0414558" y="5142657"/>
            <a:ext cx="2508250" cy="8159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57834" marR="5080" indent="-445770">
              <a:lnSpc>
                <a:spcPct val="100000"/>
              </a:lnSpc>
              <a:spcBef>
                <a:spcPts val="90"/>
              </a:spcBef>
            </a:pPr>
            <a:r>
              <a:rPr dirty="0" sz="2600" spc="-2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2600" spc="-4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2600" spc="-4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2600" spc="-4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2600" spc="-4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21037" y="5526795"/>
            <a:ext cx="1555750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000349" y="5161969"/>
            <a:ext cx="807085" cy="8159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8905" marR="5080" indent="-116839">
              <a:lnSpc>
                <a:spcPct val="100000"/>
              </a:lnSpc>
              <a:spcBef>
                <a:spcPts val="90"/>
              </a:spcBef>
            </a:pP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260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2600">
              <a:latin typeface="Myriad Pro"/>
              <a:cs typeface="Myriad Pro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378123" y="6050287"/>
            <a:ext cx="1786889" cy="1786889"/>
            <a:chOff x="378123" y="6050287"/>
            <a:chExt cx="1786889" cy="1786889"/>
          </a:xfrm>
        </p:grpSpPr>
        <p:sp>
          <p:nvSpPr>
            <p:cNvPr id="24" name="object 24" descr=""/>
            <p:cNvSpPr/>
            <p:nvPr/>
          </p:nvSpPr>
          <p:spPr>
            <a:xfrm>
              <a:off x="378123" y="6050287"/>
              <a:ext cx="1786889" cy="1786889"/>
            </a:xfrm>
            <a:custGeom>
              <a:avLst/>
              <a:gdLst/>
              <a:ahLst/>
              <a:cxnLst/>
              <a:rect l="l" t="t" r="r" b="b"/>
              <a:pathLst>
                <a:path w="1786889" h="1786890">
                  <a:moveTo>
                    <a:pt x="893134" y="0"/>
                  </a:moveTo>
                  <a:lnTo>
                    <a:pt x="845701" y="1237"/>
                  </a:lnTo>
                  <a:lnTo>
                    <a:pt x="798913" y="4910"/>
                  </a:lnTo>
                  <a:lnTo>
                    <a:pt x="752831" y="10956"/>
                  </a:lnTo>
                  <a:lnTo>
                    <a:pt x="707518" y="19313"/>
                  </a:lnTo>
                  <a:lnTo>
                    <a:pt x="663035" y="29920"/>
                  </a:lnTo>
                  <a:lnTo>
                    <a:pt x="619443" y="42715"/>
                  </a:lnTo>
                  <a:lnTo>
                    <a:pt x="576805" y="57636"/>
                  </a:lnTo>
                  <a:lnTo>
                    <a:pt x="535181" y="74622"/>
                  </a:lnTo>
                  <a:lnTo>
                    <a:pt x="494635" y="93610"/>
                  </a:lnTo>
                  <a:lnTo>
                    <a:pt x="455227" y="114539"/>
                  </a:lnTo>
                  <a:lnTo>
                    <a:pt x="417020" y="137348"/>
                  </a:lnTo>
                  <a:lnTo>
                    <a:pt x="380074" y="161974"/>
                  </a:lnTo>
                  <a:lnTo>
                    <a:pt x="344453" y="188357"/>
                  </a:lnTo>
                  <a:lnTo>
                    <a:pt x="310217" y="216433"/>
                  </a:lnTo>
                  <a:lnTo>
                    <a:pt x="277428" y="246142"/>
                  </a:lnTo>
                  <a:lnTo>
                    <a:pt x="246148" y="277421"/>
                  </a:lnTo>
                  <a:lnTo>
                    <a:pt x="216438" y="310210"/>
                  </a:lnTo>
                  <a:lnTo>
                    <a:pt x="188362" y="344446"/>
                  </a:lnTo>
                  <a:lnTo>
                    <a:pt x="161979" y="380067"/>
                  </a:lnTo>
                  <a:lnTo>
                    <a:pt x="137352" y="417012"/>
                  </a:lnTo>
                  <a:lnTo>
                    <a:pt x="114543" y="455220"/>
                  </a:lnTo>
                  <a:lnTo>
                    <a:pt x="93613" y="494628"/>
                  </a:lnTo>
                  <a:lnTo>
                    <a:pt x="74624" y="535174"/>
                  </a:lnTo>
                  <a:lnTo>
                    <a:pt x="57638" y="576798"/>
                  </a:lnTo>
                  <a:lnTo>
                    <a:pt x="42717" y="619437"/>
                  </a:lnTo>
                  <a:lnTo>
                    <a:pt x="29921" y="663029"/>
                  </a:lnTo>
                  <a:lnTo>
                    <a:pt x="19314" y="707513"/>
                  </a:lnTo>
                  <a:lnTo>
                    <a:pt x="10957" y="752827"/>
                  </a:lnTo>
                  <a:lnTo>
                    <a:pt x="4910" y="798910"/>
                  </a:lnTo>
                  <a:lnTo>
                    <a:pt x="1238" y="845699"/>
                  </a:lnTo>
                  <a:lnTo>
                    <a:pt x="0" y="893133"/>
                  </a:lnTo>
                  <a:lnTo>
                    <a:pt x="1238" y="940568"/>
                  </a:lnTo>
                  <a:lnTo>
                    <a:pt x="4910" y="987357"/>
                  </a:lnTo>
                  <a:lnTo>
                    <a:pt x="10957" y="1033439"/>
                  </a:lnTo>
                  <a:lnTo>
                    <a:pt x="19314" y="1078754"/>
                  </a:lnTo>
                  <a:lnTo>
                    <a:pt x="29921" y="1123238"/>
                  </a:lnTo>
                  <a:lnTo>
                    <a:pt x="42717" y="1166830"/>
                  </a:lnTo>
                  <a:lnTo>
                    <a:pt x="57638" y="1209469"/>
                  </a:lnTo>
                  <a:lnTo>
                    <a:pt x="74624" y="1251092"/>
                  </a:lnTo>
                  <a:lnTo>
                    <a:pt x="93613" y="1291639"/>
                  </a:lnTo>
                  <a:lnTo>
                    <a:pt x="114543" y="1331047"/>
                  </a:lnTo>
                  <a:lnTo>
                    <a:pt x="137352" y="1369254"/>
                  </a:lnTo>
                  <a:lnTo>
                    <a:pt x="161979" y="1406200"/>
                  </a:lnTo>
                  <a:lnTo>
                    <a:pt x="188362" y="1441821"/>
                  </a:lnTo>
                  <a:lnTo>
                    <a:pt x="216438" y="1476057"/>
                  </a:lnTo>
                  <a:lnTo>
                    <a:pt x="246148" y="1508845"/>
                  </a:lnTo>
                  <a:lnTo>
                    <a:pt x="277428" y="1540125"/>
                  </a:lnTo>
                  <a:lnTo>
                    <a:pt x="310217" y="1569834"/>
                  </a:lnTo>
                  <a:lnTo>
                    <a:pt x="344453" y="1597910"/>
                  </a:lnTo>
                  <a:lnTo>
                    <a:pt x="380074" y="1624292"/>
                  </a:lnTo>
                  <a:lnTo>
                    <a:pt x="417020" y="1648919"/>
                  </a:lnTo>
                  <a:lnTo>
                    <a:pt x="455227" y="1671727"/>
                  </a:lnTo>
                  <a:lnTo>
                    <a:pt x="494635" y="1692657"/>
                  </a:lnTo>
                  <a:lnTo>
                    <a:pt x="535181" y="1711645"/>
                  </a:lnTo>
                  <a:lnTo>
                    <a:pt x="576805" y="1728631"/>
                  </a:lnTo>
                  <a:lnTo>
                    <a:pt x="619443" y="1743552"/>
                  </a:lnTo>
                  <a:lnTo>
                    <a:pt x="663035" y="1756346"/>
                  </a:lnTo>
                  <a:lnTo>
                    <a:pt x="707518" y="1766953"/>
                  </a:lnTo>
                  <a:lnTo>
                    <a:pt x="752831" y="1775311"/>
                  </a:lnTo>
                  <a:lnTo>
                    <a:pt x="798913" y="1781356"/>
                  </a:lnTo>
                  <a:lnTo>
                    <a:pt x="845701" y="1785029"/>
                  </a:lnTo>
                  <a:lnTo>
                    <a:pt x="893134" y="1786267"/>
                  </a:lnTo>
                  <a:lnTo>
                    <a:pt x="940568" y="1785029"/>
                  </a:lnTo>
                  <a:lnTo>
                    <a:pt x="987357" y="1781356"/>
                  </a:lnTo>
                  <a:lnTo>
                    <a:pt x="1033440" y="1775311"/>
                  </a:lnTo>
                  <a:lnTo>
                    <a:pt x="1078755" y="1766953"/>
                  </a:lnTo>
                  <a:lnTo>
                    <a:pt x="1123239" y="1756346"/>
                  </a:lnTo>
                  <a:lnTo>
                    <a:pt x="1166832" y="1743552"/>
                  </a:lnTo>
                  <a:lnTo>
                    <a:pt x="1209471" y="1728631"/>
                  </a:lnTo>
                  <a:lnTo>
                    <a:pt x="1251096" y="1711645"/>
                  </a:lnTo>
                  <a:lnTo>
                    <a:pt x="1291643" y="1692657"/>
                  </a:lnTo>
                  <a:lnTo>
                    <a:pt x="1331051" y="1671727"/>
                  </a:lnTo>
                  <a:lnTo>
                    <a:pt x="1369259" y="1648919"/>
                  </a:lnTo>
                  <a:lnTo>
                    <a:pt x="1406205" y="1624292"/>
                  </a:lnTo>
                  <a:lnTo>
                    <a:pt x="1441828" y="1597910"/>
                  </a:lnTo>
                  <a:lnTo>
                    <a:pt x="1476064" y="1569834"/>
                  </a:lnTo>
                  <a:lnTo>
                    <a:pt x="1508854" y="1540125"/>
                  </a:lnTo>
                  <a:lnTo>
                    <a:pt x="1540134" y="1508845"/>
                  </a:lnTo>
                  <a:lnTo>
                    <a:pt x="1569844" y="1476057"/>
                  </a:lnTo>
                  <a:lnTo>
                    <a:pt x="1597921" y="1441821"/>
                  </a:lnTo>
                  <a:lnTo>
                    <a:pt x="1624304" y="1406200"/>
                  </a:lnTo>
                  <a:lnTo>
                    <a:pt x="1648931" y="1369254"/>
                  </a:lnTo>
                  <a:lnTo>
                    <a:pt x="1671740" y="1331047"/>
                  </a:lnTo>
                  <a:lnTo>
                    <a:pt x="1692670" y="1291639"/>
                  </a:lnTo>
                  <a:lnTo>
                    <a:pt x="1711659" y="1251092"/>
                  </a:lnTo>
                  <a:lnTo>
                    <a:pt x="1728645" y="1209469"/>
                  </a:lnTo>
                  <a:lnTo>
                    <a:pt x="1743567" y="1166830"/>
                  </a:lnTo>
                  <a:lnTo>
                    <a:pt x="1756362" y="1123238"/>
                  </a:lnTo>
                  <a:lnTo>
                    <a:pt x="1766969" y="1078754"/>
                  </a:lnTo>
                  <a:lnTo>
                    <a:pt x="1775327" y="1033439"/>
                  </a:lnTo>
                  <a:lnTo>
                    <a:pt x="1781373" y="987357"/>
                  </a:lnTo>
                  <a:lnTo>
                    <a:pt x="1785046" y="940568"/>
                  </a:lnTo>
                  <a:lnTo>
                    <a:pt x="1786284" y="893133"/>
                  </a:lnTo>
                  <a:lnTo>
                    <a:pt x="1785046" y="845699"/>
                  </a:lnTo>
                  <a:lnTo>
                    <a:pt x="1781373" y="798910"/>
                  </a:lnTo>
                  <a:lnTo>
                    <a:pt x="1775327" y="752827"/>
                  </a:lnTo>
                  <a:lnTo>
                    <a:pt x="1766969" y="707513"/>
                  </a:lnTo>
                  <a:lnTo>
                    <a:pt x="1756362" y="663029"/>
                  </a:lnTo>
                  <a:lnTo>
                    <a:pt x="1743567" y="619437"/>
                  </a:lnTo>
                  <a:lnTo>
                    <a:pt x="1728645" y="576798"/>
                  </a:lnTo>
                  <a:lnTo>
                    <a:pt x="1711659" y="535174"/>
                  </a:lnTo>
                  <a:lnTo>
                    <a:pt x="1692670" y="494628"/>
                  </a:lnTo>
                  <a:lnTo>
                    <a:pt x="1671740" y="455220"/>
                  </a:lnTo>
                  <a:lnTo>
                    <a:pt x="1648931" y="417012"/>
                  </a:lnTo>
                  <a:lnTo>
                    <a:pt x="1624304" y="380067"/>
                  </a:lnTo>
                  <a:lnTo>
                    <a:pt x="1597921" y="344446"/>
                  </a:lnTo>
                  <a:lnTo>
                    <a:pt x="1569844" y="310210"/>
                  </a:lnTo>
                  <a:lnTo>
                    <a:pt x="1540134" y="277421"/>
                  </a:lnTo>
                  <a:lnTo>
                    <a:pt x="1508854" y="246142"/>
                  </a:lnTo>
                  <a:lnTo>
                    <a:pt x="1476064" y="216433"/>
                  </a:lnTo>
                  <a:lnTo>
                    <a:pt x="1441828" y="188357"/>
                  </a:lnTo>
                  <a:lnTo>
                    <a:pt x="1406205" y="161974"/>
                  </a:lnTo>
                  <a:lnTo>
                    <a:pt x="1369259" y="137348"/>
                  </a:lnTo>
                  <a:lnTo>
                    <a:pt x="1331051" y="114539"/>
                  </a:lnTo>
                  <a:lnTo>
                    <a:pt x="1291643" y="93610"/>
                  </a:lnTo>
                  <a:lnTo>
                    <a:pt x="1251096" y="74622"/>
                  </a:lnTo>
                  <a:lnTo>
                    <a:pt x="1209471" y="57636"/>
                  </a:lnTo>
                  <a:lnTo>
                    <a:pt x="1166832" y="42715"/>
                  </a:lnTo>
                  <a:lnTo>
                    <a:pt x="1123239" y="29920"/>
                  </a:lnTo>
                  <a:lnTo>
                    <a:pt x="1078755" y="19313"/>
                  </a:lnTo>
                  <a:lnTo>
                    <a:pt x="1033440" y="10956"/>
                  </a:lnTo>
                  <a:lnTo>
                    <a:pt x="987357" y="4910"/>
                  </a:lnTo>
                  <a:lnTo>
                    <a:pt x="940568" y="1237"/>
                  </a:lnTo>
                  <a:lnTo>
                    <a:pt x="89313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89242" y="6603164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39" h="695959">
                  <a:moveTo>
                    <a:pt x="344363" y="0"/>
                  </a:moveTo>
                  <a:lnTo>
                    <a:pt x="3688" y="0"/>
                  </a:lnTo>
                  <a:lnTo>
                    <a:pt x="0" y="3671"/>
                  </a:lnTo>
                  <a:lnTo>
                    <a:pt x="0" y="691885"/>
                  </a:lnTo>
                  <a:lnTo>
                    <a:pt x="3688" y="695573"/>
                  </a:lnTo>
                  <a:lnTo>
                    <a:pt x="519022" y="695573"/>
                  </a:lnTo>
                  <a:lnTo>
                    <a:pt x="522709" y="691885"/>
                  </a:lnTo>
                  <a:lnTo>
                    <a:pt x="522709" y="178775"/>
                  </a:lnTo>
                  <a:lnTo>
                    <a:pt x="344363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733605" y="6603509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5" h="179070">
                  <a:moveTo>
                    <a:pt x="0" y="0"/>
                  </a:moveTo>
                  <a:lnTo>
                    <a:pt x="0" y="175087"/>
                  </a:lnTo>
                  <a:lnTo>
                    <a:pt x="3686" y="178775"/>
                  </a:lnTo>
                  <a:lnTo>
                    <a:pt x="178346" y="1787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448917" y="6820623"/>
              <a:ext cx="387350" cy="288925"/>
            </a:xfrm>
            <a:custGeom>
              <a:avLst/>
              <a:gdLst/>
              <a:ahLst/>
              <a:cxnLst/>
              <a:rect l="l" t="t" r="r" b="b"/>
              <a:pathLst>
                <a:path w="387350" h="288925">
                  <a:moveTo>
                    <a:pt x="386880" y="262305"/>
                  </a:moveTo>
                  <a:lnTo>
                    <a:pt x="383197" y="258622"/>
                  </a:lnTo>
                  <a:lnTo>
                    <a:pt x="3683" y="258622"/>
                  </a:lnTo>
                  <a:lnTo>
                    <a:pt x="0" y="262305"/>
                  </a:lnTo>
                  <a:lnTo>
                    <a:pt x="0" y="285102"/>
                  </a:lnTo>
                  <a:lnTo>
                    <a:pt x="3683" y="288798"/>
                  </a:lnTo>
                  <a:lnTo>
                    <a:pt x="383197" y="288798"/>
                  </a:lnTo>
                  <a:lnTo>
                    <a:pt x="386880" y="285102"/>
                  </a:lnTo>
                  <a:lnTo>
                    <a:pt x="386880" y="280568"/>
                  </a:lnTo>
                  <a:lnTo>
                    <a:pt x="386880" y="262305"/>
                  </a:lnTo>
                  <a:close/>
                </a:path>
                <a:path w="387350" h="288925">
                  <a:moveTo>
                    <a:pt x="386880" y="176098"/>
                  </a:moveTo>
                  <a:lnTo>
                    <a:pt x="383197" y="172415"/>
                  </a:lnTo>
                  <a:lnTo>
                    <a:pt x="3683" y="172415"/>
                  </a:lnTo>
                  <a:lnTo>
                    <a:pt x="0" y="176098"/>
                  </a:lnTo>
                  <a:lnTo>
                    <a:pt x="0" y="198894"/>
                  </a:lnTo>
                  <a:lnTo>
                    <a:pt x="3683" y="202590"/>
                  </a:lnTo>
                  <a:lnTo>
                    <a:pt x="383197" y="202590"/>
                  </a:lnTo>
                  <a:lnTo>
                    <a:pt x="386880" y="198894"/>
                  </a:lnTo>
                  <a:lnTo>
                    <a:pt x="386880" y="194360"/>
                  </a:lnTo>
                  <a:lnTo>
                    <a:pt x="386880" y="176098"/>
                  </a:lnTo>
                  <a:close/>
                </a:path>
                <a:path w="387350" h="288925">
                  <a:moveTo>
                    <a:pt x="386880" y="89903"/>
                  </a:moveTo>
                  <a:lnTo>
                    <a:pt x="383197" y="86207"/>
                  </a:lnTo>
                  <a:lnTo>
                    <a:pt x="3683" y="86207"/>
                  </a:lnTo>
                  <a:lnTo>
                    <a:pt x="0" y="89903"/>
                  </a:lnTo>
                  <a:lnTo>
                    <a:pt x="0" y="112699"/>
                  </a:lnTo>
                  <a:lnTo>
                    <a:pt x="3683" y="116382"/>
                  </a:lnTo>
                  <a:lnTo>
                    <a:pt x="383197" y="116382"/>
                  </a:lnTo>
                  <a:lnTo>
                    <a:pt x="386880" y="112699"/>
                  </a:lnTo>
                  <a:lnTo>
                    <a:pt x="386880" y="108153"/>
                  </a:lnTo>
                  <a:lnTo>
                    <a:pt x="386880" y="89903"/>
                  </a:lnTo>
                  <a:close/>
                </a:path>
                <a:path w="387350" h="288925">
                  <a:moveTo>
                    <a:pt x="386880" y="3695"/>
                  </a:moveTo>
                  <a:lnTo>
                    <a:pt x="383197" y="0"/>
                  </a:lnTo>
                  <a:lnTo>
                    <a:pt x="3683" y="0"/>
                  </a:lnTo>
                  <a:lnTo>
                    <a:pt x="0" y="3695"/>
                  </a:lnTo>
                  <a:lnTo>
                    <a:pt x="0" y="26492"/>
                  </a:lnTo>
                  <a:lnTo>
                    <a:pt x="3683" y="30187"/>
                  </a:lnTo>
                  <a:lnTo>
                    <a:pt x="383197" y="30187"/>
                  </a:lnTo>
                  <a:lnTo>
                    <a:pt x="386880" y="26492"/>
                  </a:lnTo>
                  <a:lnTo>
                    <a:pt x="386880" y="21945"/>
                  </a:lnTo>
                  <a:lnTo>
                    <a:pt x="386880" y="369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41947" y="6600077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40" h="695959">
                  <a:moveTo>
                    <a:pt x="344362" y="0"/>
                  </a:moveTo>
                  <a:lnTo>
                    <a:pt x="3687" y="0"/>
                  </a:lnTo>
                  <a:lnTo>
                    <a:pt x="0" y="3671"/>
                  </a:lnTo>
                  <a:lnTo>
                    <a:pt x="0" y="691887"/>
                  </a:lnTo>
                  <a:lnTo>
                    <a:pt x="3687" y="695575"/>
                  </a:lnTo>
                  <a:lnTo>
                    <a:pt x="519021" y="695575"/>
                  </a:lnTo>
                  <a:lnTo>
                    <a:pt x="522709" y="691887"/>
                  </a:lnTo>
                  <a:lnTo>
                    <a:pt x="522709" y="178775"/>
                  </a:lnTo>
                  <a:lnTo>
                    <a:pt x="344362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986310" y="6600423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4" h="179070">
                  <a:moveTo>
                    <a:pt x="0" y="0"/>
                  </a:moveTo>
                  <a:lnTo>
                    <a:pt x="0" y="175086"/>
                  </a:lnTo>
                  <a:lnTo>
                    <a:pt x="3687" y="178774"/>
                  </a:lnTo>
                  <a:lnTo>
                    <a:pt x="178346" y="178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73227" y="6810679"/>
              <a:ext cx="368935" cy="353060"/>
            </a:xfrm>
            <a:custGeom>
              <a:avLst/>
              <a:gdLst/>
              <a:ahLst/>
              <a:cxnLst/>
              <a:rect l="l" t="t" r="r" b="b"/>
              <a:pathLst>
                <a:path w="368934" h="353059">
                  <a:moveTo>
                    <a:pt x="49568" y="8293"/>
                  </a:moveTo>
                  <a:lnTo>
                    <a:pt x="47091" y="5829"/>
                  </a:lnTo>
                  <a:lnTo>
                    <a:pt x="2463" y="5829"/>
                  </a:lnTo>
                  <a:lnTo>
                    <a:pt x="0" y="8293"/>
                  </a:lnTo>
                  <a:lnTo>
                    <a:pt x="0" y="23609"/>
                  </a:lnTo>
                  <a:lnTo>
                    <a:pt x="2463" y="26060"/>
                  </a:lnTo>
                  <a:lnTo>
                    <a:pt x="47091" y="26060"/>
                  </a:lnTo>
                  <a:lnTo>
                    <a:pt x="49568" y="23609"/>
                  </a:lnTo>
                  <a:lnTo>
                    <a:pt x="49568" y="20548"/>
                  </a:lnTo>
                  <a:lnTo>
                    <a:pt x="49568" y="8293"/>
                  </a:lnTo>
                  <a:close/>
                </a:path>
                <a:path w="368934" h="353059">
                  <a:moveTo>
                    <a:pt x="51625" y="320065"/>
                  </a:moveTo>
                  <a:lnTo>
                    <a:pt x="49161" y="317601"/>
                  </a:lnTo>
                  <a:lnTo>
                    <a:pt x="36372" y="317601"/>
                  </a:lnTo>
                  <a:lnTo>
                    <a:pt x="36372" y="305650"/>
                  </a:lnTo>
                  <a:lnTo>
                    <a:pt x="33896" y="303174"/>
                  </a:lnTo>
                  <a:lnTo>
                    <a:pt x="18580" y="303174"/>
                  </a:lnTo>
                  <a:lnTo>
                    <a:pt x="16129" y="305650"/>
                  </a:lnTo>
                  <a:lnTo>
                    <a:pt x="16129" y="317601"/>
                  </a:lnTo>
                  <a:lnTo>
                    <a:pt x="4521" y="317601"/>
                  </a:lnTo>
                  <a:lnTo>
                    <a:pt x="2057" y="320065"/>
                  </a:lnTo>
                  <a:lnTo>
                    <a:pt x="2057" y="335381"/>
                  </a:lnTo>
                  <a:lnTo>
                    <a:pt x="4521" y="337832"/>
                  </a:lnTo>
                  <a:lnTo>
                    <a:pt x="16129" y="337832"/>
                  </a:lnTo>
                  <a:lnTo>
                    <a:pt x="16129" y="350278"/>
                  </a:lnTo>
                  <a:lnTo>
                    <a:pt x="18580" y="352755"/>
                  </a:lnTo>
                  <a:lnTo>
                    <a:pt x="21653" y="352755"/>
                  </a:lnTo>
                  <a:lnTo>
                    <a:pt x="33896" y="352755"/>
                  </a:lnTo>
                  <a:lnTo>
                    <a:pt x="36372" y="350278"/>
                  </a:lnTo>
                  <a:lnTo>
                    <a:pt x="36372" y="337832"/>
                  </a:lnTo>
                  <a:lnTo>
                    <a:pt x="49161" y="337832"/>
                  </a:lnTo>
                  <a:lnTo>
                    <a:pt x="51625" y="335381"/>
                  </a:lnTo>
                  <a:lnTo>
                    <a:pt x="51625" y="332320"/>
                  </a:lnTo>
                  <a:lnTo>
                    <a:pt x="51625" y="320065"/>
                  </a:lnTo>
                  <a:close/>
                </a:path>
                <a:path w="368934" h="353059">
                  <a:moveTo>
                    <a:pt x="51625" y="225755"/>
                  </a:moveTo>
                  <a:lnTo>
                    <a:pt x="49161" y="223278"/>
                  </a:lnTo>
                  <a:lnTo>
                    <a:pt x="36372" y="223278"/>
                  </a:lnTo>
                  <a:lnTo>
                    <a:pt x="36372" y="211328"/>
                  </a:lnTo>
                  <a:lnTo>
                    <a:pt x="33896" y="208864"/>
                  </a:lnTo>
                  <a:lnTo>
                    <a:pt x="18580" y="208864"/>
                  </a:lnTo>
                  <a:lnTo>
                    <a:pt x="16129" y="211328"/>
                  </a:lnTo>
                  <a:lnTo>
                    <a:pt x="16129" y="223278"/>
                  </a:lnTo>
                  <a:lnTo>
                    <a:pt x="4521" y="223278"/>
                  </a:lnTo>
                  <a:lnTo>
                    <a:pt x="2057" y="225755"/>
                  </a:lnTo>
                  <a:lnTo>
                    <a:pt x="2057" y="241058"/>
                  </a:lnTo>
                  <a:lnTo>
                    <a:pt x="4521" y="243509"/>
                  </a:lnTo>
                  <a:lnTo>
                    <a:pt x="16129" y="243509"/>
                  </a:lnTo>
                  <a:lnTo>
                    <a:pt x="16129" y="255968"/>
                  </a:lnTo>
                  <a:lnTo>
                    <a:pt x="18580" y="258432"/>
                  </a:lnTo>
                  <a:lnTo>
                    <a:pt x="21653" y="258432"/>
                  </a:lnTo>
                  <a:lnTo>
                    <a:pt x="33896" y="258432"/>
                  </a:lnTo>
                  <a:lnTo>
                    <a:pt x="36372" y="255968"/>
                  </a:lnTo>
                  <a:lnTo>
                    <a:pt x="36372" y="243509"/>
                  </a:lnTo>
                  <a:lnTo>
                    <a:pt x="49161" y="243509"/>
                  </a:lnTo>
                  <a:lnTo>
                    <a:pt x="51625" y="241058"/>
                  </a:lnTo>
                  <a:lnTo>
                    <a:pt x="51625" y="237998"/>
                  </a:lnTo>
                  <a:lnTo>
                    <a:pt x="51625" y="225755"/>
                  </a:lnTo>
                  <a:close/>
                </a:path>
                <a:path w="368934" h="353059">
                  <a:moveTo>
                    <a:pt x="235775" y="113271"/>
                  </a:moveTo>
                  <a:lnTo>
                    <a:pt x="232092" y="109588"/>
                  </a:lnTo>
                  <a:lnTo>
                    <a:pt x="132613" y="109588"/>
                  </a:lnTo>
                  <a:lnTo>
                    <a:pt x="128930" y="113271"/>
                  </a:lnTo>
                  <a:lnTo>
                    <a:pt x="128930" y="136080"/>
                  </a:lnTo>
                  <a:lnTo>
                    <a:pt x="132613" y="139763"/>
                  </a:lnTo>
                  <a:lnTo>
                    <a:pt x="232092" y="139763"/>
                  </a:lnTo>
                  <a:lnTo>
                    <a:pt x="235775" y="136080"/>
                  </a:lnTo>
                  <a:lnTo>
                    <a:pt x="235775" y="131533"/>
                  </a:lnTo>
                  <a:lnTo>
                    <a:pt x="235775" y="113271"/>
                  </a:lnTo>
                  <a:close/>
                </a:path>
                <a:path w="368934" h="353059">
                  <a:moveTo>
                    <a:pt x="303009" y="168071"/>
                  </a:moveTo>
                  <a:lnTo>
                    <a:pt x="299326" y="164376"/>
                  </a:lnTo>
                  <a:lnTo>
                    <a:pt x="133972" y="164376"/>
                  </a:lnTo>
                  <a:lnTo>
                    <a:pt x="130276" y="168071"/>
                  </a:lnTo>
                  <a:lnTo>
                    <a:pt x="130276" y="190868"/>
                  </a:lnTo>
                  <a:lnTo>
                    <a:pt x="133972" y="194551"/>
                  </a:lnTo>
                  <a:lnTo>
                    <a:pt x="299326" y="194551"/>
                  </a:lnTo>
                  <a:lnTo>
                    <a:pt x="303009" y="190868"/>
                  </a:lnTo>
                  <a:lnTo>
                    <a:pt x="303009" y="186321"/>
                  </a:lnTo>
                  <a:lnTo>
                    <a:pt x="303009" y="168071"/>
                  </a:lnTo>
                  <a:close/>
                </a:path>
                <a:path w="368934" h="353059">
                  <a:moveTo>
                    <a:pt x="303009" y="58483"/>
                  </a:moveTo>
                  <a:lnTo>
                    <a:pt x="299326" y="54800"/>
                  </a:lnTo>
                  <a:lnTo>
                    <a:pt x="133972" y="54800"/>
                  </a:lnTo>
                  <a:lnTo>
                    <a:pt x="130276" y="58483"/>
                  </a:lnTo>
                  <a:lnTo>
                    <a:pt x="130276" y="81280"/>
                  </a:lnTo>
                  <a:lnTo>
                    <a:pt x="133972" y="84975"/>
                  </a:lnTo>
                  <a:lnTo>
                    <a:pt x="299326" y="84975"/>
                  </a:lnTo>
                  <a:lnTo>
                    <a:pt x="303009" y="81280"/>
                  </a:lnTo>
                  <a:lnTo>
                    <a:pt x="303009" y="76746"/>
                  </a:lnTo>
                  <a:lnTo>
                    <a:pt x="303009" y="58483"/>
                  </a:lnTo>
                  <a:close/>
                </a:path>
                <a:path w="368934" h="353059">
                  <a:moveTo>
                    <a:pt x="368909" y="313410"/>
                  </a:moveTo>
                  <a:lnTo>
                    <a:pt x="365226" y="309714"/>
                  </a:lnTo>
                  <a:lnTo>
                    <a:pt x="84556" y="309714"/>
                  </a:lnTo>
                  <a:lnTo>
                    <a:pt x="80873" y="313410"/>
                  </a:lnTo>
                  <a:lnTo>
                    <a:pt x="80873" y="336207"/>
                  </a:lnTo>
                  <a:lnTo>
                    <a:pt x="84556" y="339902"/>
                  </a:lnTo>
                  <a:lnTo>
                    <a:pt x="365226" y="339902"/>
                  </a:lnTo>
                  <a:lnTo>
                    <a:pt x="368909" y="336207"/>
                  </a:lnTo>
                  <a:lnTo>
                    <a:pt x="368909" y="331660"/>
                  </a:lnTo>
                  <a:lnTo>
                    <a:pt x="368909" y="313410"/>
                  </a:lnTo>
                  <a:close/>
                </a:path>
                <a:path w="368934" h="353059">
                  <a:moveTo>
                    <a:pt x="368909" y="222859"/>
                  </a:moveTo>
                  <a:lnTo>
                    <a:pt x="365226" y="219176"/>
                  </a:lnTo>
                  <a:lnTo>
                    <a:pt x="84556" y="219176"/>
                  </a:lnTo>
                  <a:lnTo>
                    <a:pt x="80873" y="222859"/>
                  </a:lnTo>
                  <a:lnTo>
                    <a:pt x="80873" y="245656"/>
                  </a:lnTo>
                  <a:lnTo>
                    <a:pt x="84556" y="249351"/>
                  </a:lnTo>
                  <a:lnTo>
                    <a:pt x="365226" y="249351"/>
                  </a:lnTo>
                  <a:lnTo>
                    <a:pt x="368909" y="245656"/>
                  </a:lnTo>
                  <a:lnTo>
                    <a:pt x="368909" y="241122"/>
                  </a:lnTo>
                  <a:lnTo>
                    <a:pt x="368909" y="222859"/>
                  </a:lnTo>
                  <a:close/>
                </a:path>
                <a:path w="368934" h="353059">
                  <a:moveTo>
                    <a:pt x="368909" y="3695"/>
                  </a:moveTo>
                  <a:lnTo>
                    <a:pt x="365226" y="0"/>
                  </a:lnTo>
                  <a:lnTo>
                    <a:pt x="84556" y="0"/>
                  </a:lnTo>
                  <a:lnTo>
                    <a:pt x="80873" y="3695"/>
                  </a:lnTo>
                  <a:lnTo>
                    <a:pt x="80873" y="26492"/>
                  </a:lnTo>
                  <a:lnTo>
                    <a:pt x="84556" y="30187"/>
                  </a:lnTo>
                  <a:lnTo>
                    <a:pt x="365226" y="30187"/>
                  </a:lnTo>
                  <a:lnTo>
                    <a:pt x="368909" y="26492"/>
                  </a:lnTo>
                  <a:lnTo>
                    <a:pt x="368909" y="21945"/>
                  </a:lnTo>
                  <a:lnTo>
                    <a:pt x="368909" y="369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27431" y="6806561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19" h="248920">
                  <a:moveTo>
                    <a:pt x="322535" y="173696"/>
                  </a:moveTo>
                  <a:lnTo>
                    <a:pt x="187885" y="173696"/>
                  </a:lnTo>
                  <a:lnTo>
                    <a:pt x="200074" y="173885"/>
                  </a:lnTo>
                  <a:lnTo>
                    <a:pt x="200074" y="237171"/>
                  </a:lnTo>
                  <a:lnTo>
                    <a:pt x="201110" y="245616"/>
                  </a:lnTo>
                  <a:lnTo>
                    <a:pt x="212158" y="248497"/>
                  </a:lnTo>
                  <a:lnTo>
                    <a:pt x="218085" y="243607"/>
                  </a:lnTo>
                  <a:lnTo>
                    <a:pt x="322535" y="173696"/>
                  </a:lnTo>
                  <a:close/>
                </a:path>
                <a:path w="388619" h="248920">
                  <a:moveTo>
                    <a:pt x="208815" y="0"/>
                  </a:moveTo>
                  <a:lnTo>
                    <a:pt x="201620" y="4116"/>
                  </a:lnTo>
                  <a:lnTo>
                    <a:pt x="200584" y="7721"/>
                  </a:lnTo>
                  <a:lnTo>
                    <a:pt x="200584" y="72026"/>
                  </a:lnTo>
                  <a:lnTo>
                    <a:pt x="186458" y="72983"/>
                  </a:lnTo>
                  <a:lnTo>
                    <a:pt x="104764" y="93516"/>
                  </a:lnTo>
                  <a:lnTo>
                    <a:pt x="58077" y="121681"/>
                  </a:lnTo>
                  <a:lnTo>
                    <a:pt x="28184" y="156098"/>
                  </a:lnTo>
                  <a:lnTo>
                    <a:pt x="8004" y="195563"/>
                  </a:lnTo>
                  <a:lnTo>
                    <a:pt x="0" y="229404"/>
                  </a:lnTo>
                  <a:lnTo>
                    <a:pt x="6630" y="246950"/>
                  </a:lnTo>
                  <a:lnTo>
                    <a:pt x="15959" y="241808"/>
                  </a:lnTo>
                  <a:lnTo>
                    <a:pt x="29557" y="224895"/>
                  </a:lnTo>
                  <a:lnTo>
                    <a:pt x="50726" y="203830"/>
                  </a:lnTo>
                  <a:lnTo>
                    <a:pt x="82772" y="186232"/>
                  </a:lnTo>
                  <a:lnTo>
                    <a:pt x="119520" y="177948"/>
                  </a:lnTo>
                  <a:lnTo>
                    <a:pt x="157796" y="174410"/>
                  </a:lnTo>
                  <a:lnTo>
                    <a:pt x="187885" y="173696"/>
                  </a:lnTo>
                  <a:lnTo>
                    <a:pt x="322535" y="173696"/>
                  </a:lnTo>
                  <a:lnTo>
                    <a:pt x="381433" y="134274"/>
                  </a:lnTo>
                  <a:lnTo>
                    <a:pt x="388380" y="130159"/>
                  </a:lnTo>
                  <a:lnTo>
                    <a:pt x="388380" y="118849"/>
                  </a:lnTo>
                  <a:lnTo>
                    <a:pt x="381680" y="114733"/>
                  </a:lnTo>
                  <a:lnTo>
                    <a:pt x="215515" y="1548"/>
                  </a:lnTo>
                  <a:lnTo>
                    <a:pt x="20881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108227" y="6779119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19" h="248920">
                  <a:moveTo>
                    <a:pt x="322534" y="173696"/>
                  </a:moveTo>
                  <a:lnTo>
                    <a:pt x="187885" y="173696"/>
                  </a:lnTo>
                  <a:lnTo>
                    <a:pt x="200073" y="173885"/>
                  </a:lnTo>
                  <a:lnTo>
                    <a:pt x="200073" y="237169"/>
                  </a:lnTo>
                  <a:lnTo>
                    <a:pt x="201111" y="245615"/>
                  </a:lnTo>
                  <a:lnTo>
                    <a:pt x="212157" y="248497"/>
                  </a:lnTo>
                  <a:lnTo>
                    <a:pt x="218084" y="243607"/>
                  </a:lnTo>
                  <a:lnTo>
                    <a:pt x="322534" y="173696"/>
                  </a:lnTo>
                  <a:close/>
                </a:path>
                <a:path w="388619" h="248920">
                  <a:moveTo>
                    <a:pt x="208816" y="0"/>
                  </a:moveTo>
                  <a:lnTo>
                    <a:pt x="201621" y="4116"/>
                  </a:lnTo>
                  <a:lnTo>
                    <a:pt x="200584" y="7721"/>
                  </a:lnTo>
                  <a:lnTo>
                    <a:pt x="200584" y="72026"/>
                  </a:lnTo>
                  <a:lnTo>
                    <a:pt x="186457" y="72983"/>
                  </a:lnTo>
                  <a:lnTo>
                    <a:pt x="104764" y="93515"/>
                  </a:lnTo>
                  <a:lnTo>
                    <a:pt x="58077" y="121679"/>
                  </a:lnTo>
                  <a:lnTo>
                    <a:pt x="28184" y="156098"/>
                  </a:lnTo>
                  <a:lnTo>
                    <a:pt x="8004" y="195563"/>
                  </a:lnTo>
                  <a:lnTo>
                    <a:pt x="0" y="229404"/>
                  </a:lnTo>
                  <a:lnTo>
                    <a:pt x="6630" y="246948"/>
                  </a:lnTo>
                  <a:lnTo>
                    <a:pt x="15959" y="241807"/>
                  </a:lnTo>
                  <a:lnTo>
                    <a:pt x="29557" y="224894"/>
                  </a:lnTo>
                  <a:lnTo>
                    <a:pt x="50726" y="203829"/>
                  </a:lnTo>
                  <a:lnTo>
                    <a:pt x="82772" y="186232"/>
                  </a:lnTo>
                  <a:lnTo>
                    <a:pt x="119520" y="177948"/>
                  </a:lnTo>
                  <a:lnTo>
                    <a:pt x="157795" y="174410"/>
                  </a:lnTo>
                  <a:lnTo>
                    <a:pt x="187885" y="173696"/>
                  </a:lnTo>
                  <a:lnTo>
                    <a:pt x="322534" y="173696"/>
                  </a:lnTo>
                  <a:lnTo>
                    <a:pt x="381433" y="134274"/>
                  </a:lnTo>
                  <a:lnTo>
                    <a:pt x="388381" y="130158"/>
                  </a:lnTo>
                  <a:lnTo>
                    <a:pt x="388381" y="118847"/>
                  </a:lnTo>
                  <a:lnTo>
                    <a:pt x="381681" y="114733"/>
                  </a:lnTo>
                  <a:lnTo>
                    <a:pt x="215516" y="1548"/>
                  </a:lnTo>
                  <a:lnTo>
                    <a:pt x="20881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/>
          <p:nvPr/>
        </p:nvSpPr>
        <p:spPr>
          <a:xfrm>
            <a:off x="3340602" y="7578828"/>
            <a:ext cx="2296795" cy="2174875"/>
          </a:xfrm>
          <a:custGeom>
            <a:avLst/>
            <a:gdLst/>
            <a:ahLst/>
            <a:cxnLst/>
            <a:rect l="l" t="t" r="r" b="b"/>
            <a:pathLst>
              <a:path w="2296795" h="2174875">
                <a:moveTo>
                  <a:pt x="2061912" y="0"/>
                </a:moveTo>
                <a:lnTo>
                  <a:pt x="2053829" y="763"/>
                </a:lnTo>
                <a:lnTo>
                  <a:pt x="2049258" y="3437"/>
                </a:lnTo>
                <a:lnTo>
                  <a:pt x="2048523" y="7599"/>
                </a:lnTo>
                <a:lnTo>
                  <a:pt x="2051951" y="12825"/>
                </a:lnTo>
                <a:lnTo>
                  <a:pt x="2107910" y="68784"/>
                </a:lnTo>
                <a:lnTo>
                  <a:pt x="2111183" y="76081"/>
                </a:lnTo>
                <a:lnTo>
                  <a:pt x="2110032" y="85881"/>
                </a:lnTo>
                <a:lnTo>
                  <a:pt x="2104852" y="96904"/>
                </a:lnTo>
                <a:lnTo>
                  <a:pt x="2096041" y="107868"/>
                </a:lnTo>
                <a:lnTo>
                  <a:pt x="0" y="2174772"/>
                </a:lnTo>
                <a:lnTo>
                  <a:pt x="186911" y="2174772"/>
                </a:lnTo>
                <a:lnTo>
                  <a:pt x="2188843" y="200654"/>
                </a:lnTo>
                <a:lnTo>
                  <a:pt x="2199800" y="191845"/>
                </a:lnTo>
                <a:lnTo>
                  <a:pt x="2210822" y="186669"/>
                </a:lnTo>
                <a:lnTo>
                  <a:pt x="2220622" y="185518"/>
                </a:lnTo>
                <a:lnTo>
                  <a:pt x="2227911" y="188785"/>
                </a:lnTo>
                <a:lnTo>
                  <a:pt x="2283886" y="244744"/>
                </a:lnTo>
                <a:lnTo>
                  <a:pt x="2289101" y="248162"/>
                </a:lnTo>
                <a:lnTo>
                  <a:pt x="2293253" y="247425"/>
                </a:lnTo>
                <a:lnTo>
                  <a:pt x="2295925" y="242857"/>
                </a:lnTo>
                <a:lnTo>
                  <a:pt x="2296694" y="234783"/>
                </a:lnTo>
                <a:lnTo>
                  <a:pt x="2290043" y="30984"/>
                </a:lnTo>
                <a:lnTo>
                  <a:pt x="2287883" y="21776"/>
                </a:lnTo>
                <a:lnTo>
                  <a:pt x="2282575" y="14120"/>
                </a:lnTo>
                <a:lnTo>
                  <a:pt x="2274919" y="8812"/>
                </a:lnTo>
                <a:lnTo>
                  <a:pt x="2265711" y="6652"/>
                </a:lnTo>
                <a:lnTo>
                  <a:pt x="2061912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 rot="18900000">
            <a:off x="2752500" y="9446470"/>
            <a:ext cx="713421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entication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35" name="object 35" descr=""/>
          <p:cNvSpPr/>
          <p:nvPr/>
        </p:nvSpPr>
        <p:spPr>
          <a:xfrm>
            <a:off x="2359393" y="6646074"/>
            <a:ext cx="3094355" cy="554355"/>
          </a:xfrm>
          <a:custGeom>
            <a:avLst/>
            <a:gdLst/>
            <a:ahLst/>
            <a:cxnLst/>
            <a:rect l="l" t="t" r="r" b="b"/>
            <a:pathLst>
              <a:path w="3094354" h="554354">
                <a:moveTo>
                  <a:pt x="2601912" y="218655"/>
                </a:moveTo>
                <a:lnTo>
                  <a:pt x="2601899" y="125882"/>
                </a:lnTo>
                <a:lnTo>
                  <a:pt x="2574518" y="106654"/>
                </a:lnTo>
                <a:lnTo>
                  <a:pt x="198183" y="106883"/>
                </a:lnTo>
                <a:lnTo>
                  <a:pt x="184200" y="105371"/>
                </a:lnTo>
                <a:lnTo>
                  <a:pt x="172745" y="101257"/>
                </a:lnTo>
                <a:lnTo>
                  <a:pt x="164998" y="95135"/>
                </a:lnTo>
                <a:lnTo>
                  <a:pt x="162153" y="87668"/>
                </a:lnTo>
                <a:lnTo>
                  <a:pt x="162153" y="8509"/>
                </a:lnTo>
                <a:lnTo>
                  <a:pt x="160870" y="2413"/>
                </a:lnTo>
                <a:lnTo>
                  <a:pt x="157403" y="0"/>
                </a:lnTo>
                <a:lnTo>
                  <a:pt x="152285" y="1346"/>
                </a:lnTo>
                <a:lnTo>
                  <a:pt x="146037" y="6502"/>
                </a:lnTo>
                <a:lnTo>
                  <a:pt x="6642" y="155333"/>
                </a:lnTo>
                <a:lnTo>
                  <a:pt x="1651" y="163372"/>
                </a:lnTo>
                <a:lnTo>
                  <a:pt x="0" y="172542"/>
                </a:lnTo>
                <a:lnTo>
                  <a:pt x="1663" y="181698"/>
                </a:lnTo>
                <a:lnTo>
                  <a:pt x="6654" y="189738"/>
                </a:lnTo>
                <a:lnTo>
                  <a:pt x="146075" y="338543"/>
                </a:lnTo>
                <a:lnTo>
                  <a:pt x="152323" y="343700"/>
                </a:lnTo>
                <a:lnTo>
                  <a:pt x="157441" y="345046"/>
                </a:lnTo>
                <a:lnTo>
                  <a:pt x="160909" y="342633"/>
                </a:lnTo>
                <a:lnTo>
                  <a:pt x="162179" y="336511"/>
                </a:lnTo>
                <a:lnTo>
                  <a:pt x="162166" y="257378"/>
                </a:lnTo>
                <a:lnTo>
                  <a:pt x="165023" y="249897"/>
                </a:lnTo>
                <a:lnTo>
                  <a:pt x="172758" y="243776"/>
                </a:lnTo>
                <a:lnTo>
                  <a:pt x="184213" y="239649"/>
                </a:lnTo>
                <a:lnTo>
                  <a:pt x="198208" y="238125"/>
                </a:lnTo>
                <a:lnTo>
                  <a:pt x="2574531" y="237883"/>
                </a:lnTo>
                <a:lnTo>
                  <a:pt x="2587167" y="236359"/>
                </a:lnTo>
                <a:lnTo>
                  <a:pt x="2595651" y="232232"/>
                </a:lnTo>
                <a:lnTo>
                  <a:pt x="2600414" y="226110"/>
                </a:lnTo>
                <a:lnTo>
                  <a:pt x="2601912" y="218655"/>
                </a:lnTo>
                <a:close/>
              </a:path>
              <a:path w="3094354" h="554354">
                <a:moveTo>
                  <a:pt x="3094139" y="381622"/>
                </a:moveTo>
                <a:lnTo>
                  <a:pt x="2948063" y="215620"/>
                </a:lnTo>
                <a:lnTo>
                  <a:pt x="2936684" y="209118"/>
                </a:lnTo>
                <a:lnTo>
                  <a:pt x="2933230" y="211543"/>
                </a:lnTo>
                <a:lnTo>
                  <a:pt x="2931960" y="217665"/>
                </a:lnTo>
                <a:lnTo>
                  <a:pt x="2931960" y="296786"/>
                </a:lnTo>
                <a:lnTo>
                  <a:pt x="2929115" y="304253"/>
                </a:lnTo>
                <a:lnTo>
                  <a:pt x="2921381" y="310375"/>
                </a:lnTo>
                <a:lnTo>
                  <a:pt x="2909925" y="314515"/>
                </a:lnTo>
                <a:lnTo>
                  <a:pt x="2895943" y="316026"/>
                </a:lnTo>
                <a:lnTo>
                  <a:pt x="519595" y="316280"/>
                </a:lnTo>
                <a:lnTo>
                  <a:pt x="506958" y="317792"/>
                </a:lnTo>
                <a:lnTo>
                  <a:pt x="498487" y="321932"/>
                </a:lnTo>
                <a:lnTo>
                  <a:pt x="493725" y="328053"/>
                </a:lnTo>
                <a:lnTo>
                  <a:pt x="492226" y="335521"/>
                </a:lnTo>
                <a:lnTo>
                  <a:pt x="492252" y="428282"/>
                </a:lnTo>
                <a:lnTo>
                  <a:pt x="493737" y="435749"/>
                </a:lnTo>
                <a:lnTo>
                  <a:pt x="498500" y="441871"/>
                </a:lnTo>
                <a:lnTo>
                  <a:pt x="506984" y="445998"/>
                </a:lnTo>
                <a:lnTo>
                  <a:pt x="519607" y="447522"/>
                </a:lnTo>
                <a:lnTo>
                  <a:pt x="2895955" y="447268"/>
                </a:lnTo>
                <a:lnTo>
                  <a:pt x="2909938" y="448792"/>
                </a:lnTo>
                <a:lnTo>
                  <a:pt x="2921393" y="452920"/>
                </a:lnTo>
                <a:lnTo>
                  <a:pt x="2929140" y="459028"/>
                </a:lnTo>
                <a:lnTo>
                  <a:pt x="2931998" y="466509"/>
                </a:lnTo>
                <a:lnTo>
                  <a:pt x="2931998" y="545642"/>
                </a:lnTo>
                <a:lnTo>
                  <a:pt x="2933268" y="551751"/>
                </a:lnTo>
                <a:lnTo>
                  <a:pt x="2936735" y="554164"/>
                </a:lnTo>
                <a:lnTo>
                  <a:pt x="2941853" y="552831"/>
                </a:lnTo>
                <a:lnTo>
                  <a:pt x="2948114" y="547662"/>
                </a:lnTo>
                <a:lnTo>
                  <a:pt x="3087509" y="398843"/>
                </a:lnTo>
                <a:lnTo>
                  <a:pt x="3092488" y="390804"/>
                </a:lnTo>
                <a:lnTo>
                  <a:pt x="3094139" y="38162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2601208" y="6534208"/>
            <a:ext cx="43815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137562" y="7106307"/>
            <a:ext cx="83121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300" spc="-3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38" name="object 38" descr=""/>
          <p:cNvSpPr txBox="1"/>
          <p:nvPr/>
        </p:nvSpPr>
        <p:spPr>
          <a:xfrm rot="18900000">
            <a:off x="4722314" y="8208129"/>
            <a:ext cx="957319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Authorization</a:t>
            </a:r>
            <a:endParaRPr sz="1300">
              <a:latin typeface="Myriad Pro"/>
              <a:cs typeface="Myriad Pro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10782927" y="6044789"/>
            <a:ext cx="1786889" cy="1786889"/>
            <a:chOff x="10782927" y="6044789"/>
            <a:chExt cx="1786889" cy="1786889"/>
          </a:xfrm>
        </p:grpSpPr>
        <p:sp>
          <p:nvSpPr>
            <p:cNvPr id="40" name="object 40" descr=""/>
            <p:cNvSpPr/>
            <p:nvPr/>
          </p:nvSpPr>
          <p:spPr>
            <a:xfrm>
              <a:off x="11086262" y="6852170"/>
              <a:ext cx="52069" cy="643890"/>
            </a:xfrm>
            <a:custGeom>
              <a:avLst/>
              <a:gdLst/>
              <a:ahLst/>
              <a:cxnLst/>
              <a:rect l="l" t="t" r="r" b="b"/>
              <a:pathLst>
                <a:path w="52070" h="643890">
                  <a:moveTo>
                    <a:pt x="49555" y="2476"/>
                  </a:moveTo>
                  <a:lnTo>
                    <a:pt x="47104" y="0"/>
                  </a:lnTo>
                  <a:lnTo>
                    <a:pt x="2476" y="0"/>
                  </a:lnTo>
                  <a:lnTo>
                    <a:pt x="0" y="2476"/>
                  </a:lnTo>
                  <a:lnTo>
                    <a:pt x="0" y="17780"/>
                  </a:lnTo>
                  <a:lnTo>
                    <a:pt x="2476" y="20231"/>
                  </a:lnTo>
                  <a:lnTo>
                    <a:pt x="47104" y="20231"/>
                  </a:lnTo>
                  <a:lnTo>
                    <a:pt x="49555" y="17780"/>
                  </a:lnTo>
                  <a:lnTo>
                    <a:pt x="49555" y="14719"/>
                  </a:lnTo>
                  <a:lnTo>
                    <a:pt x="49555" y="2476"/>
                  </a:lnTo>
                  <a:close/>
                </a:path>
                <a:path w="52070" h="643890">
                  <a:moveTo>
                    <a:pt x="51612" y="610577"/>
                  </a:moveTo>
                  <a:lnTo>
                    <a:pt x="49161" y="608114"/>
                  </a:lnTo>
                  <a:lnTo>
                    <a:pt x="36385" y="608114"/>
                  </a:lnTo>
                  <a:lnTo>
                    <a:pt x="36385" y="596163"/>
                  </a:lnTo>
                  <a:lnTo>
                    <a:pt x="33896" y="593699"/>
                  </a:lnTo>
                  <a:lnTo>
                    <a:pt x="18580" y="593699"/>
                  </a:lnTo>
                  <a:lnTo>
                    <a:pt x="16116" y="596163"/>
                  </a:lnTo>
                  <a:lnTo>
                    <a:pt x="16116" y="608114"/>
                  </a:lnTo>
                  <a:lnTo>
                    <a:pt x="4533" y="608114"/>
                  </a:lnTo>
                  <a:lnTo>
                    <a:pt x="2057" y="610577"/>
                  </a:lnTo>
                  <a:lnTo>
                    <a:pt x="2057" y="625894"/>
                  </a:lnTo>
                  <a:lnTo>
                    <a:pt x="4533" y="628345"/>
                  </a:lnTo>
                  <a:lnTo>
                    <a:pt x="16116" y="628345"/>
                  </a:lnTo>
                  <a:lnTo>
                    <a:pt x="16116" y="640791"/>
                  </a:lnTo>
                  <a:lnTo>
                    <a:pt x="18580" y="643267"/>
                  </a:lnTo>
                  <a:lnTo>
                    <a:pt x="21653" y="643267"/>
                  </a:lnTo>
                  <a:lnTo>
                    <a:pt x="33896" y="643267"/>
                  </a:lnTo>
                  <a:lnTo>
                    <a:pt x="36385" y="640791"/>
                  </a:lnTo>
                  <a:lnTo>
                    <a:pt x="36385" y="628345"/>
                  </a:lnTo>
                  <a:lnTo>
                    <a:pt x="49161" y="628345"/>
                  </a:lnTo>
                  <a:lnTo>
                    <a:pt x="51612" y="625894"/>
                  </a:lnTo>
                  <a:lnTo>
                    <a:pt x="51612" y="622833"/>
                  </a:lnTo>
                  <a:lnTo>
                    <a:pt x="51612" y="610577"/>
                  </a:lnTo>
                  <a:close/>
                </a:path>
                <a:path w="52070" h="643890">
                  <a:moveTo>
                    <a:pt x="51612" y="219925"/>
                  </a:moveTo>
                  <a:lnTo>
                    <a:pt x="49161" y="217462"/>
                  </a:lnTo>
                  <a:lnTo>
                    <a:pt x="36385" y="217462"/>
                  </a:lnTo>
                  <a:lnTo>
                    <a:pt x="36385" y="205511"/>
                  </a:lnTo>
                  <a:lnTo>
                    <a:pt x="33896" y="203034"/>
                  </a:lnTo>
                  <a:lnTo>
                    <a:pt x="18580" y="203034"/>
                  </a:lnTo>
                  <a:lnTo>
                    <a:pt x="16116" y="205511"/>
                  </a:lnTo>
                  <a:lnTo>
                    <a:pt x="16116" y="217462"/>
                  </a:lnTo>
                  <a:lnTo>
                    <a:pt x="4533" y="217462"/>
                  </a:lnTo>
                  <a:lnTo>
                    <a:pt x="2057" y="219925"/>
                  </a:lnTo>
                  <a:lnTo>
                    <a:pt x="2057" y="235242"/>
                  </a:lnTo>
                  <a:lnTo>
                    <a:pt x="4533" y="237693"/>
                  </a:lnTo>
                  <a:lnTo>
                    <a:pt x="16116" y="237693"/>
                  </a:lnTo>
                  <a:lnTo>
                    <a:pt x="16116" y="250139"/>
                  </a:lnTo>
                  <a:lnTo>
                    <a:pt x="18580" y="252615"/>
                  </a:lnTo>
                  <a:lnTo>
                    <a:pt x="21653" y="252615"/>
                  </a:lnTo>
                  <a:lnTo>
                    <a:pt x="33896" y="252615"/>
                  </a:lnTo>
                  <a:lnTo>
                    <a:pt x="36385" y="250139"/>
                  </a:lnTo>
                  <a:lnTo>
                    <a:pt x="36385" y="237693"/>
                  </a:lnTo>
                  <a:lnTo>
                    <a:pt x="49161" y="237693"/>
                  </a:lnTo>
                  <a:lnTo>
                    <a:pt x="51612" y="235242"/>
                  </a:lnTo>
                  <a:lnTo>
                    <a:pt x="51612" y="232181"/>
                  </a:lnTo>
                  <a:lnTo>
                    <a:pt x="51612" y="21992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0782927" y="6044789"/>
              <a:ext cx="1786889" cy="1786889"/>
            </a:xfrm>
            <a:custGeom>
              <a:avLst/>
              <a:gdLst/>
              <a:ahLst/>
              <a:cxnLst/>
              <a:rect l="l" t="t" r="r" b="b"/>
              <a:pathLst>
                <a:path w="1786890" h="1786890">
                  <a:moveTo>
                    <a:pt x="893133" y="0"/>
                  </a:moveTo>
                  <a:lnTo>
                    <a:pt x="845701" y="1237"/>
                  </a:lnTo>
                  <a:lnTo>
                    <a:pt x="798913" y="4910"/>
                  </a:lnTo>
                  <a:lnTo>
                    <a:pt x="752831" y="10956"/>
                  </a:lnTo>
                  <a:lnTo>
                    <a:pt x="707518" y="19313"/>
                  </a:lnTo>
                  <a:lnTo>
                    <a:pt x="663035" y="29920"/>
                  </a:lnTo>
                  <a:lnTo>
                    <a:pt x="619443" y="42715"/>
                  </a:lnTo>
                  <a:lnTo>
                    <a:pt x="576805" y="57636"/>
                  </a:lnTo>
                  <a:lnTo>
                    <a:pt x="535181" y="74622"/>
                  </a:lnTo>
                  <a:lnTo>
                    <a:pt x="494635" y="93610"/>
                  </a:lnTo>
                  <a:lnTo>
                    <a:pt x="455227" y="114539"/>
                  </a:lnTo>
                  <a:lnTo>
                    <a:pt x="417020" y="137348"/>
                  </a:lnTo>
                  <a:lnTo>
                    <a:pt x="380074" y="161974"/>
                  </a:lnTo>
                  <a:lnTo>
                    <a:pt x="344453" y="188357"/>
                  </a:lnTo>
                  <a:lnTo>
                    <a:pt x="310217" y="216433"/>
                  </a:lnTo>
                  <a:lnTo>
                    <a:pt x="277428" y="246142"/>
                  </a:lnTo>
                  <a:lnTo>
                    <a:pt x="246148" y="277421"/>
                  </a:lnTo>
                  <a:lnTo>
                    <a:pt x="216438" y="310210"/>
                  </a:lnTo>
                  <a:lnTo>
                    <a:pt x="188362" y="344446"/>
                  </a:lnTo>
                  <a:lnTo>
                    <a:pt x="161979" y="380067"/>
                  </a:lnTo>
                  <a:lnTo>
                    <a:pt x="137352" y="417012"/>
                  </a:lnTo>
                  <a:lnTo>
                    <a:pt x="114543" y="455220"/>
                  </a:lnTo>
                  <a:lnTo>
                    <a:pt x="93613" y="494628"/>
                  </a:lnTo>
                  <a:lnTo>
                    <a:pt x="74624" y="535174"/>
                  </a:lnTo>
                  <a:lnTo>
                    <a:pt x="57638" y="576798"/>
                  </a:lnTo>
                  <a:lnTo>
                    <a:pt x="42717" y="619437"/>
                  </a:lnTo>
                  <a:lnTo>
                    <a:pt x="29921" y="663029"/>
                  </a:lnTo>
                  <a:lnTo>
                    <a:pt x="19314" y="707513"/>
                  </a:lnTo>
                  <a:lnTo>
                    <a:pt x="10957" y="752827"/>
                  </a:lnTo>
                  <a:lnTo>
                    <a:pt x="4910" y="798910"/>
                  </a:lnTo>
                  <a:lnTo>
                    <a:pt x="1238" y="845699"/>
                  </a:lnTo>
                  <a:lnTo>
                    <a:pt x="0" y="893133"/>
                  </a:lnTo>
                  <a:lnTo>
                    <a:pt x="1238" y="940568"/>
                  </a:lnTo>
                  <a:lnTo>
                    <a:pt x="4910" y="987357"/>
                  </a:lnTo>
                  <a:lnTo>
                    <a:pt x="10957" y="1033439"/>
                  </a:lnTo>
                  <a:lnTo>
                    <a:pt x="19314" y="1078754"/>
                  </a:lnTo>
                  <a:lnTo>
                    <a:pt x="29921" y="1123238"/>
                  </a:lnTo>
                  <a:lnTo>
                    <a:pt x="42717" y="1166830"/>
                  </a:lnTo>
                  <a:lnTo>
                    <a:pt x="57638" y="1209469"/>
                  </a:lnTo>
                  <a:lnTo>
                    <a:pt x="74624" y="1251092"/>
                  </a:lnTo>
                  <a:lnTo>
                    <a:pt x="93613" y="1291639"/>
                  </a:lnTo>
                  <a:lnTo>
                    <a:pt x="114543" y="1331047"/>
                  </a:lnTo>
                  <a:lnTo>
                    <a:pt x="137352" y="1369254"/>
                  </a:lnTo>
                  <a:lnTo>
                    <a:pt x="161979" y="1406200"/>
                  </a:lnTo>
                  <a:lnTo>
                    <a:pt x="188362" y="1441821"/>
                  </a:lnTo>
                  <a:lnTo>
                    <a:pt x="216438" y="1476057"/>
                  </a:lnTo>
                  <a:lnTo>
                    <a:pt x="246148" y="1508845"/>
                  </a:lnTo>
                  <a:lnTo>
                    <a:pt x="277428" y="1540125"/>
                  </a:lnTo>
                  <a:lnTo>
                    <a:pt x="310217" y="1569834"/>
                  </a:lnTo>
                  <a:lnTo>
                    <a:pt x="344453" y="1597910"/>
                  </a:lnTo>
                  <a:lnTo>
                    <a:pt x="380074" y="1624292"/>
                  </a:lnTo>
                  <a:lnTo>
                    <a:pt x="417020" y="1648919"/>
                  </a:lnTo>
                  <a:lnTo>
                    <a:pt x="455227" y="1671727"/>
                  </a:lnTo>
                  <a:lnTo>
                    <a:pt x="494635" y="1692657"/>
                  </a:lnTo>
                  <a:lnTo>
                    <a:pt x="535181" y="1711645"/>
                  </a:lnTo>
                  <a:lnTo>
                    <a:pt x="576805" y="1728631"/>
                  </a:lnTo>
                  <a:lnTo>
                    <a:pt x="619443" y="1743552"/>
                  </a:lnTo>
                  <a:lnTo>
                    <a:pt x="663035" y="1756346"/>
                  </a:lnTo>
                  <a:lnTo>
                    <a:pt x="707518" y="1766953"/>
                  </a:lnTo>
                  <a:lnTo>
                    <a:pt x="752831" y="1775311"/>
                  </a:lnTo>
                  <a:lnTo>
                    <a:pt x="798913" y="1781356"/>
                  </a:lnTo>
                  <a:lnTo>
                    <a:pt x="845701" y="1785029"/>
                  </a:lnTo>
                  <a:lnTo>
                    <a:pt x="893133" y="1786267"/>
                  </a:lnTo>
                  <a:lnTo>
                    <a:pt x="940566" y="1785029"/>
                  </a:lnTo>
                  <a:lnTo>
                    <a:pt x="987354" y="1781356"/>
                  </a:lnTo>
                  <a:lnTo>
                    <a:pt x="1033436" y="1775311"/>
                  </a:lnTo>
                  <a:lnTo>
                    <a:pt x="1078749" y="1766953"/>
                  </a:lnTo>
                  <a:lnTo>
                    <a:pt x="1123232" y="1756346"/>
                  </a:lnTo>
                  <a:lnTo>
                    <a:pt x="1166824" y="1743552"/>
                  </a:lnTo>
                  <a:lnTo>
                    <a:pt x="1209462" y="1728631"/>
                  </a:lnTo>
                  <a:lnTo>
                    <a:pt x="1251085" y="1711645"/>
                  </a:lnTo>
                  <a:lnTo>
                    <a:pt x="1291632" y="1692657"/>
                  </a:lnTo>
                  <a:lnTo>
                    <a:pt x="1331039" y="1671727"/>
                  </a:lnTo>
                  <a:lnTo>
                    <a:pt x="1369247" y="1648919"/>
                  </a:lnTo>
                  <a:lnTo>
                    <a:pt x="1406192" y="1624292"/>
                  </a:lnTo>
                  <a:lnTo>
                    <a:pt x="1441814" y="1597910"/>
                  </a:lnTo>
                  <a:lnTo>
                    <a:pt x="1476050" y="1569834"/>
                  </a:lnTo>
                  <a:lnTo>
                    <a:pt x="1508839" y="1540125"/>
                  </a:lnTo>
                  <a:lnTo>
                    <a:pt x="1540119" y="1508845"/>
                  </a:lnTo>
                  <a:lnTo>
                    <a:pt x="1569828" y="1476057"/>
                  </a:lnTo>
                  <a:lnTo>
                    <a:pt x="1597905" y="1441821"/>
                  </a:lnTo>
                  <a:lnTo>
                    <a:pt x="1624288" y="1406200"/>
                  </a:lnTo>
                  <a:lnTo>
                    <a:pt x="1648915" y="1369254"/>
                  </a:lnTo>
                  <a:lnTo>
                    <a:pt x="1671724" y="1331047"/>
                  </a:lnTo>
                  <a:lnTo>
                    <a:pt x="1692654" y="1291639"/>
                  </a:lnTo>
                  <a:lnTo>
                    <a:pt x="1711643" y="1251092"/>
                  </a:lnTo>
                  <a:lnTo>
                    <a:pt x="1728629" y="1209469"/>
                  </a:lnTo>
                  <a:lnTo>
                    <a:pt x="1743550" y="1166830"/>
                  </a:lnTo>
                  <a:lnTo>
                    <a:pt x="1756345" y="1123238"/>
                  </a:lnTo>
                  <a:lnTo>
                    <a:pt x="1766953" y="1078754"/>
                  </a:lnTo>
                  <a:lnTo>
                    <a:pt x="1775310" y="1033439"/>
                  </a:lnTo>
                  <a:lnTo>
                    <a:pt x="1781356" y="987357"/>
                  </a:lnTo>
                  <a:lnTo>
                    <a:pt x="1785029" y="940568"/>
                  </a:lnTo>
                  <a:lnTo>
                    <a:pt x="1786267" y="893133"/>
                  </a:lnTo>
                  <a:lnTo>
                    <a:pt x="1785029" y="845699"/>
                  </a:lnTo>
                  <a:lnTo>
                    <a:pt x="1781356" y="798910"/>
                  </a:lnTo>
                  <a:lnTo>
                    <a:pt x="1775310" y="752827"/>
                  </a:lnTo>
                  <a:lnTo>
                    <a:pt x="1766953" y="707513"/>
                  </a:lnTo>
                  <a:lnTo>
                    <a:pt x="1756345" y="663029"/>
                  </a:lnTo>
                  <a:lnTo>
                    <a:pt x="1743550" y="619437"/>
                  </a:lnTo>
                  <a:lnTo>
                    <a:pt x="1728629" y="576798"/>
                  </a:lnTo>
                  <a:lnTo>
                    <a:pt x="1711643" y="535174"/>
                  </a:lnTo>
                  <a:lnTo>
                    <a:pt x="1692654" y="494628"/>
                  </a:lnTo>
                  <a:lnTo>
                    <a:pt x="1671724" y="455220"/>
                  </a:lnTo>
                  <a:lnTo>
                    <a:pt x="1648915" y="417012"/>
                  </a:lnTo>
                  <a:lnTo>
                    <a:pt x="1624288" y="380067"/>
                  </a:lnTo>
                  <a:lnTo>
                    <a:pt x="1597905" y="344446"/>
                  </a:lnTo>
                  <a:lnTo>
                    <a:pt x="1569828" y="310210"/>
                  </a:lnTo>
                  <a:lnTo>
                    <a:pt x="1540119" y="277421"/>
                  </a:lnTo>
                  <a:lnTo>
                    <a:pt x="1508839" y="246142"/>
                  </a:lnTo>
                  <a:lnTo>
                    <a:pt x="1476050" y="216433"/>
                  </a:lnTo>
                  <a:lnTo>
                    <a:pt x="1441814" y="188357"/>
                  </a:lnTo>
                  <a:lnTo>
                    <a:pt x="1406192" y="161974"/>
                  </a:lnTo>
                  <a:lnTo>
                    <a:pt x="1369247" y="137348"/>
                  </a:lnTo>
                  <a:lnTo>
                    <a:pt x="1331039" y="114539"/>
                  </a:lnTo>
                  <a:lnTo>
                    <a:pt x="1291632" y="93610"/>
                  </a:lnTo>
                  <a:lnTo>
                    <a:pt x="1251085" y="74622"/>
                  </a:lnTo>
                  <a:lnTo>
                    <a:pt x="1209462" y="57636"/>
                  </a:lnTo>
                  <a:lnTo>
                    <a:pt x="1166824" y="42715"/>
                  </a:lnTo>
                  <a:lnTo>
                    <a:pt x="1123232" y="29920"/>
                  </a:lnTo>
                  <a:lnTo>
                    <a:pt x="1078749" y="19313"/>
                  </a:lnTo>
                  <a:lnTo>
                    <a:pt x="1033436" y="10956"/>
                  </a:lnTo>
                  <a:lnTo>
                    <a:pt x="987354" y="4910"/>
                  </a:lnTo>
                  <a:lnTo>
                    <a:pt x="940566" y="1237"/>
                  </a:lnTo>
                  <a:lnTo>
                    <a:pt x="89313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1802268" y="6638832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40" h="695959">
                  <a:moveTo>
                    <a:pt x="344379" y="0"/>
                  </a:moveTo>
                  <a:lnTo>
                    <a:pt x="3704" y="0"/>
                  </a:lnTo>
                  <a:lnTo>
                    <a:pt x="0" y="3671"/>
                  </a:lnTo>
                  <a:lnTo>
                    <a:pt x="0" y="691885"/>
                  </a:lnTo>
                  <a:lnTo>
                    <a:pt x="3704" y="695573"/>
                  </a:lnTo>
                  <a:lnTo>
                    <a:pt x="519038" y="695573"/>
                  </a:lnTo>
                  <a:lnTo>
                    <a:pt x="522709" y="691885"/>
                  </a:lnTo>
                  <a:lnTo>
                    <a:pt x="522709" y="178774"/>
                  </a:lnTo>
                  <a:lnTo>
                    <a:pt x="344379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2146648" y="6639177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4" h="179070">
                  <a:moveTo>
                    <a:pt x="0" y="0"/>
                  </a:moveTo>
                  <a:lnTo>
                    <a:pt x="0" y="175087"/>
                  </a:lnTo>
                  <a:lnTo>
                    <a:pt x="3671" y="178775"/>
                  </a:lnTo>
                  <a:lnTo>
                    <a:pt x="178329" y="1787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1861940" y="6856298"/>
              <a:ext cx="387350" cy="288925"/>
            </a:xfrm>
            <a:custGeom>
              <a:avLst/>
              <a:gdLst/>
              <a:ahLst/>
              <a:cxnLst/>
              <a:rect l="l" t="t" r="r" b="b"/>
              <a:pathLst>
                <a:path w="387350" h="288925">
                  <a:moveTo>
                    <a:pt x="386892" y="262305"/>
                  </a:moveTo>
                  <a:lnTo>
                    <a:pt x="383222" y="258610"/>
                  </a:lnTo>
                  <a:lnTo>
                    <a:pt x="3708" y="258610"/>
                  </a:lnTo>
                  <a:lnTo>
                    <a:pt x="0" y="262305"/>
                  </a:lnTo>
                  <a:lnTo>
                    <a:pt x="0" y="285102"/>
                  </a:lnTo>
                  <a:lnTo>
                    <a:pt x="3708" y="288785"/>
                  </a:lnTo>
                  <a:lnTo>
                    <a:pt x="383222" y="288785"/>
                  </a:lnTo>
                  <a:lnTo>
                    <a:pt x="386892" y="285102"/>
                  </a:lnTo>
                  <a:lnTo>
                    <a:pt x="386892" y="280555"/>
                  </a:lnTo>
                  <a:lnTo>
                    <a:pt x="386892" y="262305"/>
                  </a:lnTo>
                  <a:close/>
                </a:path>
                <a:path w="387350" h="288925">
                  <a:moveTo>
                    <a:pt x="386892" y="176085"/>
                  </a:moveTo>
                  <a:lnTo>
                    <a:pt x="383222" y="172402"/>
                  </a:lnTo>
                  <a:lnTo>
                    <a:pt x="3708" y="172402"/>
                  </a:lnTo>
                  <a:lnTo>
                    <a:pt x="0" y="176085"/>
                  </a:lnTo>
                  <a:lnTo>
                    <a:pt x="0" y="198894"/>
                  </a:lnTo>
                  <a:lnTo>
                    <a:pt x="3708" y="202577"/>
                  </a:lnTo>
                  <a:lnTo>
                    <a:pt x="383222" y="202577"/>
                  </a:lnTo>
                  <a:lnTo>
                    <a:pt x="386892" y="198894"/>
                  </a:lnTo>
                  <a:lnTo>
                    <a:pt x="386892" y="194348"/>
                  </a:lnTo>
                  <a:lnTo>
                    <a:pt x="386892" y="176085"/>
                  </a:lnTo>
                  <a:close/>
                </a:path>
                <a:path w="387350" h="288925">
                  <a:moveTo>
                    <a:pt x="386892" y="89890"/>
                  </a:moveTo>
                  <a:lnTo>
                    <a:pt x="383222" y="86207"/>
                  </a:lnTo>
                  <a:lnTo>
                    <a:pt x="3708" y="86207"/>
                  </a:lnTo>
                  <a:lnTo>
                    <a:pt x="0" y="89890"/>
                  </a:lnTo>
                  <a:lnTo>
                    <a:pt x="0" y="112699"/>
                  </a:lnTo>
                  <a:lnTo>
                    <a:pt x="3708" y="116382"/>
                  </a:lnTo>
                  <a:lnTo>
                    <a:pt x="383222" y="116382"/>
                  </a:lnTo>
                  <a:lnTo>
                    <a:pt x="386892" y="112699"/>
                  </a:lnTo>
                  <a:lnTo>
                    <a:pt x="386892" y="108153"/>
                  </a:lnTo>
                  <a:lnTo>
                    <a:pt x="386892" y="89890"/>
                  </a:lnTo>
                  <a:close/>
                </a:path>
                <a:path w="387350" h="288925">
                  <a:moveTo>
                    <a:pt x="386892" y="3683"/>
                  </a:moveTo>
                  <a:lnTo>
                    <a:pt x="383222" y="0"/>
                  </a:lnTo>
                  <a:lnTo>
                    <a:pt x="3708" y="0"/>
                  </a:lnTo>
                  <a:lnTo>
                    <a:pt x="0" y="3683"/>
                  </a:lnTo>
                  <a:lnTo>
                    <a:pt x="0" y="26492"/>
                  </a:lnTo>
                  <a:lnTo>
                    <a:pt x="3708" y="30175"/>
                  </a:lnTo>
                  <a:lnTo>
                    <a:pt x="383222" y="30175"/>
                  </a:lnTo>
                  <a:lnTo>
                    <a:pt x="386892" y="26492"/>
                  </a:lnTo>
                  <a:lnTo>
                    <a:pt x="386892" y="21945"/>
                  </a:lnTo>
                  <a:lnTo>
                    <a:pt x="386892" y="368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1054989" y="6635745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40" h="695959">
                  <a:moveTo>
                    <a:pt x="344346" y="0"/>
                  </a:moveTo>
                  <a:lnTo>
                    <a:pt x="3671" y="0"/>
                  </a:lnTo>
                  <a:lnTo>
                    <a:pt x="0" y="3671"/>
                  </a:lnTo>
                  <a:lnTo>
                    <a:pt x="0" y="691887"/>
                  </a:lnTo>
                  <a:lnTo>
                    <a:pt x="3671" y="695573"/>
                  </a:lnTo>
                  <a:lnTo>
                    <a:pt x="519005" y="695573"/>
                  </a:lnTo>
                  <a:lnTo>
                    <a:pt x="522710" y="691887"/>
                  </a:lnTo>
                  <a:lnTo>
                    <a:pt x="522710" y="178775"/>
                  </a:lnTo>
                  <a:lnTo>
                    <a:pt x="34434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1399335" y="6636090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4" h="179070">
                  <a:moveTo>
                    <a:pt x="0" y="0"/>
                  </a:moveTo>
                  <a:lnTo>
                    <a:pt x="0" y="175087"/>
                  </a:lnTo>
                  <a:lnTo>
                    <a:pt x="3704" y="178775"/>
                  </a:lnTo>
                  <a:lnTo>
                    <a:pt x="178363" y="1787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1167148" y="6846354"/>
              <a:ext cx="288290" cy="340360"/>
            </a:xfrm>
            <a:custGeom>
              <a:avLst/>
              <a:gdLst/>
              <a:ahLst/>
              <a:cxnLst/>
              <a:rect l="l" t="t" r="r" b="b"/>
              <a:pathLst>
                <a:path w="288290" h="340359">
                  <a:moveTo>
                    <a:pt x="154876" y="113271"/>
                  </a:moveTo>
                  <a:lnTo>
                    <a:pt x="151206" y="109575"/>
                  </a:lnTo>
                  <a:lnTo>
                    <a:pt x="51727" y="109575"/>
                  </a:lnTo>
                  <a:lnTo>
                    <a:pt x="48056" y="113271"/>
                  </a:lnTo>
                  <a:lnTo>
                    <a:pt x="48056" y="136067"/>
                  </a:lnTo>
                  <a:lnTo>
                    <a:pt x="51727" y="139763"/>
                  </a:lnTo>
                  <a:lnTo>
                    <a:pt x="151206" y="139763"/>
                  </a:lnTo>
                  <a:lnTo>
                    <a:pt x="154876" y="136067"/>
                  </a:lnTo>
                  <a:lnTo>
                    <a:pt x="154876" y="131521"/>
                  </a:lnTo>
                  <a:lnTo>
                    <a:pt x="154876" y="113271"/>
                  </a:lnTo>
                  <a:close/>
                </a:path>
                <a:path w="288290" h="340359">
                  <a:moveTo>
                    <a:pt x="222123" y="168059"/>
                  </a:moveTo>
                  <a:lnTo>
                    <a:pt x="218440" y="164376"/>
                  </a:lnTo>
                  <a:lnTo>
                    <a:pt x="53073" y="164376"/>
                  </a:lnTo>
                  <a:lnTo>
                    <a:pt x="49403" y="168059"/>
                  </a:lnTo>
                  <a:lnTo>
                    <a:pt x="49403" y="190868"/>
                  </a:lnTo>
                  <a:lnTo>
                    <a:pt x="53073" y="194551"/>
                  </a:lnTo>
                  <a:lnTo>
                    <a:pt x="218440" y="194551"/>
                  </a:lnTo>
                  <a:lnTo>
                    <a:pt x="222123" y="190868"/>
                  </a:lnTo>
                  <a:lnTo>
                    <a:pt x="222123" y="186321"/>
                  </a:lnTo>
                  <a:lnTo>
                    <a:pt x="222123" y="168059"/>
                  </a:lnTo>
                  <a:close/>
                </a:path>
                <a:path w="288290" h="340359">
                  <a:moveTo>
                    <a:pt x="222123" y="58483"/>
                  </a:moveTo>
                  <a:lnTo>
                    <a:pt x="218440" y="54787"/>
                  </a:lnTo>
                  <a:lnTo>
                    <a:pt x="53073" y="54787"/>
                  </a:lnTo>
                  <a:lnTo>
                    <a:pt x="49403" y="58483"/>
                  </a:lnTo>
                  <a:lnTo>
                    <a:pt x="49403" y="81280"/>
                  </a:lnTo>
                  <a:lnTo>
                    <a:pt x="53073" y="84963"/>
                  </a:lnTo>
                  <a:lnTo>
                    <a:pt x="218440" y="84963"/>
                  </a:lnTo>
                  <a:lnTo>
                    <a:pt x="222123" y="81280"/>
                  </a:lnTo>
                  <a:lnTo>
                    <a:pt x="222123" y="76733"/>
                  </a:lnTo>
                  <a:lnTo>
                    <a:pt x="222123" y="58483"/>
                  </a:lnTo>
                  <a:close/>
                </a:path>
                <a:path w="288290" h="340359">
                  <a:moveTo>
                    <a:pt x="288036" y="313397"/>
                  </a:moveTo>
                  <a:lnTo>
                    <a:pt x="284327" y="309714"/>
                  </a:lnTo>
                  <a:lnTo>
                    <a:pt x="3670" y="309714"/>
                  </a:lnTo>
                  <a:lnTo>
                    <a:pt x="0" y="313397"/>
                  </a:lnTo>
                  <a:lnTo>
                    <a:pt x="0" y="336207"/>
                  </a:lnTo>
                  <a:lnTo>
                    <a:pt x="3670" y="339890"/>
                  </a:lnTo>
                  <a:lnTo>
                    <a:pt x="284327" y="339890"/>
                  </a:lnTo>
                  <a:lnTo>
                    <a:pt x="288036" y="336207"/>
                  </a:lnTo>
                  <a:lnTo>
                    <a:pt x="288036" y="331660"/>
                  </a:lnTo>
                  <a:lnTo>
                    <a:pt x="288036" y="313397"/>
                  </a:lnTo>
                  <a:close/>
                </a:path>
                <a:path w="288290" h="340359">
                  <a:moveTo>
                    <a:pt x="288036" y="222859"/>
                  </a:moveTo>
                  <a:lnTo>
                    <a:pt x="284327" y="219163"/>
                  </a:lnTo>
                  <a:lnTo>
                    <a:pt x="3670" y="219163"/>
                  </a:lnTo>
                  <a:lnTo>
                    <a:pt x="0" y="222859"/>
                  </a:lnTo>
                  <a:lnTo>
                    <a:pt x="0" y="245656"/>
                  </a:lnTo>
                  <a:lnTo>
                    <a:pt x="3670" y="249339"/>
                  </a:lnTo>
                  <a:lnTo>
                    <a:pt x="284327" y="249339"/>
                  </a:lnTo>
                  <a:lnTo>
                    <a:pt x="288036" y="245656"/>
                  </a:lnTo>
                  <a:lnTo>
                    <a:pt x="288036" y="241109"/>
                  </a:lnTo>
                  <a:lnTo>
                    <a:pt x="288036" y="222859"/>
                  </a:lnTo>
                  <a:close/>
                </a:path>
                <a:path w="288290" h="340359">
                  <a:moveTo>
                    <a:pt x="288036" y="3683"/>
                  </a:moveTo>
                  <a:lnTo>
                    <a:pt x="284327" y="0"/>
                  </a:lnTo>
                  <a:lnTo>
                    <a:pt x="3670" y="0"/>
                  </a:lnTo>
                  <a:lnTo>
                    <a:pt x="0" y="3683"/>
                  </a:lnTo>
                  <a:lnTo>
                    <a:pt x="0" y="26492"/>
                  </a:lnTo>
                  <a:lnTo>
                    <a:pt x="3670" y="30175"/>
                  </a:lnTo>
                  <a:lnTo>
                    <a:pt x="284327" y="30175"/>
                  </a:lnTo>
                  <a:lnTo>
                    <a:pt x="288036" y="26492"/>
                  </a:lnTo>
                  <a:lnTo>
                    <a:pt x="288036" y="21945"/>
                  </a:lnTo>
                  <a:lnTo>
                    <a:pt x="288036" y="368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1540466" y="6842230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20" h="248920">
                  <a:moveTo>
                    <a:pt x="322527" y="173696"/>
                  </a:moveTo>
                  <a:lnTo>
                    <a:pt x="187876" y="173696"/>
                  </a:lnTo>
                  <a:lnTo>
                    <a:pt x="200064" y="173885"/>
                  </a:lnTo>
                  <a:lnTo>
                    <a:pt x="200064" y="237171"/>
                  </a:lnTo>
                  <a:lnTo>
                    <a:pt x="201118" y="245616"/>
                  </a:lnTo>
                  <a:lnTo>
                    <a:pt x="212148" y="248497"/>
                  </a:lnTo>
                  <a:lnTo>
                    <a:pt x="218075" y="243607"/>
                  </a:lnTo>
                  <a:lnTo>
                    <a:pt x="322527" y="173696"/>
                  </a:lnTo>
                  <a:close/>
                </a:path>
                <a:path w="388620" h="248920">
                  <a:moveTo>
                    <a:pt x="208806" y="0"/>
                  </a:moveTo>
                  <a:lnTo>
                    <a:pt x="201611" y="4116"/>
                  </a:lnTo>
                  <a:lnTo>
                    <a:pt x="200575" y="7721"/>
                  </a:lnTo>
                  <a:lnTo>
                    <a:pt x="200575" y="72028"/>
                  </a:lnTo>
                  <a:lnTo>
                    <a:pt x="186448" y="72984"/>
                  </a:lnTo>
                  <a:lnTo>
                    <a:pt x="104755" y="93517"/>
                  </a:lnTo>
                  <a:lnTo>
                    <a:pt x="58068" y="121681"/>
                  </a:lnTo>
                  <a:lnTo>
                    <a:pt x="28184" y="156098"/>
                  </a:lnTo>
                  <a:lnTo>
                    <a:pt x="8007" y="195563"/>
                  </a:lnTo>
                  <a:lnTo>
                    <a:pt x="0" y="229404"/>
                  </a:lnTo>
                  <a:lnTo>
                    <a:pt x="6620" y="246950"/>
                  </a:lnTo>
                  <a:lnTo>
                    <a:pt x="15950" y="241808"/>
                  </a:lnTo>
                  <a:lnTo>
                    <a:pt x="29547" y="224895"/>
                  </a:lnTo>
                  <a:lnTo>
                    <a:pt x="50717" y="203830"/>
                  </a:lnTo>
                  <a:lnTo>
                    <a:pt x="82763" y="186232"/>
                  </a:lnTo>
                  <a:lnTo>
                    <a:pt x="119511" y="177948"/>
                  </a:lnTo>
                  <a:lnTo>
                    <a:pt x="157786" y="174410"/>
                  </a:lnTo>
                  <a:lnTo>
                    <a:pt x="187876" y="173696"/>
                  </a:lnTo>
                  <a:lnTo>
                    <a:pt x="322527" y="173696"/>
                  </a:lnTo>
                  <a:lnTo>
                    <a:pt x="381424" y="134275"/>
                  </a:lnTo>
                  <a:lnTo>
                    <a:pt x="388371" y="130159"/>
                  </a:lnTo>
                  <a:lnTo>
                    <a:pt x="388371" y="118849"/>
                  </a:lnTo>
                  <a:lnTo>
                    <a:pt x="381670" y="114733"/>
                  </a:lnTo>
                  <a:lnTo>
                    <a:pt x="215506" y="1548"/>
                  </a:lnTo>
                  <a:lnTo>
                    <a:pt x="20880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1521268" y="6814787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20" h="248920">
                  <a:moveTo>
                    <a:pt x="322530" y="173695"/>
                  </a:moveTo>
                  <a:lnTo>
                    <a:pt x="187878" y="173695"/>
                  </a:lnTo>
                  <a:lnTo>
                    <a:pt x="200066" y="173884"/>
                  </a:lnTo>
                  <a:lnTo>
                    <a:pt x="200066" y="237169"/>
                  </a:lnTo>
                  <a:lnTo>
                    <a:pt x="201103" y="245615"/>
                  </a:lnTo>
                  <a:lnTo>
                    <a:pt x="212151" y="248497"/>
                  </a:lnTo>
                  <a:lnTo>
                    <a:pt x="218078" y="243607"/>
                  </a:lnTo>
                  <a:lnTo>
                    <a:pt x="322530" y="173695"/>
                  </a:lnTo>
                  <a:close/>
                </a:path>
                <a:path w="388620" h="248920">
                  <a:moveTo>
                    <a:pt x="208808" y="0"/>
                  </a:moveTo>
                  <a:lnTo>
                    <a:pt x="201613" y="4116"/>
                  </a:lnTo>
                  <a:lnTo>
                    <a:pt x="200577" y="7721"/>
                  </a:lnTo>
                  <a:lnTo>
                    <a:pt x="200577" y="72026"/>
                  </a:lnTo>
                  <a:lnTo>
                    <a:pt x="186450" y="72983"/>
                  </a:lnTo>
                  <a:lnTo>
                    <a:pt x="104757" y="93515"/>
                  </a:lnTo>
                  <a:lnTo>
                    <a:pt x="58070" y="121679"/>
                  </a:lnTo>
                  <a:lnTo>
                    <a:pt x="28179" y="156098"/>
                  </a:lnTo>
                  <a:lnTo>
                    <a:pt x="8003" y="195563"/>
                  </a:lnTo>
                  <a:lnTo>
                    <a:pt x="0" y="229404"/>
                  </a:lnTo>
                  <a:lnTo>
                    <a:pt x="6623" y="246948"/>
                  </a:lnTo>
                  <a:lnTo>
                    <a:pt x="15952" y="241807"/>
                  </a:lnTo>
                  <a:lnTo>
                    <a:pt x="29550" y="224894"/>
                  </a:lnTo>
                  <a:lnTo>
                    <a:pt x="50719" y="203829"/>
                  </a:lnTo>
                  <a:lnTo>
                    <a:pt x="82765" y="186232"/>
                  </a:lnTo>
                  <a:lnTo>
                    <a:pt x="119513" y="177947"/>
                  </a:lnTo>
                  <a:lnTo>
                    <a:pt x="157789" y="174409"/>
                  </a:lnTo>
                  <a:lnTo>
                    <a:pt x="187878" y="173695"/>
                  </a:lnTo>
                  <a:lnTo>
                    <a:pt x="322530" y="173695"/>
                  </a:lnTo>
                  <a:lnTo>
                    <a:pt x="381426" y="134274"/>
                  </a:lnTo>
                  <a:lnTo>
                    <a:pt x="388373" y="130158"/>
                  </a:lnTo>
                  <a:lnTo>
                    <a:pt x="388373" y="118847"/>
                  </a:lnTo>
                  <a:lnTo>
                    <a:pt x="381673" y="114731"/>
                  </a:lnTo>
                  <a:lnTo>
                    <a:pt x="215508" y="1546"/>
                  </a:lnTo>
                  <a:lnTo>
                    <a:pt x="208808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/>
          <p:nvPr/>
        </p:nvSpPr>
        <p:spPr>
          <a:xfrm>
            <a:off x="7509650" y="6638429"/>
            <a:ext cx="3172460" cy="560070"/>
          </a:xfrm>
          <a:custGeom>
            <a:avLst/>
            <a:gdLst/>
            <a:ahLst/>
            <a:cxnLst/>
            <a:rect l="l" t="t" r="r" b="b"/>
            <a:pathLst>
              <a:path w="3172459" h="560070">
                <a:moveTo>
                  <a:pt x="2601912" y="433463"/>
                </a:moveTo>
                <a:lnTo>
                  <a:pt x="2601887" y="340690"/>
                </a:lnTo>
                <a:lnTo>
                  <a:pt x="2574531" y="321462"/>
                </a:lnTo>
                <a:lnTo>
                  <a:pt x="198183" y="321691"/>
                </a:lnTo>
                <a:lnTo>
                  <a:pt x="184200" y="320192"/>
                </a:lnTo>
                <a:lnTo>
                  <a:pt x="172758" y="316064"/>
                </a:lnTo>
                <a:lnTo>
                  <a:pt x="165011" y="309956"/>
                </a:lnTo>
                <a:lnTo>
                  <a:pt x="162166" y="302475"/>
                </a:lnTo>
                <a:lnTo>
                  <a:pt x="162140" y="223329"/>
                </a:lnTo>
                <a:lnTo>
                  <a:pt x="160870" y="217220"/>
                </a:lnTo>
                <a:lnTo>
                  <a:pt x="157416" y="214807"/>
                </a:lnTo>
                <a:lnTo>
                  <a:pt x="152285" y="216154"/>
                </a:lnTo>
                <a:lnTo>
                  <a:pt x="146024" y="221322"/>
                </a:lnTo>
                <a:lnTo>
                  <a:pt x="6629" y="370141"/>
                </a:lnTo>
                <a:lnTo>
                  <a:pt x="1663" y="378180"/>
                </a:lnTo>
                <a:lnTo>
                  <a:pt x="0" y="387350"/>
                </a:lnTo>
                <a:lnTo>
                  <a:pt x="1663" y="396519"/>
                </a:lnTo>
                <a:lnTo>
                  <a:pt x="6654" y="404558"/>
                </a:lnTo>
                <a:lnTo>
                  <a:pt x="146075" y="553351"/>
                </a:lnTo>
                <a:lnTo>
                  <a:pt x="152336" y="558507"/>
                </a:lnTo>
                <a:lnTo>
                  <a:pt x="157454" y="559854"/>
                </a:lnTo>
                <a:lnTo>
                  <a:pt x="160921" y="557441"/>
                </a:lnTo>
                <a:lnTo>
                  <a:pt x="162191" y="551319"/>
                </a:lnTo>
                <a:lnTo>
                  <a:pt x="162179" y="472198"/>
                </a:lnTo>
                <a:lnTo>
                  <a:pt x="165023" y="464718"/>
                </a:lnTo>
                <a:lnTo>
                  <a:pt x="172770" y="458597"/>
                </a:lnTo>
                <a:lnTo>
                  <a:pt x="184226" y="454456"/>
                </a:lnTo>
                <a:lnTo>
                  <a:pt x="198196" y="452945"/>
                </a:lnTo>
                <a:lnTo>
                  <a:pt x="2574531" y="452691"/>
                </a:lnTo>
                <a:lnTo>
                  <a:pt x="2587167" y="451180"/>
                </a:lnTo>
                <a:lnTo>
                  <a:pt x="2595651" y="447052"/>
                </a:lnTo>
                <a:lnTo>
                  <a:pt x="2600414" y="440931"/>
                </a:lnTo>
                <a:lnTo>
                  <a:pt x="2601912" y="433463"/>
                </a:lnTo>
                <a:close/>
              </a:path>
              <a:path w="3172459" h="560070">
                <a:moveTo>
                  <a:pt x="3172358" y="172504"/>
                </a:moveTo>
                <a:lnTo>
                  <a:pt x="3026270" y="6502"/>
                </a:lnTo>
                <a:lnTo>
                  <a:pt x="3014891" y="0"/>
                </a:lnTo>
                <a:lnTo>
                  <a:pt x="3011436" y="2425"/>
                </a:lnTo>
                <a:lnTo>
                  <a:pt x="3010154" y="8547"/>
                </a:lnTo>
                <a:lnTo>
                  <a:pt x="3010154" y="87642"/>
                </a:lnTo>
                <a:lnTo>
                  <a:pt x="3007322" y="95135"/>
                </a:lnTo>
                <a:lnTo>
                  <a:pt x="2999587" y="101257"/>
                </a:lnTo>
                <a:lnTo>
                  <a:pt x="2988132" y="105397"/>
                </a:lnTo>
                <a:lnTo>
                  <a:pt x="2974149" y="106908"/>
                </a:lnTo>
                <a:lnTo>
                  <a:pt x="597814" y="107149"/>
                </a:lnTo>
                <a:lnTo>
                  <a:pt x="585177" y="108673"/>
                </a:lnTo>
                <a:lnTo>
                  <a:pt x="576694" y="112814"/>
                </a:lnTo>
                <a:lnTo>
                  <a:pt x="571931" y="118922"/>
                </a:lnTo>
                <a:lnTo>
                  <a:pt x="570445" y="126403"/>
                </a:lnTo>
                <a:lnTo>
                  <a:pt x="570458" y="219176"/>
                </a:lnTo>
                <a:lnTo>
                  <a:pt x="571944" y="226631"/>
                </a:lnTo>
                <a:lnTo>
                  <a:pt x="576707" y="232752"/>
                </a:lnTo>
                <a:lnTo>
                  <a:pt x="585190" y="236880"/>
                </a:lnTo>
                <a:lnTo>
                  <a:pt x="597827" y="238404"/>
                </a:lnTo>
                <a:lnTo>
                  <a:pt x="2974149" y="238150"/>
                </a:lnTo>
                <a:lnTo>
                  <a:pt x="2988145" y="239661"/>
                </a:lnTo>
                <a:lnTo>
                  <a:pt x="2999600" y="243789"/>
                </a:lnTo>
                <a:lnTo>
                  <a:pt x="3007347" y="249910"/>
                </a:lnTo>
                <a:lnTo>
                  <a:pt x="3010192" y="257378"/>
                </a:lnTo>
                <a:lnTo>
                  <a:pt x="3010192" y="336524"/>
                </a:lnTo>
                <a:lnTo>
                  <a:pt x="3011474" y="342633"/>
                </a:lnTo>
                <a:lnTo>
                  <a:pt x="3014942" y="345046"/>
                </a:lnTo>
                <a:lnTo>
                  <a:pt x="3020060" y="343712"/>
                </a:lnTo>
                <a:lnTo>
                  <a:pt x="3026321" y="338543"/>
                </a:lnTo>
                <a:lnTo>
                  <a:pt x="3165703" y="189725"/>
                </a:lnTo>
                <a:lnTo>
                  <a:pt x="3170694" y="181673"/>
                </a:lnTo>
                <a:lnTo>
                  <a:pt x="3172358" y="17250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 txBox="1"/>
          <p:nvPr/>
        </p:nvSpPr>
        <p:spPr>
          <a:xfrm>
            <a:off x="7807941" y="7074747"/>
            <a:ext cx="7207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PDF, </a:t>
            </a:r>
            <a:r>
              <a:rPr dirty="0" sz="130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9005151" y="6531458"/>
            <a:ext cx="122364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300" spc="-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1300">
              <a:latin typeface="Myriad Pro"/>
              <a:cs typeface="Myriad Pro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5577792" y="6061268"/>
            <a:ext cx="1786889" cy="3693160"/>
            <a:chOff x="5577792" y="6061268"/>
            <a:chExt cx="1786889" cy="3693160"/>
          </a:xfrm>
        </p:grpSpPr>
        <p:sp>
          <p:nvSpPr>
            <p:cNvPr id="54" name="object 54" descr=""/>
            <p:cNvSpPr/>
            <p:nvPr/>
          </p:nvSpPr>
          <p:spPr>
            <a:xfrm>
              <a:off x="5577792" y="6061268"/>
              <a:ext cx="1786889" cy="1786889"/>
            </a:xfrm>
            <a:custGeom>
              <a:avLst/>
              <a:gdLst/>
              <a:ahLst/>
              <a:cxnLst/>
              <a:rect l="l" t="t" r="r" b="b"/>
              <a:pathLst>
                <a:path w="1786890" h="1786890">
                  <a:moveTo>
                    <a:pt x="893133" y="0"/>
                  </a:moveTo>
                  <a:lnTo>
                    <a:pt x="845701" y="1237"/>
                  </a:lnTo>
                  <a:lnTo>
                    <a:pt x="798913" y="4910"/>
                  </a:lnTo>
                  <a:lnTo>
                    <a:pt x="752831" y="10956"/>
                  </a:lnTo>
                  <a:lnTo>
                    <a:pt x="707518" y="19313"/>
                  </a:lnTo>
                  <a:lnTo>
                    <a:pt x="663035" y="29920"/>
                  </a:lnTo>
                  <a:lnTo>
                    <a:pt x="619443" y="42715"/>
                  </a:lnTo>
                  <a:lnTo>
                    <a:pt x="576805" y="57636"/>
                  </a:lnTo>
                  <a:lnTo>
                    <a:pt x="535181" y="74622"/>
                  </a:lnTo>
                  <a:lnTo>
                    <a:pt x="494635" y="93610"/>
                  </a:lnTo>
                  <a:lnTo>
                    <a:pt x="455227" y="114539"/>
                  </a:lnTo>
                  <a:lnTo>
                    <a:pt x="417020" y="137348"/>
                  </a:lnTo>
                  <a:lnTo>
                    <a:pt x="380074" y="161974"/>
                  </a:lnTo>
                  <a:lnTo>
                    <a:pt x="344453" y="188357"/>
                  </a:lnTo>
                  <a:lnTo>
                    <a:pt x="310217" y="216433"/>
                  </a:lnTo>
                  <a:lnTo>
                    <a:pt x="277428" y="246142"/>
                  </a:lnTo>
                  <a:lnTo>
                    <a:pt x="246148" y="277421"/>
                  </a:lnTo>
                  <a:lnTo>
                    <a:pt x="216438" y="310210"/>
                  </a:lnTo>
                  <a:lnTo>
                    <a:pt x="188362" y="344446"/>
                  </a:lnTo>
                  <a:lnTo>
                    <a:pt x="161979" y="380067"/>
                  </a:lnTo>
                  <a:lnTo>
                    <a:pt x="137352" y="417012"/>
                  </a:lnTo>
                  <a:lnTo>
                    <a:pt x="114543" y="455220"/>
                  </a:lnTo>
                  <a:lnTo>
                    <a:pt x="93613" y="494628"/>
                  </a:lnTo>
                  <a:lnTo>
                    <a:pt x="74624" y="535174"/>
                  </a:lnTo>
                  <a:lnTo>
                    <a:pt x="57638" y="576798"/>
                  </a:lnTo>
                  <a:lnTo>
                    <a:pt x="42717" y="619437"/>
                  </a:lnTo>
                  <a:lnTo>
                    <a:pt x="29921" y="663029"/>
                  </a:lnTo>
                  <a:lnTo>
                    <a:pt x="19314" y="707513"/>
                  </a:lnTo>
                  <a:lnTo>
                    <a:pt x="10957" y="752827"/>
                  </a:lnTo>
                  <a:lnTo>
                    <a:pt x="4910" y="798910"/>
                  </a:lnTo>
                  <a:lnTo>
                    <a:pt x="1238" y="845699"/>
                  </a:lnTo>
                  <a:lnTo>
                    <a:pt x="0" y="893133"/>
                  </a:lnTo>
                  <a:lnTo>
                    <a:pt x="1238" y="940568"/>
                  </a:lnTo>
                  <a:lnTo>
                    <a:pt x="4910" y="987357"/>
                  </a:lnTo>
                  <a:lnTo>
                    <a:pt x="10957" y="1033439"/>
                  </a:lnTo>
                  <a:lnTo>
                    <a:pt x="19314" y="1078754"/>
                  </a:lnTo>
                  <a:lnTo>
                    <a:pt x="29921" y="1123238"/>
                  </a:lnTo>
                  <a:lnTo>
                    <a:pt x="42717" y="1166830"/>
                  </a:lnTo>
                  <a:lnTo>
                    <a:pt x="57638" y="1209469"/>
                  </a:lnTo>
                  <a:lnTo>
                    <a:pt x="74624" y="1251092"/>
                  </a:lnTo>
                  <a:lnTo>
                    <a:pt x="93613" y="1291639"/>
                  </a:lnTo>
                  <a:lnTo>
                    <a:pt x="114543" y="1331047"/>
                  </a:lnTo>
                  <a:lnTo>
                    <a:pt x="137352" y="1369254"/>
                  </a:lnTo>
                  <a:lnTo>
                    <a:pt x="161979" y="1406200"/>
                  </a:lnTo>
                  <a:lnTo>
                    <a:pt x="188362" y="1441821"/>
                  </a:lnTo>
                  <a:lnTo>
                    <a:pt x="216438" y="1476057"/>
                  </a:lnTo>
                  <a:lnTo>
                    <a:pt x="246148" y="1508845"/>
                  </a:lnTo>
                  <a:lnTo>
                    <a:pt x="277428" y="1540125"/>
                  </a:lnTo>
                  <a:lnTo>
                    <a:pt x="310217" y="1569834"/>
                  </a:lnTo>
                  <a:lnTo>
                    <a:pt x="344453" y="1597910"/>
                  </a:lnTo>
                  <a:lnTo>
                    <a:pt x="380074" y="1624292"/>
                  </a:lnTo>
                  <a:lnTo>
                    <a:pt x="417020" y="1648919"/>
                  </a:lnTo>
                  <a:lnTo>
                    <a:pt x="455227" y="1671727"/>
                  </a:lnTo>
                  <a:lnTo>
                    <a:pt x="494635" y="1692657"/>
                  </a:lnTo>
                  <a:lnTo>
                    <a:pt x="535181" y="1711645"/>
                  </a:lnTo>
                  <a:lnTo>
                    <a:pt x="576805" y="1728631"/>
                  </a:lnTo>
                  <a:lnTo>
                    <a:pt x="619443" y="1743552"/>
                  </a:lnTo>
                  <a:lnTo>
                    <a:pt x="663035" y="1756346"/>
                  </a:lnTo>
                  <a:lnTo>
                    <a:pt x="707518" y="1766953"/>
                  </a:lnTo>
                  <a:lnTo>
                    <a:pt x="752831" y="1775311"/>
                  </a:lnTo>
                  <a:lnTo>
                    <a:pt x="798913" y="1781356"/>
                  </a:lnTo>
                  <a:lnTo>
                    <a:pt x="845701" y="1785029"/>
                  </a:lnTo>
                  <a:lnTo>
                    <a:pt x="893133" y="1786267"/>
                  </a:lnTo>
                  <a:lnTo>
                    <a:pt x="940566" y="1785029"/>
                  </a:lnTo>
                  <a:lnTo>
                    <a:pt x="987354" y="1781356"/>
                  </a:lnTo>
                  <a:lnTo>
                    <a:pt x="1033436" y="1775311"/>
                  </a:lnTo>
                  <a:lnTo>
                    <a:pt x="1078749" y="1766953"/>
                  </a:lnTo>
                  <a:lnTo>
                    <a:pt x="1123232" y="1756346"/>
                  </a:lnTo>
                  <a:lnTo>
                    <a:pt x="1166824" y="1743552"/>
                  </a:lnTo>
                  <a:lnTo>
                    <a:pt x="1209462" y="1728631"/>
                  </a:lnTo>
                  <a:lnTo>
                    <a:pt x="1251085" y="1711645"/>
                  </a:lnTo>
                  <a:lnTo>
                    <a:pt x="1291632" y="1692657"/>
                  </a:lnTo>
                  <a:lnTo>
                    <a:pt x="1331039" y="1671727"/>
                  </a:lnTo>
                  <a:lnTo>
                    <a:pt x="1369247" y="1648919"/>
                  </a:lnTo>
                  <a:lnTo>
                    <a:pt x="1406192" y="1624292"/>
                  </a:lnTo>
                  <a:lnTo>
                    <a:pt x="1441814" y="1597910"/>
                  </a:lnTo>
                  <a:lnTo>
                    <a:pt x="1476050" y="1569834"/>
                  </a:lnTo>
                  <a:lnTo>
                    <a:pt x="1508839" y="1540125"/>
                  </a:lnTo>
                  <a:lnTo>
                    <a:pt x="1540119" y="1508845"/>
                  </a:lnTo>
                  <a:lnTo>
                    <a:pt x="1569828" y="1476057"/>
                  </a:lnTo>
                  <a:lnTo>
                    <a:pt x="1597905" y="1441821"/>
                  </a:lnTo>
                  <a:lnTo>
                    <a:pt x="1624288" y="1406200"/>
                  </a:lnTo>
                  <a:lnTo>
                    <a:pt x="1648915" y="1369254"/>
                  </a:lnTo>
                  <a:lnTo>
                    <a:pt x="1671724" y="1331047"/>
                  </a:lnTo>
                  <a:lnTo>
                    <a:pt x="1692654" y="1291639"/>
                  </a:lnTo>
                  <a:lnTo>
                    <a:pt x="1711643" y="1251092"/>
                  </a:lnTo>
                  <a:lnTo>
                    <a:pt x="1728629" y="1209469"/>
                  </a:lnTo>
                  <a:lnTo>
                    <a:pt x="1743550" y="1166830"/>
                  </a:lnTo>
                  <a:lnTo>
                    <a:pt x="1756345" y="1123238"/>
                  </a:lnTo>
                  <a:lnTo>
                    <a:pt x="1766953" y="1078754"/>
                  </a:lnTo>
                  <a:lnTo>
                    <a:pt x="1775310" y="1033439"/>
                  </a:lnTo>
                  <a:lnTo>
                    <a:pt x="1781356" y="987357"/>
                  </a:lnTo>
                  <a:lnTo>
                    <a:pt x="1785029" y="940568"/>
                  </a:lnTo>
                  <a:lnTo>
                    <a:pt x="1786267" y="893133"/>
                  </a:lnTo>
                  <a:lnTo>
                    <a:pt x="1785029" y="845699"/>
                  </a:lnTo>
                  <a:lnTo>
                    <a:pt x="1781356" y="798910"/>
                  </a:lnTo>
                  <a:lnTo>
                    <a:pt x="1775310" y="752827"/>
                  </a:lnTo>
                  <a:lnTo>
                    <a:pt x="1766953" y="707513"/>
                  </a:lnTo>
                  <a:lnTo>
                    <a:pt x="1756345" y="663029"/>
                  </a:lnTo>
                  <a:lnTo>
                    <a:pt x="1743550" y="619437"/>
                  </a:lnTo>
                  <a:lnTo>
                    <a:pt x="1728629" y="576798"/>
                  </a:lnTo>
                  <a:lnTo>
                    <a:pt x="1711643" y="535174"/>
                  </a:lnTo>
                  <a:lnTo>
                    <a:pt x="1692654" y="494628"/>
                  </a:lnTo>
                  <a:lnTo>
                    <a:pt x="1671724" y="455220"/>
                  </a:lnTo>
                  <a:lnTo>
                    <a:pt x="1648915" y="417012"/>
                  </a:lnTo>
                  <a:lnTo>
                    <a:pt x="1624288" y="380067"/>
                  </a:lnTo>
                  <a:lnTo>
                    <a:pt x="1597905" y="344446"/>
                  </a:lnTo>
                  <a:lnTo>
                    <a:pt x="1569828" y="310210"/>
                  </a:lnTo>
                  <a:lnTo>
                    <a:pt x="1540119" y="277421"/>
                  </a:lnTo>
                  <a:lnTo>
                    <a:pt x="1508839" y="246142"/>
                  </a:lnTo>
                  <a:lnTo>
                    <a:pt x="1476050" y="216433"/>
                  </a:lnTo>
                  <a:lnTo>
                    <a:pt x="1441814" y="188357"/>
                  </a:lnTo>
                  <a:lnTo>
                    <a:pt x="1406192" y="161974"/>
                  </a:lnTo>
                  <a:lnTo>
                    <a:pt x="1369247" y="137348"/>
                  </a:lnTo>
                  <a:lnTo>
                    <a:pt x="1331039" y="114539"/>
                  </a:lnTo>
                  <a:lnTo>
                    <a:pt x="1291632" y="93610"/>
                  </a:lnTo>
                  <a:lnTo>
                    <a:pt x="1251085" y="74622"/>
                  </a:lnTo>
                  <a:lnTo>
                    <a:pt x="1209462" y="57636"/>
                  </a:lnTo>
                  <a:lnTo>
                    <a:pt x="1166824" y="42715"/>
                  </a:lnTo>
                  <a:lnTo>
                    <a:pt x="1123232" y="29920"/>
                  </a:lnTo>
                  <a:lnTo>
                    <a:pt x="1078749" y="19313"/>
                  </a:lnTo>
                  <a:lnTo>
                    <a:pt x="1033436" y="10956"/>
                  </a:lnTo>
                  <a:lnTo>
                    <a:pt x="987354" y="4910"/>
                  </a:lnTo>
                  <a:lnTo>
                    <a:pt x="940566" y="1237"/>
                  </a:lnTo>
                  <a:lnTo>
                    <a:pt x="89313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837388" y="6441198"/>
              <a:ext cx="1228725" cy="904875"/>
            </a:xfrm>
            <a:custGeom>
              <a:avLst/>
              <a:gdLst/>
              <a:ahLst/>
              <a:cxnLst/>
              <a:rect l="l" t="t" r="r" b="b"/>
              <a:pathLst>
                <a:path w="1228725" h="904875">
                  <a:moveTo>
                    <a:pt x="1194559" y="0"/>
                  </a:moveTo>
                  <a:lnTo>
                    <a:pt x="33666" y="0"/>
                  </a:lnTo>
                  <a:lnTo>
                    <a:pt x="20550" y="2641"/>
                  </a:lnTo>
                  <a:lnTo>
                    <a:pt x="9850" y="9846"/>
                  </a:lnTo>
                  <a:lnTo>
                    <a:pt x="2642" y="20537"/>
                  </a:lnTo>
                  <a:lnTo>
                    <a:pt x="0" y="33634"/>
                  </a:lnTo>
                  <a:lnTo>
                    <a:pt x="0" y="870661"/>
                  </a:lnTo>
                  <a:lnTo>
                    <a:pt x="2642" y="883769"/>
                  </a:lnTo>
                  <a:lnTo>
                    <a:pt x="9850" y="894471"/>
                  </a:lnTo>
                  <a:lnTo>
                    <a:pt x="20550" y="901684"/>
                  </a:lnTo>
                  <a:lnTo>
                    <a:pt x="33666" y="904328"/>
                  </a:lnTo>
                  <a:lnTo>
                    <a:pt x="1194559" y="904312"/>
                  </a:lnTo>
                  <a:lnTo>
                    <a:pt x="1207656" y="901670"/>
                  </a:lnTo>
                  <a:lnTo>
                    <a:pt x="1218347" y="894462"/>
                  </a:lnTo>
                  <a:lnTo>
                    <a:pt x="1225552" y="883767"/>
                  </a:lnTo>
                  <a:lnTo>
                    <a:pt x="1228194" y="870661"/>
                  </a:lnTo>
                  <a:lnTo>
                    <a:pt x="1228194" y="33634"/>
                  </a:lnTo>
                  <a:lnTo>
                    <a:pt x="1225552" y="20537"/>
                  </a:lnTo>
                  <a:lnTo>
                    <a:pt x="1218347" y="9846"/>
                  </a:lnTo>
                  <a:lnTo>
                    <a:pt x="1207656" y="2641"/>
                  </a:lnTo>
                  <a:lnTo>
                    <a:pt x="1194559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884915" y="6489015"/>
              <a:ext cx="1124585" cy="805180"/>
            </a:xfrm>
            <a:custGeom>
              <a:avLst/>
              <a:gdLst/>
              <a:ahLst/>
              <a:cxnLst/>
              <a:rect l="l" t="t" r="r" b="b"/>
              <a:pathLst>
                <a:path w="1124584" h="805179">
                  <a:moveTo>
                    <a:pt x="1090791" y="0"/>
                  </a:moveTo>
                  <a:lnTo>
                    <a:pt x="33667" y="0"/>
                  </a:lnTo>
                  <a:lnTo>
                    <a:pt x="20551" y="2644"/>
                  </a:lnTo>
                  <a:lnTo>
                    <a:pt x="9851" y="9857"/>
                  </a:lnTo>
                  <a:lnTo>
                    <a:pt x="2642" y="20558"/>
                  </a:lnTo>
                  <a:lnTo>
                    <a:pt x="0" y="33667"/>
                  </a:lnTo>
                  <a:lnTo>
                    <a:pt x="0" y="771108"/>
                  </a:lnTo>
                  <a:lnTo>
                    <a:pt x="2642" y="784224"/>
                  </a:lnTo>
                  <a:lnTo>
                    <a:pt x="9851" y="794924"/>
                  </a:lnTo>
                  <a:lnTo>
                    <a:pt x="20551" y="802133"/>
                  </a:lnTo>
                  <a:lnTo>
                    <a:pt x="33667" y="804776"/>
                  </a:lnTo>
                  <a:lnTo>
                    <a:pt x="1090791" y="804759"/>
                  </a:lnTo>
                  <a:lnTo>
                    <a:pt x="1103905" y="802119"/>
                  </a:lnTo>
                  <a:lnTo>
                    <a:pt x="1114599" y="794916"/>
                  </a:lnTo>
                  <a:lnTo>
                    <a:pt x="1121803" y="784221"/>
                  </a:lnTo>
                  <a:lnTo>
                    <a:pt x="1124442" y="771108"/>
                  </a:lnTo>
                  <a:lnTo>
                    <a:pt x="1124442" y="33634"/>
                  </a:lnTo>
                  <a:lnTo>
                    <a:pt x="1121803" y="20538"/>
                  </a:lnTo>
                  <a:lnTo>
                    <a:pt x="1114599" y="9847"/>
                  </a:lnTo>
                  <a:lnTo>
                    <a:pt x="1103905" y="2641"/>
                  </a:lnTo>
                  <a:lnTo>
                    <a:pt x="109079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938456" y="6535673"/>
              <a:ext cx="1015365" cy="718185"/>
            </a:xfrm>
            <a:custGeom>
              <a:avLst/>
              <a:gdLst/>
              <a:ahLst/>
              <a:cxnLst/>
              <a:rect l="l" t="t" r="r" b="b"/>
              <a:pathLst>
                <a:path w="1015365" h="718184">
                  <a:moveTo>
                    <a:pt x="225945" y="590867"/>
                  </a:moveTo>
                  <a:lnTo>
                    <a:pt x="220091" y="584987"/>
                  </a:lnTo>
                  <a:lnTo>
                    <a:pt x="5867" y="584987"/>
                  </a:lnTo>
                  <a:lnTo>
                    <a:pt x="0" y="590867"/>
                  </a:lnTo>
                  <a:lnTo>
                    <a:pt x="0" y="620052"/>
                  </a:lnTo>
                  <a:lnTo>
                    <a:pt x="5867" y="625919"/>
                  </a:lnTo>
                  <a:lnTo>
                    <a:pt x="220091" y="625919"/>
                  </a:lnTo>
                  <a:lnTo>
                    <a:pt x="225945" y="620052"/>
                  </a:lnTo>
                  <a:lnTo>
                    <a:pt x="225945" y="612825"/>
                  </a:lnTo>
                  <a:lnTo>
                    <a:pt x="225945" y="590867"/>
                  </a:lnTo>
                  <a:close/>
                </a:path>
                <a:path w="1015365" h="718184">
                  <a:moveTo>
                    <a:pt x="225945" y="503161"/>
                  </a:moveTo>
                  <a:lnTo>
                    <a:pt x="220091" y="497319"/>
                  </a:lnTo>
                  <a:lnTo>
                    <a:pt x="5867" y="497319"/>
                  </a:lnTo>
                  <a:lnTo>
                    <a:pt x="0" y="503161"/>
                  </a:lnTo>
                  <a:lnTo>
                    <a:pt x="0" y="532371"/>
                  </a:lnTo>
                  <a:lnTo>
                    <a:pt x="5867" y="538226"/>
                  </a:lnTo>
                  <a:lnTo>
                    <a:pt x="220091" y="538226"/>
                  </a:lnTo>
                  <a:lnTo>
                    <a:pt x="225945" y="532371"/>
                  </a:lnTo>
                  <a:lnTo>
                    <a:pt x="225945" y="525145"/>
                  </a:lnTo>
                  <a:lnTo>
                    <a:pt x="225945" y="503161"/>
                  </a:lnTo>
                  <a:close/>
                </a:path>
                <a:path w="1015365" h="718184">
                  <a:moveTo>
                    <a:pt x="225945" y="415467"/>
                  </a:moveTo>
                  <a:lnTo>
                    <a:pt x="220091" y="409625"/>
                  </a:lnTo>
                  <a:lnTo>
                    <a:pt x="5867" y="409625"/>
                  </a:lnTo>
                  <a:lnTo>
                    <a:pt x="0" y="415467"/>
                  </a:lnTo>
                  <a:lnTo>
                    <a:pt x="0" y="444677"/>
                  </a:lnTo>
                  <a:lnTo>
                    <a:pt x="5867" y="450532"/>
                  </a:lnTo>
                  <a:lnTo>
                    <a:pt x="220091" y="450532"/>
                  </a:lnTo>
                  <a:lnTo>
                    <a:pt x="225945" y="444677"/>
                  </a:lnTo>
                  <a:lnTo>
                    <a:pt x="225945" y="437451"/>
                  </a:lnTo>
                  <a:lnTo>
                    <a:pt x="225945" y="415467"/>
                  </a:lnTo>
                  <a:close/>
                </a:path>
                <a:path w="1015365" h="718184">
                  <a:moveTo>
                    <a:pt x="225945" y="327787"/>
                  </a:moveTo>
                  <a:lnTo>
                    <a:pt x="220091" y="321919"/>
                  </a:lnTo>
                  <a:lnTo>
                    <a:pt x="5867" y="321919"/>
                  </a:lnTo>
                  <a:lnTo>
                    <a:pt x="0" y="327787"/>
                  </a:lnTo>
                  <a:lnTo>
                    <a:pt x="0" y="356971"/>
                  </a:lnTo>
                  <a:lnTo>
                    <a:pt x="5867" y="362839"/>
                  </a:lnTo>
                  <a:lnTo>
                    <a:pt x="220091" y="362839"/>
                  </a:lnTo>
                  <a:lnTo>
                    <a:pt x="225945" y="356971"/>
                  </a:lnTo>
                  <a:lnTo>
                    <a:pt x="225945" y="349745"/>
                  </a:lnTo>
                  <a:lnTo>
                    <a:pt x="225945" y="327787"/>
                  </a:lnTo>
                  <a:close/>
                </a:path>
                <a:path w="1015365" h="718184">
                  <a:moveTo>
                    <a:pt x="225945" y="240080"/>
                  </a:moveTo>
                  <a:lnTo>
                    <a:pt x="220091" y="234213"/>
                  </a:lnTo>
                  <a:lnTo>
                    <a:pt x="5867" y="234213"/>
                  </a:lnTo>
                  <a:lnTo>
                    <a:pt x="0" y="240080"/>
                  </a:lnTo>
                  <a:lnTo>
                    <a:pt x="0" y="269290"/>
                  </a:lnTo>
                  <a:lnTo>
                    <a:pt x="5867" y="275145"/>
                  </a:lnTo>
                  <a:lnTo>
                    <a:pt x="220091" y="275145"/>
                  </a:lnTo>
                  <a:lnTo>
                    <a:pt x="225945" y="269290"/>
                  </a:lnTo>
                  <a:lnTo>
                    <a:pt x="225945" y="262064"/>
                  </a:lnTo>
                  <a:lnTo>
                    <a:pt x="225945" y="240080"/>
                  </a:lnTo>
                  <a:close/>
                </a:path>
                <a:path w="1015365" h="718184">
                  <a:moveTo>
                    <a:pt x="1011440" y="234645"/>
                  </a:moveTo>
                  <a:lnTo>
                    <a:pt x="1005598" y="228777"/>
                  </a:lnTo>
                  <a:lnTo>
                    <a:pt x="264553" y="228777"/>
                  </a:lnTo>
                  <a:lnTo>
                    <a:pt x="258686" y="234645"/>
                  </a:lnTo>
                  <a:lnTo>
                    <a:pt x="258686" y="711733"/>
                  </a:lnTo>
                  <a:lnTo>
                    <a:pt x="264553" y="717588"/>
                  </a:lnTo>
                  <a:lnTo>
                    <a:pt x="1005598" y="717588"/>
                  </a:lnTo>
                  <a:lnTo>
                    <a:pt x="1011440" y="711733"/>
                  </a:lnTo>
                  <a:lnTo>
                    <a:pt x="1011440" y="704481"/>
                  </a:lnTo>
                  <a:lnTo>
                    <a:pt x="1011440" y="234645"/>
                  </a:lnTo>
                  <a:close/>
                </a:path>
                <a:path w="1015365" h="718184">
                  <a:moveTo>
                    <a:pt x="1014882" y="5854"/>
                  </a:moveTo>
                  <a:lnTo>
                    <a:pt x="1009002" y="0"/>
                  </a:lnTo>
                  <a:lnTo>
                    <a:pt x="5867" y="0"/>
                  </a:lnTo>
                  <a:lnTo>
                    <a:pt x="0" y="5854"/>
                  </a:lnTo>
                  <a:lnTo>
                    <a:pt x="0" y="167690"/>
                  </a:lnTo>
                  <a:lnTo>
                    <a:pt x="5867" y="173545"/>
                  </a:lnTo>
                  <a:lnTo>
                    <a:pt x="1009002" y="173545"/>
                  </a:lnTo>
                  <a:lnTo>
                    <a:pt x="1014882" y="167690"/>
                  </a:lnTo>
                  <a:lnTo>
                    <a:pt x="1014882" y="160451"/>
                  </a:lnTo>
                  <a:lnTo>
                    <a:pt x="1014882" y="5854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9691" y="7363317"/>
              <a:ext cx="421374" cy="197567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6181217" y="7928482"/>
              <a:ext cx="554355" cy="1826260"/>
            </a:xfrm>
            <a:custGeom>
              <a:avLst/>
              <a:gdLst/>
              <a:ahLst/>
              <a:cxnLst/>
              <a:rect l="l" t="t" r="r" b="b"/>
              <a:pathLst>
                <a:path w="554354" h="1826259">
                  <a:moveTo>
                    <a:pt x="345033" y="1668373"/>
                  </a:moveTo>
                  <a:lnTo>
                    <a:pt x="342620" y="1664919"/>
                  </a:lnTo>
                  <a:lnTo>
                    <a:pt x="336499" y="1663636"/>
                  </a:lnTo>
                  <a:lnTo>
                    <a:pt x="257378" y="1663661"/>
                  </a:lnTo>
                  <a:lnTo>
                    <a:pt x="249910" y="1660817"/>
                  </a:lnTo>
                  <a:lnTo>
                    <a:pt x="243789" y="1653070"/>
                  </a:lnTo>
                  <a:lnTo>
                    <a:pt x="239649" y="1641614"/>
                  </a:lnTo>
                  <a:lnTo>
                    <a:pt x="238137" y="1627632"/>
                  </a:lnTo>
                  <a:lnTo>
                    <a:pt x="237883" y="420890"/>
                  </a:lnTo>
                  <a:lnTo>
                    <a:pt x="236372" y="408254"/>
                  </a:lnTo>
                  <a:lnTo>
                    <a:pt x="232232" y="399770"/>
                  </a:lnTo>
                  <a:lnTo>
                    <a:pt x="226110" y="395008"/>
                  </a:lnTo>
                  <a:lnTo>
                    <a:pt x="218643" y="393509"/>
                  </a:lnTo>
                  <a:lnTo>
                    <a:pt x="125882" y="393534"/>
                  </a:lnTo>
                  <a:lnTo>
                    <a:pt x="118427" y="395020"/>
                  </a:lnTo>
                  <a:lnTo>
                    <a:pt x="112306" y="399783"/>
                  </a:lnTo>
                  <a:lnTo>
                    <a:pt x="108165" y="408266"/>
                  </a:lnTo>
                  <a:lnTo>
                    <a:pt x="106641" y="420890"/>
                  </a:lnTo>
                  <a:lnTo>
                    <a:pt x="106883" y="1627657"/>
                  </a:lnTo>
                  <a:lnTo>
                    <a:pt x="105384" y="1641640"/>
                  </a:lnTo>
                  <a:lnTo>
                    <a:pt x="101257" y="1653082"/>
                  </a:lnTo>
                  <a:lnTo>
                    <a:pt x="95148" y="1660829"/>
                  </a:lnTo>
                  <a:lnTo>
                    <a:pt x="87680" y="1663674"/>
                  </a:lnTo>
                  <a:lnTo>
                    <a:pt x="8521" y="1663687"/>
                  </a:lnTo>
                  <a:lnTo>
                    <a:pt x="2413" y="1664957"/>
                  </a:lnTo>
                  <a:lnTo>
                    <a:pt x="0" y="1668424"/>
                  </a:lnTo>
                  <a:lnTo>
                    <a:pt x="1333" y="1673542"/>
                  </a:lnTo>
                  <a:lnTo>
                    <a:pt x="6489" y="1679803"/>
                  </a:lnTo>
                  <a:lnTo>
                    <a:pt x="155321" y="1819198"/>
                  </a:lnTo>
                  <a:lnTo>
                    <a:pt x="163372" y="1824177"/>
                  </a:lnTo>
                  <a:lnTo>
                    <a:pt x="172542" y="1825815"/>
                  </a:lnTo>
                  <a:lnTo>
                    <a:pt x="181698" y="1824164"/>
                  </a:lnTo>
                  <a:lnTo>
                    <a:pt x="189725" y="1819186"/>
                  </a:lnTo>
                  <a:lnTo>
                    <a:pt x="338531" y="1679752"/>
                  </a:lnTo>
                  <a:lnTo>
                    <a:pt x="343687" y="1673504"/>
                  </a:lnTo>
                  <a:lnTo>
                    <a:pt x="345033" y="1668373"/>
                  </a:lnTo>
                  <a:close/>
                </a:path>
                <a:path w="554354" h="1826259">
                  <a:moveTo>
                    <a:pt x="554164" y="157403"/>
                  </a:moveTo>
                  <a:lnTo>
                    <a:pt x="398843" y="6642"/>
                  </a:lnTo>
                  <a:lnTo>
                    <a:pt x="381622" y="0"/>
                  </a:lnTo>
                  <a:lnTo>
                    <a:pt x="372452" y="1663"/>
                  </a:lnTo>
                  <a:lnTo>
                    <a:pt x="364413" y="6642"/>
                  </a:lnTo>
                  <a:lnTo>
                    <a:pt x="215620" y="146075"/>
                  </a:lnTo>
                  <a:lnTo>
                    <a:pt x="210451" y="152323"/>
                  </a:lnTo>
                  <a:lnTo>
                    <a:pt x="209118" y="157441"/>
                  </a:lnTo>
                  <a:lnTo>
                    <a:pt x="211543" y="160896"/>
                  </a:lnTo>
                  <a:lnTo>
                    <a:pt x="217665" y="162166"/>
                  </a:lnTo>
                  <a:lnTo>
                    <a:pt x="296773" y="162166"/>
                  </a:lnTo>
                  <a:lnTo>
                    <a:pt x="304253" y="165011"/>
                  </a:lnTo>
                  <a:lnTo>
                    <a:pt x="310375" y="172758"/>
                  </a:lnTo>
                  <a:lnTo>
                    <a:pt x="314515" y="184213"/>
                  </a:lnTo>
                  <a:lnTo>
                    <a:pt x="316026" y="198196"/>
                  </a:lnTo>
                  <a:lnTo>
                    <a:pt x="316280" y="1355534"/>
                  </a:lnTo>
                  <a:lnTo>
                    <a:pt x="317792" y="1368158"/>
                  </a:lnTo>
                  <a:lnTo>
                    <a:pt x="321932" y="1376641"/>
                  </a:lnTo>
                  <a:lnTo>
                    <a:pt x="328053" y="1381404"/>
                  </a:lnTo>
                  <a:lnTo>
                    <a:pt x="335521" y="1382890"/>
                  </a:lnTo>
                  <a:lnTo>
                    <a:pt x="428282" y="1382877"/>
                  </a:lnTo>
                  <a:lnTo>
                    <a:pt x="435749" y="1381391"/>
                  </a:lnTo>
                  <a:lnTo>
                    <a:pt x="441871" y="1376629"/>
                  </a:lnTo>
                  <a:lnTo>
                    <a:pt x="446011" y="1368158"/>
                  </a:lnTo>
                  <a:lnTo>
                    <a:pt x="447522" y="1355509"/>
                  </a:lnTo>
                  <a:lnTo>
                    <a:pt x="447281" y="198196"/>
                  </a:lnTo>
                  <a:lnTo>
                    <a:pt x="448779" y="184200"/>
                  </a:lnTo>
                  <a:lnTo>
                    <a:pt x="452907" y="172745"/>
                  </a:lnTo>
                  <a:lnTo>
                    <a:pt x="459028" y="164985"/>
                  </a:lnTo>
                  <a:lnTo>
                    <a:pt x="466509" y="162140"/>
                  </a:lnTo>
                  <a:lnTo>
                    <a:pt x="545642" y="162140"/>
                  </a:lnTo>
                  <a:lnTo>
                    <a:pt x="551751" y="160858"/>
                  </a:lnTo>
                  <a:lnTo>
                    <a:pt x="554164" y="157403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6664015" y="8229251"/>
            <a:ext cx="424815" cy="618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solidFill>
                  <a:srgbClr val="4D72AD"/>
                </a:solidFill>
                <a:latin typeface="Myriad Pro"/>
                <a:cs typeface="Myriad Pro"/>
              </a:rPr>
              <a:t>JSON HTML </a:t>
            </a:r>
            <a:r>
              <a:rPr dirty="0" sz="130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5614151" y="8636717"/>
            <a:ext cx="626745" cy="4210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89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XQuery </a:t>
            </a: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300">
              <a:latin typeface="Myriad Pro"/>
              <a:cs typeface="Myriad Pro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3036277" y="4175147"/>
            <a:ext cx="6769100" cy="5578475"/>
            <a:chOff x="3036277" y="4175147"/>
            <a:chExt cx="6769100" cy="5578475"/>
          </a:xfrm>
        </p:grpSpPr>
        <p:sp>
          <p:nvSpPr>
            <p:cNvPr id="63" name="object 63" descr=""/>
            <p:cNvSpPr/>
            <p:nvPr/>
          </p:nvSpPr>
          <p:spPr>
            <a:xfrm>
              <a:off x="3036277" y="7889721"/>
              <a:ext cx="1983105" cy="1864360"/>
            </a:xfrm>
            <a:custGeom>
              <a:avLst/>
              <a:gdLst/>
              <a:ahLst/>
              <a:cxnLst/>
              <a:rect l="l" t="t" r="r" b="b"/>
              <a:pathLst>
                <a:path w="1983104" h="1864359">
                  <a:moveTo>
                    <a:pt x="1897986" y="0"/>
                  </a:moveTo>
                  <a:lnTo>
                    <a:pt x="1889071" y="3069"/>
                  </a:lnTo>
                  <a:lnTo>
                    <a:pt x="1879064" y="10921"/>
                  </a:lnTo>
                  <a:lnTo>
                    <a:pt x="0" y="1863878"/>
                  </a:lnTo>
                  <a:lnTo>
                    <a:pt x="186901" y="1863878"/>
                  </a:lnTo>
                  <a:lnTo>
                    <a:pt x="1971867" y="103725"/>
                  </a:lnTo>
                  <a:lnTo>
                    <a:pt x="1979727" y="93715"/>
                  </a:lnTo>
                  <a:lnTo>
                    <a:pt x="1982797" y="84794"/>
                  </a:lnTo>
                  <a:lnTo>
                    <a:pt x="1981839" y="77098"/>
                  </a:lnTo>
                  <a:lnTo>
                    <a:pt x="1977612" y="70765"/>
                  </a:lnTo>
                  <a:lnTo>
                    <a:pt x="1912007" y="5192"/>
                  </a:lnTo>
                  <a:lnTo>
                    <a:pt x="1905677" y="959"/>
                  </a:lnTo>
                  <a:lnTo>
                    <a:pt x="189798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336040" y="4175150"/>
              <a:ext cx="2469515" cy="2073910"/>
            </a:xfrm>
            <a:custGeom>
              <a:avLst/>
              <a:gdLst/>
              <a:ahLst/>
              <a:cxnLst/>
              <a:rect l="l" t="t" r="r" b="b"/>
              <a:pathLst>
                <a:path w="2469515" h="2073910">
                  <a:moveTo>
                    <a:pt x="1891919" y="266725"/>
                  </a:moveTo>
                  <a:lnTo>
                    <a:pt x="1821129" y="187109"/>
                  </a:lnTo>
                  <a:lnTo>
                    <a:pt x="1807108" y="181940"/>
                  </a:lnTo>
                  <a:lnTo>
                    <a:pt x="1798193" y="185013"/>
                  </a:lnTo>
                  <a:lnTo>
                    <a:pt x="1788185" y="192862"/>
                  </a:lnTo>
                  <a:lnTo>
                    <a:pt x="107861" y="1873186"/>
                  </a:lnTo>
                  <a:lnTo>
                    <a:pt x="96901" y="1882000"/>
                  </a:lnTo>
                  <a:lnTo>
                    <a:pt x="85877" y="1887181"/>
                  </a:lnTo>
                  <a:lnTo>
                    <a:pt x="76085" y="1888324"/>
                  </a:lnTo>
                  <a:lnTo>
                    <a:pt x="68783" y="1885061"/>
                  </a:lnTo>
                  <a:lnTo>
                    <a:pt x="12814" y="1829092"/>
                  </a:lnTo>
                  <a:lnTo>
                    <a:pt x="7594" y="1825675"/>
                  </a:lnTo>
                  <a:lnTo>
                    <a:pt x="3441" y="1826412"/>
                  </a:lnTo>
                  <a:lnTo>
                    <a:pt x="774" y="1830984"/>
                  </a:lnTo>
                  <a:lnTo>
                    <a:pt x="0" y="1839061"/>
                  </a:lnTo>
                  <a:lnTo>
                    <a:pt x="6654" y="2042858"/>
                  </a:lnTo>
                  <a:lnTo>
                    <a:pt x="234784" y="2073846"/>
                  </a:lnTo>
                  <a:lnTo>
                    <a:pt x="242862" y="2073084"/>
                  </a:lnTo>
                  <a:lnTo>
                    <a:pt x="247421" y="2070404"/>
                  </a:lnTo>
                  <a:lnTo>
                    <a:pt x="248158" y="2066239"/>
                  </a:lnTo>
                  <a:lnTo>
                    <a:pt x="244729" y="2061019"/>
                  </a:lnTo>
                  <a:lnTo>
                    <a:pt x="188785" y="2005063"/>
                  </a:lnTo>
                  <a:lnTo>
                    <a:pt x="185521" y="1997760"/>
                  </a:lnTo>
                  <a:lnTo>
                    <a:pt x="186664" y="1987956"/>
                  </a:lnTo>
                  <a:lnTo>
                    <a:pt x="191846" y="1976932"/>
                  </a:lnTo>
                  <a:lnTo>
                    <a:pt x="200660" y="1965972"/>
                  </a:lnTo>
                  <a:lnTo>
                    <a:pt x="1880984" y="285661"/>
                  </a:lnTo>
                  <a:lnTo>
                    <a:pt x="1888845" y="275653"/>
                  </a:lnTo>
                  <a:lnTo>
                    <a:pt x="1891919" y="266725"/>
                  </a:lnTo>
                  <a:close/>
                </a:path>
                <a:path w="2469515" h="2073910">
                  <a:moveTo>
                    <a:pt x="2468956" y="234797"/>
                  </a:moveTo>
                  <a:lnTo>
                    <a:pt x="2462301" y="31000"/>
                  </a:lnTo>
                  <a:lnTo>
                    <a:pt x="2234158" y="0"/>
                  </a:lnTo>
                  <a:lnTo>
                    <a:pt x="2226081" y="774"/>
                  </a:lnTo>
                  <a:lnTo>
                    <a:pt x="2221522" y="3441"/>
                  </a:lnTo>
                  <a:lnTo>
                    <a:pt x="2220798" y="7607"/>
                  </a:lnTo>
                  <a:lnTo>
                    <a:pt x="2224227" y="12827"/>
                  </a:lnTo>
                  <a:lnTo>
                    <a:pt x="2280170" y="68783"/>
                  </a:lnTo>
                  <a:lnTo>
                    <a:pt x="2283447" y="76085"/>
                  </a:lnTo>
                  <a:lnTo>
                    <a:pt x="2282291" y="85890"/>
                  </a:lnTo>
                  <a:lnTo>
                    <a:pt x="2277110" y="96913"/>
                  </a:lnTo>
                  <a:lnTo>
                    <a:pt x="2268296" y="107886"/>
                  </a:lnTo>
                  <a:lnTo>
                    <a:pt x="587959" y="1788198"/>
                  </a:lnTo>
                  <a:lnTo>
                    <a:pt x="580110" y="1798205"/>
                  </a:lnTo>
                  <a:lnTo>
                    <a:pt x="577037" y="1807133"/>
                  </a:lnTo>
                  <a:lnTo>
                    <a:pt x="578002" y="1814830"/>
                  </a:lnTo>
                  <a:lnTo>
                    <a:pt x="582231" y="1821154"/>
                  </a:lnTo>
                  <a:lnTo>
                    <a:pt x="647839" y="1886724"/>
                  </a:lnTo>
                  <a:lnTo>
                    <a:pt x="654164" y="1890966"/>
                  </a:lnTo>
                  <a:lnTo>
                    <a:pt x="661847" y="1891919"/>
                  </a:lnTo>
                  <a:lnTo>
                    <a:pt x="670763" y="1888858"/>
                  </a:lnTo>
                  <a:lnTo>
                    <a:pt x="680783" y="1880997"/>
                  </a:lnTo>
                  <a:lnTo>
                    <a:pt x="2361107" y="200672"/>
                  </a:lnTo>
                  <a:lnTo>
                    <a:pt x="2372055" y="191858"/>
                  </a:lnTo>
                  <a:lnTo>
                    <a:pt x="2383078" y="186677"/>
                  </a:lnTo>
                  <a:lnTo>
                    <a:pt x="2392870" y="185521"/>
                  </a:lnTo>
                  <a:lnTo>
                    <a:pt x="2400173" y="188785"/>
                  </a:lnTo>
                  <a:lnTo>
                    <a:pt x="2456142" y="244767"/>
                  </a:lnTo>
                  <a:lnTo>
                    <a:pt x="2461361" y="248170"/>
                  </a:lnTo>
                  <a:lnTo>
                    <a:pt x="2465514" y="247434"/>
                  </a:lnTo>
                  <a:lnTo>
                    <a:pt x="2468181" y="242874"/>
                  </a:lnTo>
                  <a:lnTo>
                    <a:pt x="2468956" y="234797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2069872" y="1710544"/>
            <a:ext cx="1544320" cy="4210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8613371" y="1723057"/>
            <a:ext cx="3519170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r>
              <a:rPr dirty="0" sz="2600" spc="-10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Editor</a:t>
            </a:r>
            <a:r>
              <a:rPr dirty="0" sz="2600" spc="-9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(Intern)</a:t>
            </a:r>
            <a:endParaRPr sz="2600">
              <a:latin typeface="Myriad Pro"/>
              <a:cs typeface="Myriad Pro"/>
            </a:endParaRPr>
          </a:p>
        </p:txBody>
      </p:sp>
      <p:grpSp>
        <p:nvGrpSpPr>
          <p:cNvPr id="67" name="object 67" descr=""/>
          <p:cNvGrpSpPr/>
          <p:nvPr/>
        </p:nvGrpSpPr>
        <p:grpSpPr>
          <a:xfrm>
            <a:off x="9306793" y="2242299"/>
            <a:ext cx="1786889" cy="1786889"/>
            <a:chOff x="9306793" y="2242299"/>
            <a:chExt cx="1786889" cy="1786889"/>
          </a:xfrm>
        </p:grpSpPr>
        <p:sp>
          <p:nvSpPr>
            <p:cNvPr id="68" name="object 68" descr=""/>
            <p:cNvSpPr/>
            <p:nvPr/>
          </p:nvSpPr>
          <p:spPr>
            <a:xfrm>
              <a:off x="9306793" y="2242299"/>
              <a:ext cx="1786889" cy="1786889"/>
            </a:xfrm>
            <a:custGeom>
              <a:avLst/>
              <a:gdLst/>
              <a:ahLst/>
              <a:cxnLst/>
              <a:rect l="l" t="t" r="r" b="b"/>
              <a:pathLst>
                <a:path w="1786890" h="1786889">
                  <a:moveTo>
                    <a:pt x="893133" y="0"/>
                  </a:moveTo>
                  <a:lnTo>
                    <a:pt x="845701" y="1237"/>
                  </a:lnTo>
                  <a:lnTo>
                    <a:pt x="798913" y="4910"/>
                  </a:lnTo>
                  <a:lnTo>
                    <a:pt x="752831" y="10956"/>
                  </a:lnTo>
                  <a:lnTo>
                    <a:pt x="707518" y="19313"/>
                  </a:lnTo>
                  <a:lnTo>
                    <a:pt x="663035" y="29920"/>
                  </a:lnTo>
                  <a:lnTo>
                    <a:pt x="619443" y="42715"/>
                  </a:lnTo>
                  <a:lnTo>
                    <a:pt x="576805" y="57636"/>
                  </a:lnTo>
                  <a:lnTo>
                    <a:pt x="535181" y="74622"/>
                  </a:lnTo>
                  <a:lnTo>
                    <a:pt x="494635" y="93610"/>
                  </a:lnTo>
                  <a:lnTo>
                    <a:pt x="455227" y="114539"/>
                  </a:lnTo>
                  <a:lnTo>
                    <a:pt x="417020" y="137348"/>
                  </a:lnTo>
                  <a:lnTo>
                    <a:pt x="380074" y="161974"/>
                  </a:lnTo>
                  <a:lnTo>
                    <a:pt x="344453" y="188357"/>
                  </a:lnTo>
                  <a:lnTo>
                    <a:pt x="310217" y="216433"/>
                  </a:lnTo>
                  <a:lnTo>
                    <a:pt x="277428" y="246142"/>
                  </a:lnTo>
                  <a:lnTo>
                    <a:pt x="246148" y="277421"/>
                  </a:lnTo>
                  <a:lnTo>
                    <a:pt x="216438" y="310210"/>
                  </a:lnTo>
                  <a:lnTo>
                    <a:pt x="188362" y="344446"/>
                  </a:lnTo>
                  <a:lnTo>
                    <a:pt x="161979" y="380067"/>
                  </a:lnTo>
                  <a:lnTo>
                    <a:pt x="137352" y="417012"/>
                  </a:lnTo>
                  <a:lnTo>
                    <a:pt x="114543" y="455220"/>
                  </a:lnTo>
                  <a:lnTo>
                    <a:pt x="93613" y="494628"/>
                  </a:lnTo>
                  <a:lnTo>
                    <a:pt x="74624" y="535174"/>
                  </a:lnTo>
                  <a:lnTo>
                    <a:pt x="57638" y="576798"/>
                  </a:lnTo>
                  <a:lnTo>
                    <a:pt x="42717" y="619437"/>
                  </a:lnTo>
                  <a:lnTo>
                    <a:pt x="29921" y="663029"/>
                  </a:lnTo>
                  <a:lnTo>
                    <a:pt x="19314" y="707513"/>
                  </a:lnTo>
                  <a:lnTo>
                    <a:pt x="10957" y="752827"/>
                  </a:lnTo>
                  <a:lnTo>
                    <a:pt x="4910" y="798910"/>
                  </a:lnTo>
                  <a:lnTo>
                    <a:pt x="1238" y="845699"/>
                  </a:lnTo>
                  <a:lnTo>
                    <a:pt x="0" y="893133"/>
                  </a:lnTo>
                  <a:lnTo>
                    <a:pt x="1238" y="940568"/>
                  </a:lnTo>
                  <a:lnTo>
                    <a:pt x="4910" y="987357"/>
                  </a:lnTo>
                  <a:lnTo>
                    <a:pt x="10957" y="1033439"/>
                  </a:lnTo>
                  <a:lnTo>
                    <a:pt x="19314" y="1078754"/>
                  </a:lnTo>
                  <a:lnTo>
                    <a:pt x="29921" y="1123238"/>
                  </a:lnTo>
                  <a:lnTo>
                    <a:pt x="42717" y="1166830"/>
                  </a:lnTo>
                  <a:lnTo>
                    <a:pt x="57638" y="1209469"/>
                  </a:lnTo>
                  <a:lnTo>
                    <a:pt x="74624" y="1251092"/>
                  </a:lnTo>
                  <a:lnTo>
                    <a:pt x="93613" y="1291639"/>
                  </a:lnTo>
                  <a:lnTo>
                    <a:pt x="114543" y="1331047"/>
                  </a:lnTo>
                  <a:lnTo>
                    <a:pt x="137352" y="1369254"/>
                  </a:lnTo>
                  <a:lnTo>
                    <a:pt x="161979" y="1406200"/>
                  </a:lnTo>
                  <a:lnTo>
                    <a:pt x="188362" y="1441821"/>
                  </a:lnTo>
                  <a:lnTo>
                    <a:pt x="216438" y="1476057"/>
                  </a:lnTo>
                  <a:lnTo>
                    <a:pt x="246148" y="1508845"/>
                  </a:lnTo>
                  <a:lnTo>
                    <a:pt x="277428" y="1540125"/>
                  </a:lnTo>
                  <a:lnTo>
                    <a:pt x="310217" y="1569834"/>
                  </a:lnTo>
                  <a:lnTo>
                    <a:pt x="344453" y="1597910"/>
                  </a:lnTo>
                  <a:lnTo>
                    <a:pt x="380074" y="1624292"/>
                  </a:lnTo>
                  <a:lnTo>
                    <a:pt x="417020" y="1648919"/>
                  </a:lnTo>
                  <a:lnTo>
                    <a:pt x="455227" y="1671727"/>
                  </a:lnTo>
                  <a:lnTo>
                    <a:pt x="494635" y="1692657"/>
                  </a:lnTo>
                  <a:lnTo>
                    <a:pt x="535181" y="1711645"/>
                  </a:lnTo>
                  <a:lnTo>
                    <a:pt x="576805" y="1728631"/>
                  </a:lnTo>
                  <a:lnTo>
                    <a:pt x="619443" y="1743552"/>
                  </a:lnTo>
                  <a:lnTo>
                    <a:pt x="663035" y="1756346"/>
                  </a:lnTo>
                  <a:lnTo>
                    <a:pt x="707518" y="1766953"/>
                  </a:lnTo>
                  <a:lnTo>
                    <a:pt x="752831" y="1775311"/>
                  </a:lnTo>
                  <a:lnTo>
                    <a:pt x="798913" y="1781356"/>
                  </a:lnTo>
                  <a:lnTo>
                    <a:pt x="845701" y="1785029"/>
                  </a:lnTo>
                  <a:lnTo>
                    <a:pt x="893133" y="1786267"/>
                  </a:lnTo>
                  <a:lnTo>
                    <a:pt x="940566" y="1785029"/>
                  </a:lnTo>
                  <a:lnTo>
                    <a:pt x="987354" y="1781356"/>
                  </a:lnTo>
                  <a:lnTo>
                    <a:pt x="1033436" y="1775311"/>
                  </a:lnTo>
                  <a:lnTo>
                    <a:pt x="1078749" y="1766953"/>
                  </a:lnTo>
                  <a:lnTo>
                    <a:pt x="1123232" y="1756346"/>
                  </a:lnTo>
                  <a:lnTo>
                    <a:pt x="1166824" y="1743552"/>
                  </a:lnTo>
                  <a:lnTo>
                    <a:pt x="1209462" y="1728631"/>
                  </a:lnTo>
                  <a:lnTo>
                    <a:pt x="1251085" y="1711645"/>
                  </a:lnTo>
                  <a:lnTo>
                    <a:pt x="1291632" y="1692657"/>
                  </a:lnTo>
                  <a:lnTo>
                    <a:pt x="1331039" y="1671727"/>
                  </a:lnTo>
                  <a:lnTo>
                    <a:pt x="1369247" y="1648919"/>
                  </a:lnTo>
                  <a:lnTo>
                    <a:pt x="1406192" y="1624292"/>
                  </a:lnTo>
                  <a:lnTo>
                    <a:pt x="1441814" y="1597910"/>
                  </a:lnTo>
                  <a:lnTo>
                    <a:pt x="1476050" y="1569834"/>
                  </a:lnTo>
                  <a:lnTo>
                    <a:pt x="1508839" y="1540125"/>
                  </a:lnTo>
                  <a:lnTo>
                    <a:pt x="1540119" y="1508845"/>
                  </a:lnTo>
                  <a:lnTo>
                    <a:pt x="1569828" y="1476057"/>
                  </a:lnTo>
                  <a:lnTo>
                    <a:pt x="1597905" y="1441821"/>
                  </a:lnTo>
                  <a:lnTo>
                    <a:pt x="1624288" y="1406200"/>
                  </a:lnTo>
                  <a:lnTo>
                    <a:pt x="1648915" y="1369254"/>
                  </a:lnTo>
                  <a:lnTo>
                    <a:pt x="1671724" y="1331047"/>
                  </a:lnTo>
                  <a:lnTo>
                    <a:pt x="1692654" y="1291639"/>
                  </a:lnTo>
                  <a:lnTo>
                    <a:pt x="1711643" y="1251092"/>
                  </a:lnTo>
                  <a:lnTo>
                    <a:pt x="1728629" y="1209469"/>
                  </a:lnTo>
                  <a:lnTo>
                    <a:pt x="1743550" y="1166830"/>
                  </a:lnTo>
                  <a:lnTo>
                    <a:pt x="1756345" y="1123238"/>
                  </a:lnTo>
                  <a:lnTo>
                    <a:pt x="1766953" y="1078754"/>
                  </a:lnTo>
                  <a:lnTo>
                    <a:pt x="1775310" y="1033439"/>
                  </a:lnTo>
                  <a:lnTo>
                    <a:pt x="1781356" y="987357"/>
                  </a:lnTo>
                  <a:lnTo>
                    <a:pt x="1785029" y="940568"/>
                  </a:lnTo>
                  <a:lnTo>
                    <a:pt x="1786267" y="893133"/>
                  </a:lnTo>
                  <a:lnTo>
                    <a:pt x="1785029" y="845699"/>
                  </a:lnTo>
                  <a:lnTo>
                    <a:pt x="1781356" y="798910"/>
                  </a:lnTo>
                  <a:lnTo>
                    <a:pt x="1775310" y="752827"/>
                  </a:lnTo>
                  <a:lnTo>
                    <a:pt x="1766953" y="707513"/>
                  </a:lnTo>
                  <a:lnTo>
                    <a:pt x="1756345" y="663029"/>
                  </a:lnTo>
                  <a:lnTo>
                    <a:pt x="1743550" y="619437"/>
                  </a:lnTo>
                  <a:lnTo>
                    <a:pt x="1728629" y="576798"/>
                  </a:lnTo>
                  <a:lnTo>
                    <a:pt x="1711643" y="535174"/>
                  </a:lnTo>
                  <a:lnTo>
                    <a:pt x="1692654" y="494628"/>
                  </a:lnTo>
                  <a:lnTo>
                    <a:pt x="1671724" y="455220"/>
                  </a:lnTo>
                  <a:lnTo>
                    <a:pt x="1648915" y="417012"/>
                  </a:lnTo>
                  <a:lnTo>
                    <a:pt x="1624288" y="380067"/>
                  </a:lnTo>
                  <a:lnTo>
                    <a:pt x="1597905" y="344446"/>
                  </a:lnTo>
                  <a:lnTo>
                    <a:pt x="1569828" y="310210"/>
                  </a:lnTo>
                  <a:lnTo>
                    <a:pt x="1540119" y="277421"/>
                  </a:lnTo>
                  <a:lnTo>
                    <a:pt x="1508839" y="246142"/>
                  </a:lnTo>
                  <a:lnTo>
                    <a:pt x="1476050" y="216433"/>
                  </a:lnTo>
                  <a:lnTo>
                    <a:pt x="1441814" y="188357"/>
                  </a:lnTo>
                  <a:lnTo>
                    <a:pt x="1406192" y="161974"/>
                  </a:lnTo>
                  <a:lnTo>
                    <a:pt x="1369247" y="137348"/>
                  </a:lnTo>
                  <a:lnTo>
                    <a:pt x="1331039" y="114539"/>
                  </a:lnTo>
                  <a:lnTo>
                    <a:pt x="1291632" y="93610"/>
                  </a:lnTo>
                  <a:lnTo>
                    <a:pt x="1251085" y="74622"/>
                  </a:lnTo>
                  <a:lnTo>
                    <a:pt x="1209462" y="57636"/>
                  </a:lnTo>
                  <a:lnTo>
                    <a:pt x="1166824" y="42715"/>
                  </a:lnTo>
                  <a:lnTo>
                    <a:pt x="1123232" y="29920"/>
                  </a:lnTo>
                  <a:lnTo>
                    <a:pt x="1078749" y="19313"/>
                  </a:lnTo>
                  <a:lnTo>
                    <a:pt x="1033436" y="10956"/>
                  </a:lnTo>
                  <a:lnTo>
                    <a:pt x="987354" y="4910"/>
                  </a:lnTo>
                  <a:lnTo>
                    <a:pt x="940566" y="1237"/>
                  </a:lnTo>
                  <a:lnTo>
                    <a:pt x="89313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9944619" y="2651993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422151" y="0"/>
                  </a:moveTo>
                  <a:lnTo>
                    <a:pt x="372919" y="2840"/>
                  </a:lnTo>
                  <a:lnTo>
                    <a:pt x="325354" y="11149"/>
                  </a:lnTo>
                  <a:lnTo>
                    <a:pt x="279775" y="24610"/>
                  </a:lnTo>
                  <a:lnTo>
                    <a:pt x="236497" y="42907"/>
                  </a:lnTo>
                  <a:lnTo>
                    <a:pt x="195839" y="65723"/>
                  </a:lnTo>
                  <a:lnTo>
                    <a:pt x="158115" y="92741"/>
                  </a:lnTo>
                  <a:lnTo>
                    <a:pt x="123643" y="123645"/>
                  </a:lnTo>
                  <a:lnTo>
                    <a:pt x="92740" y="158117"/>
                  </a:lnTo>
                  <a:lnTo>
                    <a:pt x="65722" y="195842"/>
                  </a:lnTo>
                  <a:lnTo>
                    <a:pt x="42907" y="236503"/>
                  </a:lnTo>
                  <a:lnTo>
                    <a:pt x="24610" y="279782"/>
                  </a:lnTo>
                  <a:lnTo>
                    <a:pt x="11149" y="325364"/>
                  </a:lnTo>
                  <a:lnTo>
                    <a:pt x="2840" y="372932"/>
                  </a:lnTo>
                  <a:lnTo>
                    <a:pt x="0" y="422168"/>
                  </a:lnTo>
                  <a:lnTo>
                    <a:pt x="2840" y="471401"/>
                  </a:lnTo>
                  <a:lnTo>
                    <a:pt x="11149" y="518966"/>
                  </a:lnTo>
                  <a:lnTo>
                    <a:pt x="24610" y="564546"/>
                  </a:lnTo>
                  <a:lnTo>
                    <a:pt x="42907" y="607825"/>
                  </a:lnTo>
                  <a:lnTo>
                    <a:pt x="65722" y="648485"/>
                  </a:lnTo>
                  <a:lnTo>
                    <a:pt x="92740" y="686211"/>
                  </a:lnTo>
                  <a:lnTo>
                    <a:pt x="123643" y="720684"/>
                  </a:lnTo>
                  <a:lnTo>
                    <a:pt x="158115" y="751589"/>
                  </a:lnTo>
                  <a:lnTo>
                    <a:pt x="195839" y="778609"/>
                  </a:lnTo>
                  <a:lnTo>
                    <a:pt x="236497" y="801426"/>
                  </a:lnTo>
                  <a:lnTo>
                    <a:pt x="279775" y="819724"/>
                  </a:lnTo>
                  <a:lnTo>
                    <a:pt x="325354" y="833186"/>
                  </a:lnTo>
                  <a:lnTo>
                    <a:pt x="372919" y="841496"/>
                  </a:lnTo>
                  <a:lnTo>
                    <a:pt x="422151" y="844336"/>
                  </a:lnTo>
                  <a:lnTo>
                    <a:pt x="471387" y="841496"/>
                  </a:lnTo>
                  <a:lnTo>
                    <a:pt x="518955" y="833186"/>
                  </a:lnTo>
                  <a:lnTo>
                    <a:pt x="564536" y="819724"/>
                  </a:lnTo>
                  <a:lnTo>
                    <a:pt x="607816" y="801426"/>
                  </a:lnTo>
                  <a:lnTo>
                    <a:pt x="648476" y="778609"/>
                  </a:lnTo>
                  <a:lnTo>
                    <a:pt x="686201" y="751589"/>
                  </a:lnTo>
                  <a:lnTo>
                    <a:pt x="720674" y="720684"/>
                  </a:lnTo>
                  <a:lnTo>
                    <a:pt x="751578" y="686211"/>
                  </a:lnTo>
                  <a:lnTo>
                    <a:pt x="778596" y="648485"/>
                  </a:lnTo>
                  <a:lnTo>
                    <a:pt x="801412" y="607825"/>
                  </a:lnTo>
                  <a:lnTo>
                    <a:pt x="819709" y="564546"/>
                  </a:lnTo>
                  <a:lnTo>
                    <a:pt x="833171" y="518966"/>
                  </a:lnTo>
                  <a:lnTo>
                    <a:pt x="841480" y="471401"/>
                  </a:lnTo>
                  <a:lnTo>
                    <a:pt x="844320" y="422168"/>
                  </a:lnTo>
                  <a:lnTo>
                    <a:pt x="841480" y="372935"/>
                  </a:lnTo>
                  <a:lnTo>
                    <a:pt x="833171" y="325369"/>
                  </a:lnTo>
                  <a:lnTo>
                    <a:pt x="819709" y="279789"/>
                  </a:lnTo>
                  <a:lnTo>
                    <a:pt x="801412" y="236510"/>
                  </a:lnTo>
                  <a:lnTo>
                    <a:pt x="778596" y="195850"/>
                  </a:lnTo>
                  <a:lnTo>
                    <a:pt x="751578" y="158124"/>
                  </a:lnTo>
                  <a:lnTo>
                    <a:pt x="720674" y="123651"/>
                  </a:lnTo>
                  <a:lnTo>
                    <a:pt x="686201" y="92746"/>
                  </a:lnTo>
                  <a:lnTo>
                    <a:pt x="648476" y="65727"/>
                  </a:lnTo>
                  <a:lnTo>
                    <a:pt x="607816" y="42910"/>
                  </a:lnTo>
                  <a:lnTo>
                    <a:pt x="564536" y="24612"/>
                  </a:lnTo>
                  <a:lnTo>
                    <a:pt x="518955" y="11149"/>
                  </a:lnTo>
                  <a:lnTo>
                    <a:pt x="471387" y="2840"/>
                  </a:lnTo>
                  <a:lnTo>
                    <a:pt x="422151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9944620" y="2651993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844319" y="422168"/>
                  </a:moveTo>
                  <a:lnTo>
                    <a:pt x="841479" y="471401"/>
                  </a:lnTo>
                  <a:lnTo>
                    <a:pt x="833170" y="518966"/>
                  </a:lnTo>
                  <a:lnTo>
                    <a:pt x="819709" y="564546"/>
                  </a:lnTo>
                  <a:lnTo>
                    <a:pt x="801412" y="607825"/>
                  </a:lnTo>
                  <a:lnTo>
                    <a:pt x="778596" y="648485"/>
                  </a:lnTo>
                  <a:lnTo>
                    <a:pt x="751578" y="686211"/>
                  </a:lnTo>
                  <a:lnTo>
                    <a:pt x="720674" y="720684"/>
                  </a:lnTo>
                  <a:lnTo>
                    <a:pt x="686201" y="751589"/>
                  </a:lnTo>
                  <a:lnTo>
                    <a:pt x="648476" y="778608"/>
                  </a:lnTo>
                  <a:lnTo>
                    <a:pt x="607815" y="801425"/>
                  </a:lnTo>
                  <a:lnTo>
                    <a:pt x="564536" y="819724"/>
                  </a:lnTo>
                  <a:lnTo>
                    <a:pt x="518954" y="833186"/>
                  </a:lnTo>
                  <a:lnTo>
                    <a:pt x="471387" y="841495"/>
                  </a:lnTo>
                  <a:lnTo>
                    <a:pt x="422151" y="844336"/>
                  </a:lnTo>
                  <a:lnTo>
                    <a:pt x="372918" y="841495"/>
                  </a:lnTo>
                  <a:lnTo>
                    <a:pt x="325354" y="833186"/>
                  </a:lnTo>
                  <a:lnTo>
                    <a:pt x="279775" y="819724"/>
                  </a:lnTo>
                  <a:lnTo>
                    <a:pt x="236497" y="801425"/>
                  </a:lnTo>
                  <a:lnTo>
                    <a:pt x="195838" y="778608"/>
                  </a:lnTo>
                  <a:lnTo>
                    <a:pt x="158115" y="751589"/>
                  </a:lnTo>
                  <a:lnTo>
                    <a:pt x="123643" y="720684"/>
                  </a:lnTo>
                  <a:lnTo>
                    <a:pt x="92740" y="686211"/>
                  </a:lnTo>
                  <a:lnTo>
                    <a:pt x="65722" y="648485"/>
                  </a:lnTo>
                  <a:lnTo>
                    <a:pt x="42907" y="607825"/>
                  </a:lnTo>
                  <a:lnTo>
                    <a:pt x="24610" y="564546"/>
                  </a:lnTo>
                  <a:lnTo>
                    <a:pt x="11149" y="518966"/>
                  </a:lnTo>
                  <a:lnTo>
                    <a:pt x="2840" y="471401"/>
                  </a:lnTo>
                  <a:lnTo>
                    <a:pt x="0" y="422168"/>
                  </a:lnTo>
                  <a:lnTo>
                    <a:pt x="2840" y="372932"/>
                  </a:lnTo>
                  <a:lnTo>
                    <a:pt x="11149" y="325364"/>
                  </a:lnTo>
                  <a:lnTo>
                    <a:pt x="24610" y="279783"/>
                  </a:lnTo>
                  <a:lnTo>
                    <a:pt x="42907" y="236503"/>
                  </a:lnTo>
                  <a:lnTo>
                    <a:pt x="65722" y="195843"/>
                  </a:lnTo>
                  <a:lnTo>
                    <a:pt x="92740" y="158118"/>
                  </a:lnTo>
                  <a:lnTo>
                    <a:pt x="123643" y="123645"/>
                  </a:lnTo>
                  <a:lnTo>
                    <a:pt x="158115" y="92741"/>
                  </a:lnTo>
                  <a:lnTo>
                    <a:pt x="195838" y="65723"/>
                  </a:lnTo>
                  <a:lnTo>
                    <a:pt x="236497" y="42907"/>
                  </a:lnTo>
                  <a:lnTo>
                    <a:pt x="279775" y="24610"/>
                  </a:lnTo>
                  <a:lnTo>
                    <a:pt x="325354" y="11149"/>
                  </a:lnTo>
                  <a:lnTo>
                    <a:pt x="372918" y="2840"/>
                  </a:lnTo>
                  <a:lnTo>
                    <a:pt x="422151" y="0"/>
                  </a:lnTo>
                  <a:lnTo>
                    <a:pt x="471387" y="2840"/>
                  </a:lnTo>
                  <a:lnTo>
                    <a:pt x="518954" y="11149"/>
                  </a:lnTo>
                  <a:lnTo>
                    <a:pt x="564536" y="24612"/>
                  </a:lnTo>
                  <a:lnTo>
                    <a:pt x="607815" y="42910"/>
                  </a:lnTo>
                  <a:lnTo>
                    <a:pt x="648476" y="65727"/>
                  </a:lnTo>
                  <a:lnTo>
                    <a:pt x="686201" y="92746"/>
                  </a:lnTo>
                  <a:lnTo>
                    <a:pt x="720674" y="123651"/>
                  </a:lnTo>
                  <a:lnTo>
                    <a:pt x="751578" y="158125"/>
                  </a:lnTo>
                  <a:lnTo>
                    <a:pt x="778596" y="195850"/>
                  </a:lnTo>
                  <a:lnTo>
                    <a:pt x="801412" y="236510"/>
                  </a:lnTo>
                  <a:lnTo>
                    <a:pt x="819709" y="279789"/>
                  </a:lnTo>
                  <a:lnTo>
                    <a:pt x="833170" y="325370"/>
                  </a:lnTo>
                  <a:lnTo>
                    <a:pt x="841479" y="372935"/>
                  </a:lnTo>
                  <a:lnTo>
                    <a:pt x="844319" y="422168"/>
                  </a:lnTo>
                  <a:close/>
                </a:path>
              </a:pathLst>
            </a:custGeom>
            <a:ln w="49389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0365830" y="2651991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5">
                  <a:moveTo>
                    <a:pt x="0" y="0"/>
                  </a:moveTo>
                  <a:lnTo>
                    <a:pt x="0" y="842442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0365830" y="2651991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5">
                  <a:moveTo>
                    <a:pt x="0" y="0"/>
                  </a:moveTo>
                  <a:lnTo>
                    <a:pt x="0" y="842442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9986354" y="2877784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4" h="0">
                  <a:moveTo>
                    <a:pt x="755796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9986354" y="2877784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4" h="0">
                  <a:moveTo>
                    <a:pt x="0" y="0"/>
                  </a:moveTo>
                  <a:lnTo>
                    <a:pt x="755796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9942719" y="3071308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842426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9942719" y="3071308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0" y="0"/>
                  </a:moveTo>
                  <a:lnTo>
                    <a:pt x="842426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9984458" y="3261054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757047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9984458" y="3261054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0" y="0"/>
                  </a:moveTo>
                  <a:lnTo>
                    <a:pt x="757047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0151425" y="2657029"/>
              <a:ext cx="208915" cy="837565"/>
            </a:xfrm>
            <a:custGeom>
              <a:avLst/>
              <a:gdLst/>
              <a:ahLst/>
              <a:cxnLst/>
              <a:rect l="l" t="t" r="r" b="b"/>
              <a:pathLst>
                <a:path w="208915" h="837564">
                  <a:moveTo>
                    <a:pt x="207009" y="837026"/>
                  </a:moveTo>
                  <a:lnTo>
                    <a:pt x="171096" y="809561"/>
                  </a:lnTo>
                  <a:lnTo>
                    <a:pt x="137889" y="778133"/>
                  </a:lnTo>
                  <a:lnTo>
                    <a:pt x="107639" y="743034"/>
                  </a:lnTo>
                  <a:lnTo>
                    <a:pt x="80601" y="704554"/>
                  </a:lnTo>
                  <a:lnTo>
                    <a:pt x="57028" y="662986"/>
                  </a:lnTo>
                  <a:lnTo>
                    <a:pt x="37173" y="618622"/>
                  </a:lnTo>
                  <a:lnTo>
                    <a:pt x="21290" y="571751"/>
                  </a:lnTo>
                  <a:lnTo>
                    <a:pt x="9631" y="522667"/>
                  </a:lnTo>
                  <a:lnTo>
                    <a:pt x="2450" y="471661"/>
                  </a:lnTo>
                  <a:lnTo>
                    <a:pt x="0" y="419023"/>
                  </a:lnTo>
                  <a:lnTo>
                    <a:pt x="2469" y="366179"/>
                  </a:lnTo>
                  <a:lnTo>
                    <a:pt x="9707" y="314979"/>
                  </a:lnTo>
                  <a:lnTo>
                    <a:pt x="21458" y="265719"/>
                  </a:lnTo>
                  <a:lnTo>
                    <a:pt x="37464" y="218693"/>
                  </a:lnTo>
                  <a:lnTo>
                    <a:pt x="57469" y="174198"/>
                  </a:lnTo>
                  <a:lnTo>
                    <a:pt x="81217" y="132527"/>
                  </a:lnTo>
                  <a:lnTo>
                    <a:pt x="108451" y="93977"/>
                  </a:lnTo>
                  <a:lnTo>
                    <a:pt x="138915" y="58842"/>
                  </a:lnTo>
                  <a:lnTo>
                    <a:pt x="172352" y="27418"/>
                  </a:lnTo>
                  <a:lnTo>
                    <a:pt x="208507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0371277" y="2657118"/>
              <a:ext cx="208915" cy="837565"/>
            </a:xfrm>
            <a:custGeom>
              <a:avLst/>
              <a:gdLst/>
              <a:ahLst/>
              <a:cxnLst/>
              <a:rect l="l" t="t" r="r" b="b"/>
              <a:pathLst>
                <a:path w="208915" h="837564">
                  <a:moveTo>
                    <a:pt x="1514" y="837026"/>
                  </a:moveTo>
                  <a:lnTo>
                    <a:pt x="37423" y="809557"/>
                  </a:lnTo>
                  <a:lnTo>
                    <a:pt x="70628" y="778127"/>
                  </a:lnTo>
                  <a:lnTo>
                    <a:pt x="100877" y="743026"/>
                  </a:lnTo>
                  <a:lnTo>
                    <a:pt x="127915" y="704547"/>
                  </a:lnTo>
                  <a:lnTo>
                    <a:pt x="151489" y="662980"/>
                  </a:lnTo>
                  <a:lnTo>
                    <a:pt x="171345" y="618617"/>
                  </a:lnTo>
                  <a:lnTo>
                    <a:pt x="187230" y="571748"/>
                  </a:lnTo>
                  <a:lnTo>
                    <a:pt x="198891" y="522666"/>
                  </a:lnTo>
                  <a:lnTo>
                    <a:pt x="206073" y="471660"/>
                  </a:lnTo>
                  <a:lnTo>
                    <a:pt x="208524" y="419023"/>
                  </a:lnTo>
                  <a:lnTo>
                    <a:pt x="206053" y="366179"/>
                  </a:lnTo>
                  <a:lnTo>
                    <a:pt x="198814" y="314979"/>
                  </a:lnTo>
                  <a:lnTo>
                    <a:pt x="187062" y="265719"/>
                  </a:lnTo>
                  <a:lnTo>
                    <a:pt x="171054" y="218693"/>
                  </a:lnTo>
                  <a:lnTo>
                    <a:pt x="151046" y="174198"/>
                  </a:lnTo>
                  <a:lnTo>
                    <a:pt x="127296" y="132527"/>
                  </a:lnTo>
                  <a:lnTo>
                    <a:pt x="100059" y="93977"/>
                  </a:lnTo>
                  <a:lnTo>
                    <a:pt x="69593" y="58842"/>
                  </a:lnTo>
                  <a:lnTo>
                    <a:pt x="36155" y="27418"/>
                  </a:lnTo>
                  <a:lnTo>
                    <a:pt x="0" y="0"/>
                  </a:lnTo>
                </a:path>
              </a:pathLst>
            </a:custGeom>
            <a:ln w="32926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9749373" y="3001214"/>
              <a:ext cx="614045" cy="636270"/>
            </a:xfrm>
            <a:custGeom>
              <a:avLst/>
              <a:gdLst/>
              <a:ahLst/>
              <a:cxnLst/>
              <a:rect l="l" t="t" r="r" b="b"/>
              <a:pathLst>
                <a:path w="614045" h="636270">
                  <a:moveTo>
                    <a:pt x="306727" y="0"/>
                  </a:moveTo>
                  <a:lnTo>
                    <a:pt x="267673" y="5377"/>
                  </a:lnTo>
                  <a:lnTo>
                    <a:pt x="231701" y="20908"/>
                  </a:lnTo>
                  <a:lnTo>
                    <a:pt x="200357" y="45687"/>
                  </a:lnTo>
                  <a:lnTo>
                    <a:pt x="175184" y="78809"/>
                  </a:lnTo>
                  <a:lnTo>
                    <a:pt x="158622" y="118922"/>
                  </a:lnTo>
                  <a:lnTo>
                    <a:pt x="153424" y="162655"/>
                  </a:lnTo>
                  <a:lnTo>
                    <a:pt x="159585" y="209846"/>
                  </a:lnTo>
                  <a:lnTo>
                    <a:pt x="177103" y="260328"/>
                  </a:lnTo>
                  <a:lnTo>
                    <a:pt x="205972" y="313938"/>
                  </a:lnTo>
                  <a:lnTo>
                    <a:pt x="217672" y="334365"/>
                  </a:lnTo>
                  <a:lnTo>
                    <a:pt x="224927" y="352481"/>
                  </a:lnTo>
                  <a:lnTo>
                    <a:pt x="227671" y="368291"/>
                  </a:lnTo>
                  <a:lnTo>
                    <a:pt x="225842" y="381800"/>
                  </a:lnTo>
                  <a:lnTo>
                    <a:pt x="214705" y="399017"/>
                  </a:lnTo>
                  <a:lnTo>
                    <a:pt x="195715" y="413152"/>
                  </a:lnTo>
                  <a:lnTo>
                    <a:pt x="172094" y="424975"/>
                  </a:lnTo>
                  <a:lnTo>
                    <a:pt x="120648" y="446301"/>
                  </a:lnTo>
                  <a:lnTo>
                    <a:pt x="108863" y="451922"/>
                  </a:lnTo>
                  <a:lnTo>
                    <a:pt x="64460" y="482066"/>
                  </a:lnTo>
                  <a:lnTo>
                    <a:pt x="36253" y="510051"/>
                  </a:lnTo>
                  <a:lnTo>
                    <a:pt x="14593" y="544336"/>
                  </a:lnTo>
                  <a:lnTo>
                    <a:pt x="328" y="587427"/>
                  </a:lnTo>
                  <a:lnTo>
                    <a:pt x="0" y="595929"/>
                  </a:lnTo>
                  <a:lnTo>
                    <a:pt x="2748" y="603527"/>
                  </a:lnTo>
                  <a:lnTo>
                    <a:pt x="44808" y="619638"/>
                  </a:lnTo>
                  <a:lnTo>
                    <a:pt x="137082" y="630380"/>
                  </a:lnTo>
                  <a:lnTo>
                    <a:pt x="211330" y="634464"/>
                  </a:lnTo>
                  <a:lnTo>
                    <a:pt x="306727" y="636092"/>
                  </a:lnTo>
                  <a:lnTo>
                    <a:pt x="380131" y="635147"/>
                  </a:lnTo>
                  <a:lnTo>
                    <a:pt x="441448" y="632657"/>
                  </a:lnTo>
                  <a:lnTo>
                    <a:pt x="491445" y="629139"/>
                  </a:lnTo>
                  <a:lnTo>
                    <a:pt x="530891" y="625110"/>
                  </a:lnTo>
                  <a:lnTo>
                    <a:pt x="581186" y="617233"/>
                  </a:lnTo>
                  <a:lnTo>
                    <a:pt x="613487" y="595929"/>
                  </a:lnTo>
                  <a:lnTo>
                    <a:pt x="613158" y="587427"/>
                  </a:lnTo>
                  <a:lnTo>
                    <a:pt x="598896" y="544336"/>
                  </a:lnTo>
                  <a:lnTo>
                    <a:pt x="577243" y="510051"/>
                  </a:lnTo>
                  <a:lnTo>
                    <a:pt x="549047" y="482066"/>
                  </a:lnTo>
                  <a:lnTo>
                    <a:pt x="515152" y="457876"/>
                  </a:lnTo>
                  <a:lnTo>
                    <a:pt x="467145" y="435256"/>
                  </a:lnTo>
                  <a:lnTo>
                    <a:pt x="441710" y="424975"/>
                  </a:lnTo>
                  <a:lnTo>
                    <a:pt x="417883" y="413152"/>
                  </a:lnTo>
                  <a:lnTo>
                    <a:pt x="398816" y="399017"/>
                  </a:lnTo>
                  <a:lnTo>
                    <a:pt x="387660" y="381800"/>
                  </a:lnTo>
                  <a:lnTo>
                    <a:pt x="386231" y="368291"/>
                  </a:lnTo>
                  <a:lnTo>
                    <a:pt x="389175" y="352481"/>
                  </a:lnTo>
                  <a:lnTo>
                    <a:pt x="396490" y="334365"/>
                  </a:lnTo>
                  <a:lnTo>
                    <a:pt x="408174" y="313938"/>
                  </a:lnTo>
                  <a:lnTo>
                    <a:pt x="436736" y="260328"/>
                  </a:lnTo>
                  <a:lnTo>
                    <a:pt x="454068" y="209846"/>
                  </a:lnTo>
                  <a:lnTo>
                    <a:pt x="460142" y="162655"/>
                  </a:lnTo>
                  <a:lnTo>
                    <a:pt x="454929" y="118922"/>
                  </a:lnTo>
                  <a:lnTo>
                    <a:pt x="438401" y="78809"/>
                  </a:lnTo>
                  <a:lnTo>
                    <a:pt x="413273" y="45687"/>
                  </a:lnTo>
                  <a:lnTo>
                    <a:pt x="382053" y="20908"/>
                  </a:lnTo>
                  <a:lnTo>
                    <a:pt x="346089" y="5377"/>
                  </a:lnTo>
                  <a:lnTo>
                    <a:pt x="3067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9708265" y="3030618"/>
              <a:ext cx="614045" cy="636270"/>
            </a:xfrm>
            <a:custGeom>
              <a:avLst/>
              <a:gdLst/>
              <a:ahLst/>
              <a:cxnLst/>
              <a:rect l="l" t="t" r="r" b="b"/>
              <a:pathLst>
                <a:path w="614045" h="636270">
                  <a:moveTo>
                    <a:pt x="306711" y="0"/>
                  </a:moveTo>
                  <a:lnTo>
                    <a:pt x="267659" y="5380"/>
                  </a:lnTo>
                  <a:lnTo>
                    <a:pt x="231691" y="20917"/>
                  </a:lnTo>
                  <a:lnTo>
                    <a:pt x="200347" y="45701"/>
                  </a:lnTo>
                  <a:lnTo>
                    <a:pt x="175168" y="78826"/>
                  </a:lnTo>
                  <a:lnTo>
                    <a:pt x="158612" y="118931"/>
                  </a:lnTo>
                  <a:lnTo>
                    <a:pt x="153416" y="162660"/>
                  </a:lnTo>
                  <a:lnTo>
                    <a:pt x="159577" y="209847"/>
                  </a:lnTo>
                  <a:lnTo>
                    <a:pt x="177096" y="260328"/>
                  </a:lnTo>
                  <a:lnTo>
                    <a:pt x="205972" y="313938"/>
                  </a:lnTo>
                  <a:lnTo>
                    <a:pt x="217672" y="334374"/>
                  </a:lnTo>
                  <a:lnTo>
                    <a:pt x="224927" y="352494"/>
                  </a:lnTo>
                  <a:lnTo>
                    <a:pt x="227671" y="368301"/>
                  </a:lnTo>
                  <a:lnTo>
                    <a:pt x="225842" y="381801"/>
                  </a:lnTo>
                  <a:lnTo>
                    <a:pt x="214705" y="399018"/>
                  </a:lnTo>
                  <a:lnTo>
                    <a:pt x="195714" y="413153"/>
                  </a:lnTo>
                  <a:lnTo>
                    <a:pt x="172094" y="424975"/>
                  </a:lnTo>
                  <a:lnTo>
                    <a:pt x="120640" y="446310"/>
                  </a:lnTo>
                  <a:lnTo>
                    <a:pt x="108854" y="451933"/>
                  </a:lnTo>
                  <a:lnTo>
                    <a:pt x="64446" y="482074"/>
                  </a:lnTo>
                  <a:lnTo>
                    <a:pt x="36245" y="510054"/>
                  </a:lnTo>
                  <a:lnTo>
                    <a:pt x="14591" y="544337"/>
                  </a:lnTo>
                  <a:lnTo>
                    <a:pt x="328" y="587427"/>
                  </a:lnTo>
                  <a:lnTo>
                    <a:pt x="0" y="595929"/>
                  </a:lnTo>
                  <a:lnTo>
                    <a:pt x="2748" y="603528"/>
                  </a:lnTo>
                  <a:lnTo>
                    <a:pt x="44807" y="619639"/>
                  </a:lnTo>
                  <a:lnTo>
                    <a:pt x="137078" y="630381"/>
                  </a:lnTo>
                  <a:lnTo>
                    <a:pt x="211320" y="634465"/>
                  </a:lnTo>
                  <a:lnTo>
                    <a:pt x="306711" y="636093"/>
                  </a:lnTo>
                  <a:lnTo>
                    <a:pt x="380121" y="635148"/>
                  </a:lnTo>
                  <a:lnTo>
                    <a:pt x="441437" y="632658"/>
                  </a:lnTo>
                  <a:lnTo>
                    <a:pt x="491431" y="629140"/>
                  </a:lnTo>
                  <a:lnTo>
                    <a:pt x="530875" y="625111"/>
                  </a:lnTo>
                  <a:lnTo>
                    <a:pt x="581172" y="617233"/>
                  </a:lnTo>
                  <a:lnTo>
                    <a:pt x="613487" y="595929"/>
                  </a:lnTo>
                  <a:lnTo>
                    <a:pt x="613158" y="587427"/>
                  </a:lnTo>
                  <a:lnTo>
                    <a:pt x="598893" y="544337"/>
                  </a:lnTo>
                  <a:lnTo>
                    <a:pt x="577235" y="510054"/>
                  </a:lnTo>
                  <a:lnTo>
                    <a:pt x="549033" y="482074"/>
                  </a:lnTo>
                  <a:lnTo>
                    <a:pt x="515135" y="457894"/>
                  </a:lnTo>
                  <a:lnTo>
                    <a:pt x="467128" y="435256"/>
                  </a:lnTo>
                  <a:lnTo>
                    <a:pt x="441702" y="424975"/>
                  </a:lnTo>
                  <a:lnTo>
                    <a:pt x="417880" y="413153"/>
                  </a:lnTo>
                  <a:lnTo>
                    <a:pt x="398815" y="399018"/>
                  </a:lnTo>
                  <a:lnTo>
                    <a:pt x="387660" y="381801"/>
                  </a:lnTo>
                  <a:lnTo>
                    <a:pt x="386230" y="368301"/>
                  </a:lnTo>
                  <a:lnTo>
                    <a:pt x="389174" y="352494"/>
                  </a:lnTo>
                  <a:lnTo>
                    <a:pt x="396490" y="334374"/>
                  </a:lnTo>
                  <a:lnTo>
                    <a:pt x="408174" y="313938"/>
                  </a:lnTo>
                  <a:lnTo>
                    <a:pt x="436730" y="260328"/>
                  </a:lnTo>
                  <a:lnTo>
                    <a:pt x="454060" y="209847"/>
                  </a:lnTo>
                  <a:lnTo>
                    <a:pt x="460134" y="162660"/>
                  </a:lnTo>
                  <a:lnTo>
                    <a:pt x="454918" y="118931"/>
                  </a:lnTo>
                  <a:lnTo>
                    <a:pt x="438383" y="78826"/>
                  </a:lnTo>
                  <a:lnTo>
                    <a:pt x="413265" y="45701"/>
                  </a:lnTo>
                  <a:lnTo>
                    <a:pt x="382049" y="20917"/>
                  </a:lnTo>
                  <a:lnTo>
                    <a:pt x="346081" y="5380"/>
                  </a:lnTo>
                  <a:lnTo>
                    <a:pt x="306711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 txBox="1"/>
          <p:nvPr/>
        </p:nvSpPr>
        <p:spPr>
          <a:xfrm rot="18900000">
            <a:off x="7258514" y="5112829"/>
            <a:ext cx="175340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300" spc="-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sz="1300" spc="-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84" name="object 84" descr=""/>
          <p:cNvSpPr/>
          <p:nvPr/>
        </p:nvSpPr>
        <p:spPr>
          <a:xfrm>
            <a:off x="3149752" y="4184713"/>
            <a:ext cx="2469515" cy="2073910"/>
          </a:xfrm>
          <a:custGeom>
            <a:avLst/>
            <a:gdLst/>
            <a:ahLst/>
            <a:cxnLst/>
            <a:rect l="l" t="t" r="r" b="b"/>
            <a:pathLst>
              <a:path w="2469515" h="2073910">
                <a:moveTo>
                  <a:pt x="1891919" y="1807121"/>
                </a:moveTo>
                <a:lnTo>
                  <a:pt x="1888845" y="1798205"/>
                </a:lnTo>
                <a:lnTo>
                  <a:pt x="1880997" y="1788198"/>
                </a:lnTo>
                <a:lnTo>
                  <a:pt x="200660" y="107886"/>
                </a:lnTo>
                <a:lnTo>
                  <a:pt x="191846" y="96913"/>
                </a:lnTo>
                <a:lnTo>
                  <a:pt x="186664" y="85877"/>
                </a:lnTo>
                <a:lnTo>
                  <a:pt x="185508" y="76085"/>
                </a:lnTo>
                <a:lnTo>
                  <a:pt x="188785" y="68783"/>
                </a:lnTo>
                <a:lnTo>
                  <a:pt x="244729" y="12827"/>
                </a:lnTo>
                <a:lnTo>
                  <a:pt x="248158" y="7594"/>
                </a:lnTo>
                <a:lnTo>
                  <a:pt x="247434" y="3441"/>
                </a:lnTo>
                <a:lnTo>
                  <a:pt x="242874" y="774"/>
                </a:lnTo>
                <a:lnTo>
                  <a:pt x="234797" y="0"/>
                </a:lnTo>
                <a:lnTo>
                  <a:pt x="31000" y="6654"/>
                </a:lnTo>
                <a:lnTo>
                  <a:pt x="0" y="234797"/>
                </a:lnTo>
                <a:lnTo>
                  <a:pt x="774" y="242874"/>
                </a:lnTo>
                <a:lnTo>
                  <a:pt x="3454" y="247434"/>
                </a:lnTo>
                <a:lnTo>
                  <a:pt x="7607" y="248170"/>
                </a:lnTo>
                <a:lnTo>
                  <a:pt x="12827" y="244754"/>
                </a:lnTo>
                <a:lnTo>
                  <a:pt x="68783" y="188785"/>
                </a:lnTo>
                <a:lnTo>
                  <a:pt x="76085" y="185521"/>
                </a:lnTo>
                <a:lnTo>
                  <a:pt x="85877" y="186664"/>
                </a:lnTo>
                <a:lnTo>
                  <a:pt x="96901" y="191846"/>
                </a:lnTo>
                <a:lnTo>
                  <a:pt x="107848" y="200672"/>
                </a:lnTo>
                <a:lnTo>
                  <a:pt x="1788198" y="1880997"/>
                </a:lnTo>
                <a:lnTo>
                  <a:pt x="1798193" y="1888845"/>
                </a:lnTo>
                <a:lnTo>
                  <a:pt x="1807108" y="1891919"/>
                </a:lnTo>
                <a:lnTo>
                  <a:pt x="1814804" y="1890953"/>
                </a:lnTo>
                <a:lnTo>
                  <a:pt x="1821116" y="1886724"/>
                </a:lnTo>
                <a:lnTo>
                  <a:pt x="1886724" y="1821154"/>
                </a:lnTo>
                <a:lnTo>
                  <a:pt x="1890966" y="1814817"/>
                </a:lnTo>
                <a:lnTo>
                  <a:pt x="1891919" y="1807121"/>
                </a:lnTo>
                <a:close/>
              </a:path>
              <a:path w="2469515" h="2073910">
                <a:moveTo>
                  <a:pt x="2468956" y="1839048"/>
                </a:moveTo>
                <a:lnTo>
                  <a:pt x="2468194" y="1830984"/>
                </a:lnTo>
                <a:lnTo>
                  <a:pt x="2465514" y="1826412"/>
                </a:lnTo>
                <a:lnTo>
                  <a:pt x="2461361" y="1825675"/>
                </a:lnTo>
                <a:lnTo>
                  <a:pt x="2456154" y="1829092"/>
                </a:lnTo>
                <a:lnTo>
                  <a:pt x="2400173" y="1885048"/>
                </a:lnTo>
                <a:lnTo>
                  <a:pt x="2392870" y="1888324"/>
                </a:lnTo>
                <a:lnTo>
                  <a:pt x="2383078" y="1887169"/>
                </a:lnTo>
                <a:lnTo>
                  <a:pt x="2372055" y="1881987"/>
                </a:lnTo>
                <a:lnTo>
                  <a:pt x="2361107" y="1873186"/>
                </a:lnTo>
                <a:lnTo>
                  <a:pt x="680796" y="192849"/>
                </a:lnTo>
                <a:lnTo>
                  <a:pt x="670775" y="185000"/>
                </a:lnTo>
                <a:lnTo>
                  <a:pt x="661847" y="181927"/>
                </a:lnTo>
                <a:lnTo>
                  <a:pt x="654151" y="182880"/>
                </a:lnTo>
                <a:lnTo>
                  <a:pt x="647827" y="187109"/>
                </a:lnTo>
                <a:lnTo>
                  <a:pt x="582231" y="252704"/>
                </a:lnTo>
                <a:lnTo>
                  <a:pt x="577989" y="259029"/>
                </a:lnTo>
                <a:lnTo>
                  <a:pt x="577037" y="266725"/>
                </a:lnTo>
                <a:lnTo>
                  <a:pt x="580110" y="275640"/>
                </a:lnTo>
                <a:lnTo>
                  <a:pt x="587984" y="285661"/>
                </a:lnTo>
                <a:lnTo>
                  <a:pt x="2268296" y="1965972"/>
                </a:lnTo>
                <a:lnTo>
                  <a:pt x="2277110" y="1976932"/>
                </a:lnTo>
                <a:lnTo>
                  <a:pt x="2282291" y="1987956"/>
                </a:lnTo>
                <a:lnTo>
                  <a:pt x="2283447" y="1997760"/>
                </a:lnTo>
                <a:lnTo>
                  <a:pt x="2280170" y="2005050"/>
                </a:lnTo>
                <a:lnTo>
                  <a:pt x="2224227" y="2061006"/>
                </a:lnTo>
                <a:lnTo>
                  <a:pt x="2220798" y="2066239"/>
                </a:lnTo>
                <a:lnTo>
                  <a:pt x="2221534" y="2070404"/>
                </a:lnTo>
                <a:lnTo>
                  <a:pt x="2226106" y="2073071"/>
                </a:lnTo>
                <a:lnTo>
                  <a:pt x="2234184" y="2073833"/>
                </a:lnTo>
                <a:lnTo>
                  <a:pt x="2437981" y="2067179"/>
                </a:lnTo>
                <a:lnTo>
                  <a:pt x="2447188" y="2065032"/>
                </a:lnTo>
                <a:lnTo>
                  <a:pt x="2454846" y="2059724"/>
                </a:lnTo>
                <a:lnTo>
                  <a:pt x="2460142" y="2052066"/>
                </a:lnTo>
                <a:lnTo>
                  <a:pt x="2462301" y="2042845"/>
                </a:lnTo>
                <a:lnTo>
                  <a:pt x="2468956" y="183904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 descr=""/>
          <p:cNvSpPr txBox="1"/>
          <p:nvPr/>
        </p:nvSpPr>
        <p:spPr>
          <a:xfrm rot="2700000">
            <a:off x="3275373" y="5296444"/>
            <a:ext cx="151713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300" spc="-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1300" spc="-7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86" name="object 86" descr=""/>
          <p:cNvSpPr txBox="1"/>
          <p:nvPr/>
        </p:nvSpPr>
        <p:spPr>
          <a:xfrm rot="2700000">
            <a:off x="4123233" y="5148274"/>
            <a:ext cx="151713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300" spc="-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1300" spc="-7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87" name="object 87" descr=""/>
          <p:cNvSpPr txBox="1"/>
          <p:nvPr/>
        </p:nvSpPr>
        <p:spPr>
          <a:xfrm rot="18900000">
            <a:off x="8073447" y="5244535"/>
            <a:ext cx="175340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300" spc="-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sz="1300" spc="-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sz="130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08974" y="-125838"/>
            <a:ext cx="2264410" cy="38227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2300" spc="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2300" spc="1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Publish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10425" y="230480"/>
            <a:ext cx="146177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571231" y="5914943"/>
            <a:ext cx="162369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230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2300">
              <a:latin typeface="Myriad Pro"/>
              <a:cs typeface="Myriad Pro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8486" y="0"/>
            <a:ext cx="8104240" cy="746644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286997" y="220577"/>
            <a:ext cx="140525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28240" y="-108423"/>
            <a:ext cx="730250" cy="7385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17475" marR="5080" indent="-105410">
              <a:lnSpc>
                <a:spcPct val="101699"/>
              </a:lnSpc>
              <a:spcBef>
                <a:spcPts val="90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2300">
              <a:latin typeface="Myriad Pro"/>
              <a:cs typeface="Myriad Pro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159364" y="693911"/>
            <a:ext cx="4577080" cy="1610995"/>
            <a:chOff x="1159364" y="693911"/>
            <a:chExt cx="4577080" cy="1610995"/>
          </a:xfrm>
        </p:grpSpPr>
        <p:sp>
          <p:nvSpPr>
            <p:cNvPr id="9" name="object 9" descr=""/>
            <p:cNvSpPr/>
            <p:nvPr/>
          </p:nvSpPr>
          <p:spPr>
            <a:xfrm>
              <a:off x="1159364" y="693911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9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1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4" y="81863"/>
                  </a:lnTo>
                  <a:lnTo>
                    <a:pt x="411775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0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3"/>
                  </a:lnTo>
                  <a:lnTo>
                    <a:pt x="102591" y="411768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6"/>
                  </a:lnTo>
                  <a:lnTo>
                    <a:pt x="32923" y="576756"/>
                  </a:lnTo>
                  <a:lnTo>
                    <a:pt x="21272" y="620747"/>
                  </a:lnTo>
                  <a:lnTo>
                    <a:pt x="12078" y="665686"/>
                  </a:lnTo>
                  <a:lnTo>
                    <a:pt x="5418" y="711496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3"/>
                  </a:lnTo>
                  <a:lnTo>
                    <a:pt x="5418" y="899359"/>
                  </a:lnTo>
                  <a:lnTo>
                    <a:pt x="12078" y="945168"/>
                  </a:lnTo>
                  <a:lnTo>
                    <a:pt x="21272" y="990107"/>
                  </a:lnTo>
                  <a:lnTo>
                    <a:pt x="32923" y="1034099"/>
                  </a:lnTo>
                  <a:lnTo>
                    <a:pt x="46956" y="1077068"/>
                  </a:lnTo>
                  <a:lnTo>
                    <a:pt x="63295" y="1118940"/>
                  </a:lnTo>
                  <a:lnTo>
                    <a:pt x="81865" y="1159638"/>
                  </a:lnTo>
                  <a:lnTo>
                    <a:pt x="102591" y="1199087"/>
                  </a:lnTo>
                  <a:lnTo>
                    <a:pt x="125397" y="1237211"/>
                  </a:lnTo>
                  <a:lnTo>
                    <a:pt x="150206" y="1273936"/>
                  </a:lnTo>
                  <a:lnTo>
                    <a:pt x="176945" y="1309185"/>
                  </a:lnTo>
                  <a:lnTo>
                    <a:pt x="205537" y="1342883"/>
                  </a:lnTo>
                  <a:lnTo>
                    <a:pt x="235906" y="1374954"/>
                  </a:lnTo>
                  <a:lnTo>
                    <a:pt x="267978" y="1405323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2"/>
                  </a:lnTo>
                  <a:lnTo>
                    <a:pt x="411775" y="1508267"/>
                  </a:lnTo>
                  <a:lnTo>
                    <a:pt x="451224" y="1528992"/>
                  </a:lnTo>
                  <a:lnTo>
                    <a:pt x="491921" y="1547562"/>
                  </a:lnTo>
                  <a:lnTo>
                    <a:pt x="533792" y="1563900"/>
                  </a:lnTo>
                  <a:lnTo>
                    <a:pt x="576761" y="1577933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9" y="1605436"/>
                  </a:lnTo>
                  <a:lnTo>
                    <a:pt x="758103" y="1609488"/>
                  </a:lnTo>
                  <a:lnTo>
                    <a:pt x="805427" y="1610855"/>
                  </a:lnTo>
                  <a:lnTo>
                    <a:pt x="852753" y="1609488"/>
                  </a:lnTo>
                  <a:lnTo>
                    <a:pt x="899359" y="1605436"/>
                  </a:lnTo>
                  <a:lnTo>
                    <a:pt x="945169" y="1598776"/>
                  </a:lnTo>
                  <a:lnTo>
                    <a:pt x="990108" y="1589583"/>
                  </a:lnTo>
                  <a:lnTo>
                    <a:pt x="1034100" y="1577933"/>
                  </a:lnTo>
                  <a:lnTo>
                    <a:pt x="1077070" y="1563900"/>
                  </a:lnTo>
                  <a:lnTo>
                    <a:pt x="1118942" y="1547562"/>
                  </a:lnTo>
                  <a:lnTo>
                    <a:pt x="1159641" y="1528992"/>
                  </a:lnTo>
                  <a:lnTo>
                    <a:pt x="1199091" y="1508267"/>
                  </a:lnTo>
                  <a:lnTo>
                    <a:pt x="1237216" y="1485462"/>
                  </a:lnTo>
                  <a:lnTo>
                    <a:pt x="1273941" y="1460652"/>
                  </a:lnTo>
                  <a:lnTo>
                    <a:pt x="1309191" y="1433914"/>
                  </a:lnTo>
                  <a:lnTo>
                    <a:pt x="1342890" y="1405323"/>
                  </a:lnTo>
                  <a:lnTo>
                    <a:pt x="1374962" y="1374954"/>
                  </a:lnTo>
                  <a:lnTo>
                    <a:pt x="1405331" y="1342883"/>
                  </a:lnTo>
                  <a:lnTo>
                    <a:pt x="1433924" y="1309185"/>
                  </a:lnTo>
                  <a:lnTo>
                    <a:pt x="1460662" y="1273936"/>
                  </a:lnTo>
                  <a:lnTo>
                    <a:pt x="1485473" y="1237211"/>
                  </a:lnTo>
                  <a:lnTo>
                    <a:pt x="1508278" y="1199087"/>
                  </a:lnTo>
                  <a:lnTo>
                    <a:pt x="1529004" y="1159638"/>
                  </a:lnTo>
                  <a:lnTo>
                    <a:pt x="1547575" y="1118940"/>
                  </a:lnTo>
                  <a:lnTo>
                    <a:pt x="1563914" y="1077068"/>
                  </a:lnTo>
                  <a:lnTo>
                    <a:pt x="1577947" y="1034099"/>
                  </a:lnTo>
                  <a:lnTo>
                    <a:pt x="1589598" y="990107"/>
                  </a:lnTo>
                  <a:lnTo>
                    <a:pt x="1598791" y="945168"/>
                  </a:lnTo>
                  <a:lnTo>
                    <a:pt x="1605451" y="899359"/>
                  </a:lnTo>
                  <a:lnTo>
                    <a:pt x="1609503" y="852753"/>
                  </a:lnTo>
                  <a:lnTo>
                    <a:pt x="1610870" y="805427"/>
                  </a:lnTo>
                  <a:lnTo>
                    <a:pt x="1609503" y="758101"/>
                  </a:lnTo>
                  <a:lnTo>
                    <a:pt x="1605451" y="711496"/>
                  </a:lnTo>
                  <a:lnTo>
                    <a:pt x="1598791" y="665686"/>
                  </a:lnTo>
                  <a:lnTo>
                    <a:pt x="1589598" y="620747"/>
                  </a:lnTo>
                  <a:lnTo>
                    <a:pt x="1577947" y="576756"/>
                  </a:lnTo>
                  <a:lnTo>
                    <a:pt x="1563914" y="533786"/>
                  </a:lnTo>
                  <a:lnTo>
                    <a:pt x="1547575" y="491915"/>
                  </a:lnTo>
                  <a:lnTo>
                    <a:pt x="1529004" y="451217"/>
                  </a:lnTo>
                  <a:lnTo>
                    <a:pt x="1508278" y="411768"/>
                  </a:lnTo>
                  <a:lnTo>
                    <a:pt x="1485473" y="373643"/>
                  </a:lnTo>
                  <a:lnTo>
                    <a:pt x="1460662" y="336919"/>
                  </a:lnTo>
                  <a:lnTo>
                    <a:pt x="1433924" y="301670"/>
                  </a:lnTo>
                  <a:lnTo>
                    <a:pt x="1405331" y="267972"/>
                  </a:lnTo>
                  <a:lnTo>
                    <a:pt x="1374962" y="235901"/>
                  </a:lnTo>
                  <a:lnTo>
                    <a:pt x="1342890" y="205532"/>
                  </a:lnTo>
                  <a:lnTo>
                    <a:pt x="1309191" y="176940"/>
                  </a:lnTo>
                  <a:lnTo>
                    <a:pt x="1273941" y="150202"/>
                  </a:lnTo>
                  <a:lnTo>
                    <a:pt x="1237216" y="125393"/>
                  </a:lnTo>
                  <a:lnTo>
                    <a:pt x="1199091" y="102588"/>
                  </a:lnTo>
                  <a:lnTo>
                    <a:pt x="1159641" y="81863"/>
                  </a:lnTo>
                  <a:lnTo>
                    <a:pt x="1118942" y="63293"/>
                  </a:lnTo>
                  <a:lnTo>
                    <a:pt x="1077070" y="46954"/>
                  </a:lnTo>
                  <a:lnTo>
                    <a:pt x="1034100" y="32921"/>
                  </a:lnTo>
                  <a:lnTo>
                    <a:pt x="990108" y="21271"/>
                  </a:lnTo>
                  <a:lnTo>
                    <a:pt x="945169" y="12078"/>
                  </a:lnTo>
                  <a:lnTo>
                    <a:pt x="899359" y="5418"/>
                  </a:lnTo>
                  <a:lnTo>
                    <a:pt x="852753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071192" y="1192495"/>
              <a:ext cx="471805" cy="627380"/>
            </a:xfrm>
            <a:custGeom>
              <a:avLst/>
              <a:gdLst/>
              <a:ahLst/>
              <a:cxnLst/>
              <a:rect l="l" t="t" r="r" b="b"/>
              <a:pathLst>
                <a:path w="471805" h="627380">
                  <a:moveTo>
                    <a:pt x="310546" y="0"/>
                  </a:moveTo>
                  <a:lnTo>
                    <a:pt x="3326" y="0"/>
                  </a:lnTo>
                  <a:lnTo>
                    <a:pt x="0" y="3310"/>
                  </a:lnTo>
                  <a:lnTo>
                    <a:pt x="0" y="623943"/>
                  </a:lnTo>
                  <a:lnTo>
                    <a:pt x="3326" y="627268"/>
                  </a:lnTo>
                  <a:lnTo>
                    <a:pt x="468053" y="627268"/>
                  </a:lnTo>
                  <a:lnTo>
                    <a:pt x="471379" y="623943"/>
                  </a:lnTo>
                  <a:lnTo>
                    <a:pt x="471379" y="161218"/>
                  </a:lnTo>
                  <a:lnTo>
                    <a:pt x="31054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81739" y="1192806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89" h="161290">
                  <a:moveTo>
                    <a:pt x="0" y="0"/>
                  </a:moveTo>
                  <a:lnTo>
                    <a:pt x="0" y="157894"/>
                  </a:lnTo>
                  <a:lnTo>
                    <a:pt x="3324" y="161220"/>
                  </a:lnTo>
                  <a:lnTo>
                    <a:pt x="160832" y="161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125002" y="1388604"/>
              <a:ext cx="349250" cy="260985"/>
            </a:xfrm>
            <a:custGeom>
              <a:avLst/>
              <a:gdLst/>
              <a:ahLst/>
              <a:cxnLst/>
              <a:rect l="l" t="t" r="r" b="b"/>
              <a:pathLst>
                <a:path w="349250" h="260985">
                  <a:moveTo>
                    <a:pt x="348894" y="236537"/>
                  </a:moveTo>
                  <a:lnTo>
                    <a:pt x="345567" y="233222"/>
                  </a:lnTo>
                  <a:lnTo>
                    <a:pt x="3327" y="233222"/>
                  </a:lnTo>
                  <a:lnTo>
                    <a:pt x="0" y="236537"/>
                  </a:lnTo>
                  <a:lnTo>
                    <a:pt x="0" y="257111"/>
                  </a:lnTo>
                  <a:lnTo>
                    <a:pt x="3327" y="260426"/>
                  </a:lnTo>
                  <a:lnTo>
                    <a:pt x="345567" y="260426"/>
                  </a:lnTo>
                  <a:lnTo>
                    <a:pt x="348894" y="257111"/>
                  </a:lnTo>
                  <a:lnTo>
                    <a:pt x="348894" y="253009"/>
                  </a:lnTo>
                  <a:lnTo>
                    <a:pt x="348894" y="236537"/>
                  </a:lnTo>
                  <a:close/>
                </a:path>
                <a:path w="349250" h="260985">
                  <a:moveTo>
                    <a:pt x="348894" y="158800"/>
                  </a:moveTo>
                  <a:lnTo>
                    <a:pt x="345567" y="155473"/>
                  </a:lnTo>
                  <a:lnTo>
                    <a:pt x="3327" y="155473"/>
                  </a:lnTo>
                  <a:lnTo>
                    <a:pt x="0" y="158800"/>
                  </a:lnTo>
                  <a:lnTo>
                    <a:pt x="0" y="179362"/>
                  </a:lnTo>
                  <a:lnTo>
                    <a:pt x="3327" y="182689"/>
                  </a:lnTo>
                  <a:lnTo>
                    <a:pt x="345567" y="182689"/>
                  </a:lnTo>
                  <a:lnTo>
                    <a:pt x="348894" y="179362"/>
                  </a:lnTo>
                  <a:lnTo>
                    <a:pt x="348894" y="175260"/>
                  </a:lnTo>
                  <a:lnTo>
                    <a:pt x="348894" y="158800"/>
                  </a:lnTo>
                  <a:close/>
                </a:path>
                <a:path w="349250" h="260985">
                  <a:moveTo>
                    <a:pt x="348894" y="81064"/>
                  </a:moveTo>
                  <a:lnTo>
                    <a:pt x="345567" y="77736"/>
                  </a:lnTo>
                  <a:lnTo>
                    <a:pt x="3327" y="77736"/>
                  </a:lnTo>
                  <a:lnTo>
                    <a:pt x="0" y="81064"/>
                  </a:lnTo>
                  <a:lnTo>
                    <a:pt x="0" y="101625"/>
                  </a:lnTo>
                  <a:lnTo>
                    <a:pt x="3327" y="104952"/>
                  </a:lnTo>
                  <a:lnTo>
                    <a:pt x="345567" y="104952"/>
                  </a:lnTo>
                  <a:lnTo>
                    <a:pt x="348894" y="101625"/>
                  </a:lnTo>
                  <a:lnTo>
                    <a:pt x="348894" y="97536"/>
                  </a:lnTo>
                  <a:lnTo>
                    <a:pt x="348894" y="81064"/>
                  </a:lnTo>
                  <a:close/>
                </a:path>
                <a:path w="349250" h="260985">
                  <a:moveTo>
                    <a:pt x="348894" y="3327"/>
                  </a:moveTo>
                  <a:lnTo>
                    <a:pt x="345567" y="0"/>
                  </a:lnTo>
                  <a:lnTo>
                    <a:pt x="3327" y="0"/>
                  </a:lnTo>
                  <a:lnTo>
                    <a:pt x="0" y="3327"/>
                  </a:lnTo>
                  <a:lnTo>
                    <a:pt x="0" y="23888"/>
                  </a:lnTo>
                  <a:lnTo>
                    <a:pt x="3327" y="27216"/>
                  </a:lnTo>
                  <a:lnTo>
                    <a:pt x="345567" y="27216"/>
                  </a:lnTo>
                  <a:lnTo>
                    <a:pt x="348894" y="23888"/>
                  </a:lnTo>
                  <a:lnTo>
                    <a:pt x="348894" y="19786"/>
                  </a:lnTo>
                  <a:lnTo>
                    <a:pt x="348894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97281" y="1189711"/>
              <a:ext cx="471805" cy="627380"/>
            </a:xfrm>
            <a:custGeom>
              <a:avLst/>
              <a:gdLst/>
              <a:ahLst/>
              <a:cxnLst/>
              <a:rect l="l" t="t" r="r" b="b"/>
              <a:pathLst>
                <a:path w="471805" h="627380">
                  <a:moveTo>
                    <a:pt x="310545" y="0"/>
                  </a:moveTo>
                  <a:lnTo>
                    <a:pt x="3324" y="0"/>
                  </a:lnTo>
                  <a:lnTo>
                    <a:pt x="0" y="3310"/>
                  </a:lnTo>
                  <a:lnTo>
                    <a:pt x="0" y="623943"/>
                  </a:lnTo>
                  <a:lnTo>
                    <a:pt x="3324" y="627268"/>
                  </a:lnTo>
                  <a:lnTo>
                    <a:pt x="468053" y="627268"/>
                  </a:lnTo>
                  <a:lnTo>
                    <a:pt x="471379" y="623943"/>
                  </a:lnTo>
                  <a:lnTo>
                    <a:pt x="471379" y="161218"/>
                  </a:lnTo>
                  <a:lnTo>
                    <a:pt x="31054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707827" y="1190023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89" h="161290">
                  <a:moveTo>
                    <a:pt x="0" y="0"/>
                  </a:moveTo>
                  <a:lnTo>
                    <a:pt x="0" y="157894"/>
                  </a:lnTo>
                  <a:lnTo>
                    <a:pt x="3326" y="161220"/>
                  </a:lnTo>
                  <a:lnTo>
                    <a:pt x="160834" y="161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425486" y="1379638"/>
              <a:ext cx="332740" cy="318135"/>
            </a:xfrm>
            <a:custGeom>
              <a:avLst/>
              <a:gdLst/>
              <a:ahLst/>
              <a:cxnLst/>
              <a:rect l="l" t="t" r="r" b="b"/>
              <a:pathLst>
                <a:path w="332739" h="318135">
                  <a:moveTo>
                    <a:pt x="44704" y="7480"/>
                  </a:moveTo>
                  <a:lnTo>
                    <a:pt x="42481" y="5245"/>
                  </a:lnTo>
                  <a:lnTo>
                    <a:pt x="2222" y="5245"/>
                  </a:lnTo>
                  <a:lnTo>
                    <a:pt x="0" y="7480"/>
                  </a:lnTo>
                  <a:lnTo>
                    <a:pt x="0" y="21285"/>
                  </a:lnTo>
                  <a:lnTo>
                    <a:pt x="2222" y="23495"/>
                  </a:lnTo>
                  <a:lnTo>
                    <a:pt x="42481" y="23495"/>
                  </a:lnTo>
                  <a:lnTo>
                    <a:pt x="44704" y="21285"/>
                  </a:lnTo>
                  <a:lnTo>
                    <a:pt x="44704" y="18516"/>
                  </a:lnTo>
                  <a:lnTo>
                    <a:pt x="44704" y="7480"/>
                  </a:lnTo>
                  <a:close/>
                </a:path>
                <a:path w="332739" h="318135">
                  <a:moveTo>
                    <a:pt x="46558" y="288632"/>
                  </a:moveTo>
                  <a:lnTo>
                    <a:pt x="44335" y="286410"/>
                  </a:lnTo>
                  <a:lnTo>
                    <a:pt x="32804" y="286410"/>
                  </a:lnTo>
                  <a:lnTo>
                    <a:pt x="32804" y="275628"/>
                  </a:lnTo>
                  <a:lnTo>
                    <a:pt x="30568" y="273405"/>
                  </a:lnTo>
                  <a:lnTo>
                    <a:pt x="16764" y="273405"/>
                  </a:lnTo>
                  <a:lnTo>
                    <a:pt x="14554" y="275628"/>
                  </a:lnTo>
                  <a:lnTo>
                    <a:pt x="14554" y="286410"/>
                  </a:lnTo>
                  <a:lnTo>
                    <a:pt x="4076" y="286410"/>
                  </a:lnTo>
                  <a:lnTo>
                    <a:pt x="1854" y="288632"/>
                  </a:lnTo>
                  <a:lnTo>
                    <a:pt x="1854" y="302437"/>
                  </a:lnTo>
                  <a:lnTo>
                    <a:pt x="4076" y="304647"/>
                  </a:lnTo>
                  <a:lnTo>
                    <a:pt x="14554" y="304647"/>
                  </a:lnTo>
                  <a:lnTo>
                    <a:pt x="14554" y="315874"/>
                  </a:lnTo>
                  <a:lnTo>
                    <a:pt x="16764" y="318109"/>
                  </a:lnTo>
                  <a:lnTo>
                    <a:pt x="19519" y="318109"/>
                  </a:lnTo>
                  <a:lnTo>
                    <a:pt x="30568" y="318109"/>
                  </a:lnTo>
                  <a:lnTo>
                    <a:pt x="32804" y="315874"/>
                  </a:lnTo>
                  <a:lnTo>
                    <a:pt x="32804" y="304647"/>
                  </a:lnTo>
                  <a:lnTo>
                    <a:pt x="44335" y="304647"/>
                  </a:lnTo>
                  <a:lnTo>
                    <a:pt x="46558" y="302437"/>
                  </a:lnTo>
                  <a:lnTo>
                    <a:pt x="46558" y="299681"/>
                  </a:lnTo>
                  <a:lnTo>
                    <a:pt x="46558" y="288632"/>
                  </a:lnTo>
                  <a:close/>
                </a:path>
                <a:path w="332739" h="318135">
                  <a:moveTo>
                    <a:pt x="46558" y="203581"/>
                  </a:moveTo>
                  <a:lnTo>
                    <a:pt x="44335" y="201345"/>
                  </a:lnTo>
                  <a:lnTo>
                    <a:pt x="32804" y="201345"/>
                  </a:lnTo>
                  <a:lnTo>
                    <a:pt x="32804" y="190576"/>
                  </a:lnTo>
                  <a:lnTo>
                    <a:pt x="30568" y="188341"/>
                  </a:lnTo>
                  <a:lnTo>
                    <a:pt x="16764" y="188341"/>
                  </a:lnTo>
                  <a:lnTo>
                    <a:pt x="14554" y="190576"/>
                  </a:lnTo>
                  <a:lnTo>
                    <a:pt x="14554" y="201345"/>
                  </a:lnTo>
                  <a:lnTo>
                    <a:pt x="4076" y="201345"/>
                  </a:lnTo>
                  <a:lnTo>
                    <a:pt x="1854" y="203581"/>
                  </a:lnTo>
                  <a:lnTo>
                    <a:pt x="1854" y="217385"/>
                  </a:lnTo>
                  <a:lnTo>
                    <a:pt x="4076" y="219595"/>
                  </a:lnTo>
                  <a:lnTo>
                    <a:pt x="14554" y="219595"/>
                  </a:lnTo>
                  <a:lnTo>
                    <a:pt x="14554" y="230822"/>
                  </a:lnTo>
                  <a:lnTo>
                    <a:pt x="16764" y="233045"/>
                  </a:lnTo>
                  <a:lnTo>
                    <a:pt x="19519" y="233045"/>
                  </a:lnTo>
                  <a:lnTo>
                    <a:pt x="30568" y="233045"/>
                  </a:lnTo>
                  <a:lnTo>
                    <a:pt x="32804" y="230822"/>
                  </a:lnTo>
                  <a:lnTo>
                    <a:pt x="32804" y="219595"/>
                  </a:lnTo>
                  <a:lnTo>
                    <a:pt x="44335" y="219595"/>
                  </a:lnTo>
                  <a:lnTo>
                    <a:pt x="46558" y="217385"/>
                  </a:lnTo>
                  <a:lnTo>
                    <a:pt x="46558" y="214617"/>
                  </a:lnTo>
                  <a:lnTo>
                    <a:pt x="46558" y="203581"/>
                  </a:lnTo>
                  <a:close/>
                </a:path>
                <a:path w="332739" h="318135">
                  <a:moveTo>
                    <a:pt x="212623" y="102146"/>
                  </a:moveTo>
                  <a:lnTo>
                    <a:pt x="209296" y="98818"/>
                  </a:lnTo>
                  <a:lnTo>
                    <a:pt x="119595" y="98818"/>
                  </a:lnTo>
                  <a:lnTo>
                    <a:pt x="116268" y="102146"/>
                  </a:lnTo>
                  <a:lnTo>
                    <a:pt x="116268" y="122707"/>
                  </a:lnTo>
                  <a:lnTo>
                    <a:pt x="119595" y="126034"/>
                  </a:lnTo>
                  <a:lnTo>
                    <a:pt x="209296" y="126034"/>
                  </a:lnTo>
                  <a:lnTo>
                    <a:pt x="212623" y="122707"/>
                  </a:lnTo>
                  <a:lnTo>
                    <a:pt x="212623" y="118605"/>
                  </a:lnTo>
                  <a:lnTo>
                    <a:pt x="212623" y="102146"/>
                  </a:lnTo>
                  <a:close/>
                </a:path>
                <a:path w="332739" h="318135">
                  <a:moveTo>
                    <a:pt x="273253" y="151561"/>
                  </a:moveTo>
                  <a:lnTo>
                    <a:pt x="269938" y="148234"/>
                  </a:lnTo>
                  <a:lnTo>
                    <a:pt x="120815" y="148234"/>
                  </a:lnTo>
                  <a:lnTo>
                    <a:pt x="117487" y="151561"/>
                  </a:lnTo>
                  <a:lnTo>
                    <a:pt x="117487" y="172123"/>
                  </a:lnTo>
                  <a:lnTo>
                    <a:pt x="120815" y="175450"/>
                  </a:lnTo>
                  <a:lnTo>
                    <a:pt x="269938" y="175450"/>
                  </a:lnTo>
                  <a:lnTo>
                    <a:pt x="273253" y="172123"/>
                  </a:lnTo>
                  <a:lnTo>
                    <a:pt x="273253" y="168021"/>
                  </a:lnTo>
                  <a:lnTo>
                    <a:pt x="273253" y="151561"/>
                  </a:lnTo>
                  <a:close/>
                </a:path>
                <a:path w="332739" h="318135">
                  <a:moveTo>
                    <a:pt x="273253" y="52730"/>
                  </a:moveTo>
                  <a:lnTo>
                    <a:pt x="269938" y="49415"/>
                  </a:lnTo>
                  <a:lnTo>
                    <a:pt x="120815" y="49415"/>
                  </a:lnTo>
                  <a:lnTo>
                    <a:pt x="117487" y="52730"/>
                  </a:lnTo>
                  <a:lnTo>
                    <a:pt x="117487" y="73304"/>
                  </a:lnTo>
                  <a:lnTo>
                    <a:pt x="120815" y="76619"/>
                  </a:lnTo>
                  <a:lnTo>
                    <a:pt x="269938" y="76619"/>
                  </a:lnTo>
                  <a:lnTo>
                    <a:pt x="273253" y="73304"/>
                  </a:lnTo>
                  <a:lnTo>
                    <a:pt x="273253" y="69202"/>
                  </a:lnTo>
                  <a:lnTo>
                    <a:pt x="273253" y="52730"/>
                  </a:lnTo>
                  <a:close/>
                </a:path>
                <a:path w="332739" h="318135">
                  <a:moveTo>
                    <a:pt x="332689" y="282625"/>
                  </a:moveTo>
                  <a:lnTo>
                    <a:pt x="329361" y="279298"/>
                  </a:lnTo>
                  <a:lnTo>
                    <a:pt x="76263" y="279298"/>
                  </a:lnTo>
                  <a:lnTo>
                    <a:pt x="72936" y="282625"/>
                  </a:lnTo>
                  <a:lnTo>
                    <a:pt x="72936" y="303187"/>
                  </a:lnTo>
                  <a:lnTo>
                    <a:pt x="76263" y="306514"/>
                  </a:lnTo>
                  <a:lnTo>
                    <a:pt x="329361" y="306514"/>
                  </a:lnTo>
                  <a:lnTo>
                    <a:pt x="332689" y="303187"/>
                  </a:lnTo>
                  <a:lnTo>
                    <a:pt x="332689" y="299085"/>
                  </a:lnTo>
                  <a:lnTo>
                    <a:pt x="332689" y="282625"/>
                  </a:lnTo>
                  <a:close/>
                </a:path>
                <a:path w="332739" h="318135">
                  <a:moveTo>
                    <a:pt x="332689" y="200964"/>
                  </a:moveTo>
                  <a:lnTo>
                    <a:pt x="329361" y="197650"/>
                  </a:lnTo>
                  <a:lnTo>
                    <a:pt x="76263" y="197650"/>
                  </a:lnTo>
                  <a:lnTo>
                    <a:pt x="72936" y="200964"/>
                  </a:lnTo>
                  <a:lnTo>
                    <a:pt x="72936" y="221526"/>
                  </a:lnTo>
                  <a:lnTo>
                    <a:pt x="76263" y="224853"/>
                  </a:lnTo>
                  <a:lnTo>
                    <a:pt x="329361" y="224853"/>
                  </a:lnTo>
                  <a:lnTo>
                    <a:pt x="332689" y="221526"/>
                  </a:lnTo>
                  <a:lnTo>
                    <a:pt x="332689" y="217436"/>
                  </a:lnTo>
                  <a:lnTo>
                    <a:pt x="332689" y="200964"/>
                  </a:lnTo>
                  <a:close/>
                </a:path>
                <a:path w="332739" h="318135">
                  <a:moveTo>
                    <a:pt x="332689" y="3327"/>
                  </a:moveTo>
                  <a:lnTo>
                    <a:pt x="329361" y="0"/>
                  </a:lnTo>
                  <a:lnTo>
                    <a:pt x="76263" y="0"/>
                  </a:lnTo>
                  <a:lnTo>
                    <a:pt x="72936" y="3327"/>
                  </a:lnTo>
                  <a:lnTo>
                    <a:pt x="72936" y="23888"/>
                  </a:lnTo>
                  <a:lnTo>
                    <a:pt x="76263" y="27216"/>
                  </a:lnTo>
                  <a:lnTo>
                    <a:pt x="329361" y="27216"/>
                  </a:lnTo>
                  <a:lnTo>
                    <a:pt x="332689" y="23888"/>
                  </a:lnTo>
                  <a:lnTo>
                    <a:pt x="332689" y="19786"/>
                  </a:lnTo>
                  <a:lnTo>
                    <a:pt x="332689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835090" y="1375919"/>
              <a:ext cx="350520" cy="224154"/>
            </a:xfrm>
            <a:custGeom>
              <a:avLst/>
              <a:gdLst/>
              <a:ahLst/>
              <a:cxnLst/>
              <a:rect l="l" t="t" r="r" b="b"/>
              <a:pathLst>
                <a:path w="350519" h="224155">
                  <a:moveTo>
                    <a:pt x="290863" y="156638"/>
                  </a:moveTo>
                  <a:lnTo>
                    <a:pt x="169435" y="156638"/>
                  </a:lnTo>
                  <a:lnTo>
                    <a:pt x="180427" y="156809"/>
                  </a:lnTo>
                  <a:lnTo>
                    <a:pt x="180427" y="213879"/>
                  </a:lnTo>
                  <a:lnTo>
                    <a:pt x="181361" y="221496"/>
                  </a:lnTo>
                  <a:lnTo>
                    <a:pt x="191323" y="224094"/>
                  </a:lnTo>
                  <a:lnTo>
                    <a:pt x="196669" y="219684"/>
                  </a:lnTo>
                  <a:lnTo>
                    <a:pt x="290863" y="156638"/>
                  </a:lnTo>
                  <a:close/>
                </a:path>
                <a:path w="350519" h="224155">
                  <a:moveTo>
                    <a:pt x="188309" y="0"/>
                  </a:moveTo>
                  <a:lnTo>
                    <a:pt x="181822" y="3712"/>
                  </a:lnTo>
                  <a:lnTo>
                    <a:pt x="180886" y="6963"/>
                  </a:lnTo>
                  <a:lnTo>
                    <a:pt x="180886" y="64954"/>
                  </a:lnTo>
                  <a:lnTo>
                    <a:pt x="168147" y="65816"/>
                  </a:lnTo>
                  <a:lnTo>
                    <a:pt x="94476" y="84332"/>
                  </a:lnTo>
                  <a:lnTo>
                    <a:pt x="52374" y="109730"/>
                  </a:lnTo>
                  <a:lnTo>
                    <a:pt x="25416" y="140769"/>
                  </a:lnTo>
                  <a:lnTo>
                    <a:pt x="7218" y="176359"/>
                  </a:lnTo>
                  <a:lnTo>
                    <a:pt x="0" y="206876"/>
                  </a:lnTo>
                  <a:lnTo>
                    <a:pt x="5978" y="222698"/>
                  </a:lnTo>
                  <a:lnTo>
                    <a:pt x="14392" y="218062"/>
                  </a:lnTo>
                  <a:lnTo>
                    <a:pt x="26654" y="202810"/>
                  </a:lnTo>
                  <a:lnTo>
                    <a:pt x="45745" y="183813"/>
                  </a:lnTo>
                  <a:lnTo>
                    <a:pt x="74644" y="167944"/>
                  </a:lnTo>
                  <a:lnTo>
                    <a:pt x="107783" y="160473"/>
                  </a:lnTo>
                  <a:lnTo>
                    <a:pt x="142300" y="157282"/>
                  </a:lnTo>
                  <a:lnTo>
                    <a:pt x="169435" y="156638"/>
                  </a:lnTo>
                  <a:lnTo>
                    <a:pt x="290863" y="156638"/>
                  </a:lnTo>
                  <a:lnTo>
                    <a:pt x="343976" y="121089"/>
                  </a:lnTo>
                  <a:lnTo>
                    <a:pt x="350242" y="117377"/>
                  </a:lnTo>
                  <a:lnTo>
                    <a:pt x="350242" y="107177"/>
                  </a:lnTo>
                  <a:lnTo>
                    <a:pt x="344199" y="103465"/>
                  </a:lnTo>
                  <a:lnTo>
                    <a:pt x="194352" y="1395"/>
                  </a:lnTo>
                  <a:lnTo>
                    <a:pt x="18830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17772" y="1351172"/>
              <a:ext cx="350520" cy="224154"/>
            </a:xfrm>
            <a:custGeom>
              <a:avLst/>
              <a:gdLst/>
              <a:ahLst/>
              <a:cxnLst/>
              <a:rect l="l" t="t" r="r" b="b"/>
              <a:pathLst>
                <a:path w="350519" h="224155">
                  <a:moveTo>
                    <a:pt x="290862" y="156638"/>
                  </a:moveTo>
                  <a:lnTo>
                    <a:pt x="169434" y="156638"/>
                  </a:lnTo>
                  <a:lnTo>
                    <a:pt x="180426" y="156809"/>
                  </a:lnTo>
                  <a:lnTo>
                    <a:pt x="180426" y="213879"/>
                  </a:lnTo>
                  <a:lnTo>
                    <a:pt x="181362" y="221495"/>
                  </a:lnTo>
                  <a:lnTo>
                    <a:pt x="191324" y="224094"/>
                  </a:lnTo>
                  <a:lnTo>
                    <a:pt x="196668" y="219684"/>
                  </a:lnTo>
                  <a:lnTo>
                    <a:pt x="290862" y="156638"/>
                  </a:lnTo>
                  <a:close/>
                </a:path>
                <a:path w="350519" h="224155">
                  <a:moveTo>
                    <a:pt x="188310" y="0"/>
                  </a:moveTo>
                  <a:lnTo>
                    <a:pt x="181822" y="3710"/>
                  </a:lnTo>
                  <a:lnTo>
                    <a:pt x="180886" y="6962"/>
                  </a:lnTo>
                  <a:lnTo>
                    <a:pt x="180886" y="64952"/>
                  </a:lnTo>
                  <a:lnTo>
                    <a:pt x="168147" y="65815"/>
                  </a:lnTo>
                  <a:lnTo>
                    <a:pt x="94477" y="84332"/>
                  </a:lnTo>
                  <a:lnTo>
                    <a:pt x="52374" y="109730"/>
                  </a:lnTo>
                  <a:lnTo>
                    <a:pt x="25416" y="140768"/>
                  </a:lnTo>
                  <a:lnTo>
                    <a:pt x="7218" y="176358"/>
                  </a:lnTo>
                  <a:lnTo>
                    <a:pt x="0" y="206876"/>
                  </a:lnTo>
                  <a:lnTo>
                    <a:pt x="5979" y="222698"/>
                  </a:lnTo>
                  <a:lnTo>
                    <a:pt x="14392" y="218061"/>
                  </a:lnTo>
                  <a:lnTo>
                    <a:pt x="26654" y="202809"/>
                  </a:lnTo>
                  <a:lnTo>
                    <a:pt x="45745" y="183812"/>
                  </a:lnTo>
                  <a:lnTo>
                    <a:pt x="74644" y="167943"/>
                  </a:lnTo>
                  <a:lnTo>
                    <a:pt x="107783" y="160473"/>
                  </a:lnTo>
                  <a:lnTo>
                    <a:pt x="142300" y="157282"/>
                  </a:lnTo>
                  <a:lnTo>
                    <a:pt x="169434" y="156638"/>
                  </a:lnTo>
                  <a:lnTo>
                    <a:pt x="290862" y="156638"/>
                  </a:lnTo>
                  <a:lnTo>
                    <a:pt x="343977" y="121088"/>
                  </a:lnTo>
                  <a:lnTo>
                    <a:pt x="350242" y="117377"/>
                  </a:lnTo>
                  <a:lnTo>
                    <a:pt x="350242" y="107176"/>
                  </a:lnTo>
                  <a:lnTo>
                    <a:pt x="344199" y="103465"/>
                  </a:lnTo>
                  <a:lnTo>
                    <a:pt x="194353" y="1394"/>
                  </a:lnTo>
                  <a:lnTo>
                    <a:pt x="18831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946069" y="1228521"/>
              <a:ext cx="2790825" cy="505459"/>
            </a:xfrm>
            <a:custGeom>
              <a:avLst/>
              <a:gdLst/>
              <a:ahLst/>
              <a:cxnLst/>
              <a:rect l="l" t="t" r="r" b="b"/>
              <a:pathLst>
                <a:path w="2790825" h="505460">
                  <a:moveTo>
                    <a:pt x="2346401" y="199847"/>
                  </a:moveTo>
                  <a:lnTo>
                    <a:pt x="2346388" y="116192"/>
                  </a:lnTo>
                  <a:lnTo>
                    <a:pt x="2321699" y="98844"/>
                  </a:lnTo>
                  <a:lnTo>
                    <a:pt x="178727" y="99060"/>
                  </a:lnTo>
                  <a:lnTo>
                    <a:pt x="166116" y="97701"/>
                  </a:lnTo>
                  <a:lnTo>
                    <a:pt x="155790" y="93980"/>
                  </a:lnTo>
                  <a:lnTo>
                    <a:pt x="148805" y="88468"/>
                  </a:lnTo>
                  <a:lnTo>
                    <a:pt x="146227" y="81737"/>
                  </a:lnTo>
                  <a:lnTo>
                    <a:pt x="146215" y="812"/>
                  </a:lnTo>
                  <a:lnTo>
                    <a:pt x="139687" y="0"/>
                  </a:lnTo>
                  <a:lnTo>
                    <a:pt x="5994" y="142748"/>
                  </a:lnTo>
                  <a:lnTo>
                    <a:pt x="1498" y="149999"/>
                  </a:lnTo>
                  <a:lnTo>
                    <a:pt x="0" y="158267"/>
                  </a:lnTo>
                  <a:lnTo>
                    <a:pt x="1498" y="166535"/>
                  </a:lnTo>
                  <a:lnTo>
                    <a:pt x="6007" y="173786"/>
                  </a:lnTo>
                  <a:lnTo>
                    <a:pt x="139712" y="316496"/>
                  </a:lnTo>
                  <a:lnTo>
                    <a:pt x="146265" y="315683"/>
                  </a:lnTo>
                  <a:lnTo>
                    <a:pt x="146240" y="234772"/>
                  </a:lnTo>
                  <a:lnTo>
                    <a:pt x="148818" y="228028"/>
                  </a:lnTo>
                  <a:lnTo>
                    <a:pt x="155803" y="222516"/>
                  </a:lnTo>
                  <a:lnTo>
                    <a:pt x="166128" y="218782"/>
                  </a:lnTo>
                  <a:lnTo>
                    <a:pt x="178739" y="217411"/>
                  </a:lnTo>
                  <a:lnTo>
                    <a:pt x="2321712" y="217195"/>
                  </a:lnTo>
                  <a:lnTo>
                    <a:pt x="2333117" y="215823"/>
                  </a:lnTo>
                  <a:lnTo>
                    <a:pt x="2340762" y="212102"/>
                  </a:lnTo>
                  <a:lnTo>
                    <a:pt x="2345055" y="206578"/>
                  </a:lnTo>
                  <a:lnTo>
                    <a:pt x="2346401" y="199847"/>
                  </a:lnTo>
                  <a:close/>
                </a:path>
                <a:path w="2790825" h="505460">
                  <a:moveTo>
                    <a:pt x="2790291" y="346824"/>
                  </a:moveTo>
                  <a:lnTo>
                    <a:pt x="2788793" y="338556"/>
                  </a:lnTo>
                  <a:lnTo>
                    <a:pt x="2784297" y="331304"/>
                  </a:lnTo>
                  <a:lnTo>
                    <a:pt x="2650579" y="188582"/>
                  </a:lnTo>
                  <a:lnTo>
                    <a:pt x="2644051" y="189395"/>
                  </a:lnTo>
                  <a:lnTo>
                    <a:pt x="2644051" y="270306"/>
                  </a:lnTo>
                  <a:lnTo>
                    <a:pt x="2641485" y="277050"/>
                  </a:lnTo>
                  <a:lnTo>
                    <a:pt x="2634500" y="282575"/>
                  </a:lnTo>
                  <a:lnTo>
                    <a:pt x="2624175" y="286296"/>
                  </a:lnTo>
                  <a:lnTo>
                    <a:pt x="2611564" y="287667"/>
                  </a:lnTo>
                  <a:lnTo>
                    <a:pt x="468579" y="287883"/>
                  </a:lnTo>
                  <a:lnTo>
                    <a:pt x="457187" y="289255"/>
                  </a:lnTo>
                  <a:lnTo>
                    <a:pt x="449541" y="292989"/>
                  </a:lnTo>
                  <a:lnTo>
                    <a:pt x="445236" y="298513"/>
                  </a:lnTo>
                  <a:lnTo>
                    <a:pt x="443903" y="305244"/>
                  </a:lnTo>
                  <a:lnTo>
                    <a:pt x="443915" y="388886"/>
                  </a:lnTo>
                  <a:lnTo>
                    <a:pt x="445262" y="395630"/>
                  </a:lnTo>
                  <a:lnTo>
                    <a:pt x="449554" y="401142"/>
                  </a:lnTo>
                  <a:lnTo>
                    <a:pt x="457200" y="404876"/>
                  </a:lnTo>
                  <a:lnTo>
                    <a:pt x="468591" y="406247"/>
                  </a:lnTo>
                  <a:lnTo>
                    <a:pt x="2611577" y="406019"/>
                  </a:lnTo>
                  <a:lnTo>
                    <a:pt x="2624188" y="407390"/>
                  </a:lnTo>
                  <a:lnTo>
                    <a:pt x="2634513" y="411111"/>
                  </a:lnTo>
                  <a:lnTo>
                    <a:pt x="2641498" y="416623"/>
                  </a:lnTo>
                  <a:lnTo>
                    <a:pt x="2644076" y="423367"/>
                  </a:lnTo>
                  <a:lnTo>
                    <a:pt x="2644089" y="504278"/>
                  </a:lnTo>
                  <a:lnTo>
                    <a:pt x="2650604" y="505079"/>
                  </a:lnTo>
                  <a:lnTo>
                    <a:pt x="2784310" y="362343"/>
                  </a:lnTo>
                  <a:lnTo>
                    <a:pt x="2788805" y="355092"/>
                  </a:lnTo>
                  <a:lnTo>
                    <a:pt x="2790291" y="346824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696453" y="5913999"/>
            <a:ext cx="1162685" cy="5302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ts val="2655"/>
              </a:lnSpc>
              <a:spcBef>
                <a:spcPts val="135"/>
              </a:spcBef>
            </a:pPr>
            <a:r>
              <a:rPr dirty="0" sz="2300" spc="-20">
                <a:solidFill>
                  <a:srgbClr val="3FA9F5"/>
                </a:solidFill>
                <a:latin typeface="Myriad Pro"/>
                <a:cs typeface="Myriad Pro"/>
              </a:rPr>
              <a:t>DGHO</a:t>
            </a:r>
            <a:endParaRPr sz="2300">
              <a:latin typeface="Myriad Pro"/>
              <a:cs typeface="Myriad Pro"/>
            </a:endParaRPr>
          </a:p>
          <a:p>
            <a:pPr algn="ctr">
              <a:lnSpc>
                <a:spcPts val="1275"/>
              </a:lnSpc>
            </a:pPr>
            <a:r>
              <a:rPr dirty="0" sz="1150">
                <a:solidFill>
                  <a:srgbClr val="3FA9F5"/>
                </a:solidFill>
                <a:latin typeface="Myriad Pro"/>
                <a:cs typeface="Myriad Pro"/>
              </a:rPr>
              <a:t>Member</a:t>
            </a:r>
            <a:r>
              <a:rPr dirty="0" sz="1150" spc="4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3FA9F5"/>
                </a:solidFill>
                <a:latin typeface="Myriad Pro"/>
                <a:cs typeface="Myriad Pro"/>
              </a:rPr>
              <a:t>Database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0" name="object 20" descr=""/>
          <p:cNvSpPr txBox="1"/>
          <p:nvPr/>
        </p:nvSpPr>
        <p:spPr>
          <a:xfrm rot="18900000">
            <a:off x="3045265" y="3863827"/>
            <a:ext cx="940186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Authentication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162895" y="1129060"/>
            <a:ext cx="39751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548380" y="1644980"/>
            <a:ext cx="75184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3" name="object 23" descr=""/>
          <p:cNvSpPr txBox="1"/>
          <p:nvPr/>
        </p:nvSpPr>
        <p:spPr>
          <a:xfrm rot="18900000">
            <a:off x="5076981" y="2640168"/>
            <a:ext cx="86315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Authorization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0542414" y="688953"/>
            <a:ext cx="1610995" cy="1610995"/>
            <a:chOff x="10542414" y="688953"/>
            <a:chExt cx="1610995" cy="1610995"/>
          </a:xfrm>
        </p:grpSpPr>
        <p:sp>
          <p:nvSpPr>
            <p:cNvPr id="25" name="object 25" descr=""/>
            <p:cNvSpPr/>
            <p:nvPr/>
          </p:nvSpPr>
          <p:spPr>
            <a:xfrm>
              <a:off x="10815968" y="1417052"/>
              <a:ext cx="46990" cy="580390"/>
            </a:xfrm>
            <a:custGeom>
              <a:avLst/>
              <a:gdLst/>
              <a:ahLst/>
              <a:cxnLst/>
              <a:rect l="l" t="t" r="r" b="b"/>
              <a:pathLst>
                <a:path w="46990" h="580389">
                  <a:moveTo>
                    <a:pt x="44678" y="2222"/>
                  </a:moveTo>
                  <a:lnTo>
                    <a:pt x="42468" y="0"/>
                  </a:lnTo>
                  <a:lnTo>
                    <a:pt x="2222" y="0"/>
                  </a:lnTo>
                  <a:lnTo>
                    <a:pt x="0" y="2222"/>
                  </a:lnTo>
                  <a:lnTo>
                    <a:pt x="0" y="16027"/>
                  </a:lnTo>
                  <a:lnTo>
                    <a:pt x="2222" y="18249"/>
                  </a:lnTo>
                  <a:lnTo>
                    <a:pt x="42468" y="18249"/>
                  </a:lnTo>
                  <a:lnTo>
                    <a:pt x="44678" y="16027"/>
                  </a:lnTo>
                  <a:lnTo>
                    <a:pt x="44678" y="13271"/>
                  </a:lnTo>
                  <a:lnTo>
                    <a:pt x="44678" y="2222"/>
                  </a:lnTo>
                  <a:close/>
                </a:path>
                <a:path w="46990" h="580389">
                  <a:moveTo>
                    <a:pt x="46545" y="550621"/>
                  </a:moveTo>
                  <a:lnTo>
                    <a:pt x="44323" y="548398"/>
                  </a:lnTo>
                  <a:lnTo>
                    <a:pt x="32804" y="548398"/>
                  </a:lnTo>
                  <a:lnTo>
                    <a:pt x="32804" y="537616"/>
                  </a:lnTo>
                  <a:lnTo>
                    <a:pt x="30556" y="535393"/>
                  </a:lnTo>
                  <a:lnTo>
                    <a:pt x="16751" y="535393"/>
                  </a:lnTo>
                  <a:lnTo>
                    <a:pt x="14528" y="537616"/>
                  </a:lnTo>
                  <a:lnTo>
                    <a:pt x="14528" y="548398"/>
                  </a:lnTo>
                  <a:lnTo>
                    <a:pt x="4076" y="548398"/>
                  </a:lnTo>
                  <a:lnTo>
                    <a:pt x="1854" y="550621"/>
                  </a:lnTo>
                  <a:lnTo>
                    <a:pt x="1854" y="564426"/>
                  </a:lnTo>
                  <a:lnTo>
                    <a:pt x="4076" y="566635"/>
                  </a:lnTo>
                  <a:lnTo>
                    <a:pt x="14528" y="566635"/>
                  </a:lnTo>
                  <a:lnTo>
                    <a:pt x="14528" y="577862"/>
                  </a:lnTo>
                  <a:lnTo>
                    <a:pt x="16751" y="580097"/>
                  </a:lnTo>
                  <a:lnTo>
                    <a:pt x="19519" y="580097"/>
                  </a:lnTo>
                  <a:lnTo>
                    <a:pt x="30556" y="580097"/>
                  </a:lnTo>
                  <a:lnTo>
                    <a:pt x="32804" y="577862"/>
                  </a:lnTo>
                  <a:lnTo>
                    <a:pt x="32804" y="566635"/>
                  </a:lnTo>
                  <a:lnTo>
                    <a:pt x="44323" y="566635"/>
                  </a:lnTo>
                  <a:lnTo>
                    <a:pt x="46545" y="564426"/>
                  </a:lnTo>
                  <a:lnTo>
                    <a:pt x="46545" y="561670"/>
                  </a:lnTo>
                  <a:lnTo>
                    <a:pt x="46545" y="550621"/>
                  </a:lnTo>
                  <a:close/>
                </a:path>
                <a:path w="46990" h="580389">
                  <a:moveTo>
                    <a:pt x="46545" y="198323"/>
                  </a:moveTo>
                  <a:lnTo>
                    <a:pt x="44323" y="196100"/>
                  </a:lnTo>
                  <a:lnTo>
                    <a:pt x="32804" y="196100"/>
                  </a:lnTo>
                  <a:lnTo>
                    <a:pt x="32804" y="185318"/>
                  </a:lnTo>
                  <a:lnTo>
                    <a:pt x="30556" y="183095"/>
                  </a:lnTo>
                  <a:lnTo>
                    <a:pt x="16751" y="183095"/>
                  </a:lnTo>
                  <a:lnTo>
                    <a:pt x="14528" y="185318"/>
                  </a:lnTo>
                  <a:lnTo>
                    <a:pt x="14528" y="196100"/>
                  </a:lnTo>
                  <a:lnTo>
                    <a:pt x="4076" y="196100"/>
                  </a:lnTo>
                  <a:lnTo>
                    <a:pt x="1854" y="198323"/>
                  </a:lnTo>
                  <a:lnTo>
                    <a:pt x="1854" y="212128"/>
                  </a:lnTo>
                  <a:lnTo>
                    <a:pt x="4076" y="214350"/>
                  </a:lnTo>
                  <a:lnTo>
                    <a:pt x="14528" y="214350"/>
                  </a:lnTo>
                  <a:lnTo>
                    <a:pt x="14528" y="225577"/>
                  </a:lnTo>
                  <a:lnTo>
                    <a:pt x="16751" y="227799"/>
                  </a:lnTo>
                  <a:lnTo>
                    <a:pt x="19519" y="227799"/>
                  </a:lnTo>
                  <a:lnTo>
                    <a:pt x="30556" y="227799"/>
                  </a:lnTo>
                  <a:lnTo>
                    <a:pt x="32804" y="225577"/>
                  </a:lnTo>
                  <a:lnTo>
                    <a:pt x="32804" y="214350"/>
                  </a:lnTo>
                  <a:lnTo>
                    <a:pt x="44323" y="214350"/>
                  </a:lnTo>
                  <a:lnTo>
                    <a:pt x="46545" y="212128"/>
                  </a:lnTo>
                  <a:lnTo>
                    <a:pt x="46545" y="209372"/>
                  </a:lnTo>
                  <a:lnTo>
                    <a:pt x="46545" y="19832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0542414" y="688953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2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3"/>
                  </a:lnTo>
                  <a:lnTo>
                    <a:pt x="301676" y="176941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4"/>
                  </a:lnTo>
                  <a:lnTo>
                    <a:pt x="102591" y="411769"/>
                  </a:lnTo>
                  <a:lnTo>
                    <a:pt x="81865" y="451218"/>
                  </a:lnTo>
                  <a:lnTo>
                    <a:pt x="63295" y="491916"/>
                  </a:lnTo>
                  <a:lnTo>
                    <a:pt x="46956" y="533787"/>
                  </a:lnTo>
                  <a:lnTo>
                    <a:pt x="32923" y="576757"/>
                  </a:lnTo>
                  <a:lnTo>
                    <a:pt x="21272" y="620748"/>
                  </a:lnTo>
                  <a:lnTo>
                    <a:pt x="12078" y="665687"/>
                  </a:lnTo>
                  <a:lnTo>
                    <a:pt x="5418" y="711497"/>
                  </a:lnTo>
                  <a:lnTo>
                    <a:pt x="1367" y="758103"/>
                  </a:lnTo>
                  <a:lnTo>
                    <a:pt x="0" y="805428"/>
                  </a:lnTo>
                  <a:lnTo>
                    <a:pt x="1367" y="852754"/>
                  </a:lnTo>
                  <a:lnTo>
                    <a:pt x="5418" y="899360"/>
                  </a:lnTo>
                  <a:lnTo>
                    <a:pt x="12078" y="945169"/>
                  </a:lnTo>
                  <a:lnTo>
                    <a:pt x="21272" y="990108"/>
                  </a:lnTo>
                  <a:lnTo>
                    <a:pt x="32923" y="1034100"/>
                  </a:lnTo>
                  <a:lnTo>
                    <a:pt x="46956" y="1077069"/>
                  </a:lnTo>
                  <a:lnTo>
                    <a:pt x="63295" y="1118940"/>
                  </a:lnTo>
                  <a:lnTo>
                    <a:pt x="81865" y="1159638"/>
                  </a:lnTo>
                  <a:lnTo>
                    <a:pt x="102591" y="1199087"/>
                  </a:lnTo>
                  <a:lnTo>
                    <a:pt x="125397" y="1237212"/>
                  </a:lnTo>
                  <a:lnTo>
                    <a:pt x="150206" y="1273936"/>
                  </a:lnTo>
                  <a:lnTo>
                    <a:pt x="176945" y="1309185"/>
                  </a:lnTo>
                  <a:lnTo>
                    <a:pt x="205537" y="1342883"/>
                  </a:lnTo>
                  <a:lnTo>
                    <a:pt x="235906" y="1374955"/>
                  </a:lnTo>
                  <a:lnTo>
                    <a:pt x="267978" y="1405324"/>
                  </a:lnTo>
                  <a:lnTo>
                    <a:pt x="301676" y="1433915"/>
                  </a:lnTo>
                  <a:lnTo>
                    <a:pt x="336925" y="1460653"/>
                  </a:lnTo>
                  <a:lnTo>
                    <a:pt x="373650" y="1485462"/>
                  </a:lnTo>
                  <a:lnTo>
                    <a:pt x="411774" y="1508268"/>
                  </a:lnTo>
                  <a:lnTo>
                    <a:pt x="451223" y="1528993"/>
                  </a:lnTo>
                  <a:lnTo>
                    <a:pt x="491921" y="1547563"/>
                  </a:lnTo>
                  <a:lnTo>
                    <a:pt x="533792" y="1563902"/>
                  </a:lnTo>
                  <a:lnTo>
                    <a:pt x="576761" y="1577934"/>
                  </a:lnTo>
                  <a:lnTo>
                    <a:pt x="620752" y="1589585"/>
                  </a:lnTo>
                  <a:lnTo>
                    <a:pt x="665690" y="1598778"/>
                  </a:lnTo>
                  <a:lnTo>
                    <a:pt x="711498" y="1605437"/>
                  </a:lnTo>
                  <a:lnTo>
                    <a:pt x="758103" y="1609489"/>
                  </a:lnTo>
                  <a:lnTo>
                    <a:pt x="805427" y="1610856"/>
                  </a:lnTo>
                  <a:lnTo>
                    <a:pt x="852751" y="1609489"/>
                  </a:lnTo>
                  <a:lnTo>
                    <a:pt x="899356" y="1605437"/>
                  </a:lnTo>
                  <a:lnTo>
                    <a:pt x="945165" y="1598778"/>
                  </a:lnTo>
                  <a:lnTo>
                    <a:pt x="990102" y="1589585"/>
                  </a:lnTo>
                  <a:lnTo>
                    <a:pt x="1034093" y="1577934"/>
                  </a:lnTo>
                  <a:lnTo>
                    <a:pt x="1077062" y="1563902"/>
                  </a:lnTo>
                  <a:lnTo>
                    <a:pt x="1118933" y="1547563"/>
                  </a:lnTo>
                  <a:lnTo>
                    <a:pt x="1159631" y="1528993"/>
                  </a:lnTo>
                  <a:lnTo>
                    <a:pt x="1199080" y="1508268"/>
                  </a:lnTo>
                  <a:lnTo>
                    <a:pt x="1237204" y="1485462"/>
                  </a:lnTo>
                  <a:lnTo>
                    <a:pt x="1273929" y="1460653"/>
                  </a:lnTo>
                  <a:lnTo>
                    <a:pt x="1309178" y="1433915"/>
                  </a:lnTo>
                  <a:lnTo>
                    <a:pt x="1342876" y="1405324"/>
                  </a:lnTo>
                  <a:lnTo>
                    <a:pt x="1374948" y="1374955"/>
                  </a:lnTo>
                  <a:lnTo>
                    <a:pt x="1405317" y="1342883"/>
                  </a:lnTo>
                  <a:lnTo>
                    <a:pt x="1433909" y="1309185"/>
                  </a:lnTo>
                  <a:lnTo>
                    <a:pt x="1460648" y="1273936"/>
                  </a:lnTo>
                  <a:lnTo>
                    <a:pt x="1485458" y="1237212"/>
                  </a:lnTo>
                  <a:lnTo>
                    <a:pt x="1508263" y="1199087"/>
                  </a:lnTo>
                  <a:lnTo>
                    <a:pt x="1528989" y="1159638"/>
                  </a:lnTo>
                  <a:lnTo>
                    <a:pt x="1547559" y="1118940"/>
                  </a:lnTo>
                  <a:lnTo>
                    <a:pt x="1563899" y="1077069"/>
                  </a:lnTo>
                  <a:lnTo>
                    <a:pt x="1577932" y="1034100"/>
                  </a:lnTo>
                  <a:lnTo>
                    <a:pt x="1589583" y="990108"/>
                  </a:lnTo>
                  <a:lnTo>
                    <a:pt x="1598776" y="945169"/>
                  </a:lnTo>
                  <a:lnTo>
                    <a:pt x="1605436" y="899360"/>
                  </a:lnTo>
                  <a:lnTo>
                    <a:pt x="1609488" y="852754"/>
                  </a:lnTo>
                  <a:lnTo>
                    <a:pt x="1610855" y="805428"/>
                  </a:lnTo>
                  <a:lnTo>
                    <a:pt x="1609488" y="758103"/>
                  </a:lnTo>
                  <a:lnTo>
                    <a:pt x="1605436" y="711497"/>
                  </a:lnTo>
                  <a:lnTo>
                    <a:pt x="1598776" y="665687"/>
                  </a:lnTo>
                  <a:lnTo>
                    <a:pt x="1589583" y="620748"/>
                  </a:lnTo>
                  <a:lnTo>
                    <a:pt x="1577932" y="576757"/>
                  </a:lnTo>
                  <a:lnTo>
                    <a:pt x="1563899" y="533787"/>
                  </a:lnTo>
                  <a:lnTo>
                    <a:pt x="1547559" y="491916"/>
                  </a:lnTo>
                  <a:lnTo>
                    <a:pt x="1528989" y="451218"/>
                  </a:lnTo>
                  <a:lnTo>
                    <a:pt x="1508263" y="411769"/>
                  </a:lnTo>
                  <a:lnTo>
                    <a:pt x="1485458" y="373644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1"/>
                  </a:lnTo>
                  <a:lnTo>
                    <a:pt x="1273929" y="150203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2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461655" y="1224661"/>
              <a:ext cx="471805" cy="627380"/>
            </a:xfrm>
            <a:custGeom>
              <a:avLst/>
              <a:gdLst/>
              <a:ahLst/>
              <a:cxnLst/>
              <a:rect l="l" t="t" r="r" b="b"/>
              <a:pathLst>
                <a:path w="471804" h="627380">
                  <a:moveTo>
                    <a:pt x="310560" y="0"/>
                  </a:moveTo>
                  <a:lnTo>
                    <a:pt x="3340" y="0"/>
                  </a:lnTo>
                  <a:lnTo>
                    <a:pt x="0" y="3310"/>
                  </a:lnTo>
                  <a:lnTo>
                    <a:pt x="0" y="623942"/>
                  </a:lnTo>
                  <a:lnTo>
                    <a:pt x="3340" y="627268"/>
                  </a:lnTo>
                  <a:lnTo>
                    <a:pt x="468068" y="627268"/>
                  </a:lnTo>
                  <a:lnTo>
                    <a:pt x="471379" y="623942"/>
                  </a:lnTo>
                  <a:lnTo>
                    <a:pt x="471379" y="161218"/>
                  </a:lnTo>
                  <a:lnTo>
                    <a:pt x="31056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772216" y="1224972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894"/>
                  </a:lnTo>
                  <a:lnTo>
                    <a:pt x="3310" y="161218"/>
                  </a:lnTo>
                  <a:lnTo>
                    <a:pt x="160818" y="161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515471" y="1420773"/>
              <a:ext cx="349250" cy="260985"/>
            </a:xfrm>
            <a:custGeom>
              <a:avLst/>
              <a:gdLst/>
              <a:ahLst/>
              <a:cxnLst/>
              <a:rect l="l" t="t" r="r" b="b"/>
              <a:pathLst>
                <a:path w="349250" h="260985">
                  <a:moveTo>
                    <a:pt x="348894" y="236537"/>
                  </a:moveTo>
                  <a:lnTo>
                    <a:pt x="345579" y="233210"/>
                  </a:lnTo>
                  <a:lnTo>
                    <a:pt x="3340" y="233210"/>
                  </a:lnTo>
                  <a:lnTo>
                    <a:pt x="0" y="236537"/>
                  </a:lnTo>
                  <a:lnTo>
                    <a:pt x="0" y="257098"/>
                  </a:lnTo>
                  <a:lnTo>
                    <a:pt x="3340" y="260426"/>
                  </a:lnTo>
                  <a:lnTo>
                    <a:pt x="345579" y="260426"/>
                  </a:lnTo>
                  <a:lnTo>
                    <a:pt x="348894" y="257098"/>
                  </a:lnTo>
                  <a:lnTo>
                    <a:pt x="348894" y="253009"/>
                  </a:lnTo>
                  <a:lnTo>
                    <a:pt x="348894" y="236537"/>
                  </a:lnTo>
                  <a:close/>
                </a:path>
                <a:path w="349250" h="260985">
                  <a:moveTo>
                    <a:pt x="348894" y="158800"/>
                  </a:moveTo>
                  <a:lnTo>
                    <a:pt x="345579" y="155473"/>
                  </a:lnTo>
                  <a:lnTo>
                    <a:pt x="3340" y="155473"/>
                  </a:lnTo>
                  <a:lnTo>
                    <a:pt x="0" y="158800"/>
                  </a:lnTo>
                  <a:lnTo>
                    <a:pt x="0" y="179362"/>
                  </a:lnTo>
                  <a:lnTo>
                    <a:pt x="3340" y="182689"/>
                  </a:lnTo>
                  <a:lnTo>
                    <a:pt x="345579" y="182689"/>
                  </a:lnTo>
                  <a:lnTo>
                    <a:pt x="348894" y="179362"/>
                  </a:lnTo>
                  <a:lnTo>
                    <a:pt x="348894" y="175260"/>
                  </a:lnTo>
                  <a:lnTo>
                    <a:pt x="348894" y="158800"/>
                  </a:lnTo>
                  <a:close/>
                </a:path>
                <a:path w="349250" h="260985">
                  <a:moveTo>
                    <a:pt x="348894" y="81064"/>
                  </a:moveTo>
                  <a:lnTo>
                    <a:pt x="345579" y="77736"/>
                  </a:lnTo>
                  <a:lnTo>
                    <a:pt x="3340" y="77736"/>
                  </a:lnTo>
                  <a:lnTo>
                    <a:pt x="0" y="81064"/>
                  </a:lnTo>
                  <a:lnTo>
                    <a:pt x="0" y="101625"/>
                  </a:lnTo>
                  <a:lnTo>
                    <a:pt x="3340" y="104952"/>
                  </a:lnTo>
                  <a:lnTo>
                    <a:pt x="345579" y="104952"/>
                  </a:lnTo>
                  <a:lnTo>
                    <a:pt x="348894" y="101625"/>
                  </a:lnTo>
                  <a:lnTo>
                    <a:pt x="348894" y="97523"/>
                  </a:lnTo>
                  <a:lnTo>
                    <a:pt x="348894" y="81064"/>
                  </a:lnTo>
                  <a:close/>
                </a:path>
                <a:path w="349250" h="260985">
                  <a:moveTo>
                    <a:pt x="348894" y="3327"/>
                  </a:moveTo>
                  <a:lnTo>
                    <a:pt x="345579" y="0"/>
                  </a:lnTo>
                  <a:lnTo>
                    <a:pt x="3340" y="0"/>
                  </a:lnTo>
                  <a:lnTo>
                    <a:pt x="0" y="3327"/>
                  </a:lnTo>
                  <a:lnTo>
                    <a:pt x="0" y="23888"/>
                  </a:lnTo>
                  <a:lnTo>
                    <a:pt x="3340" y="27216"/>
                  </a:lnTo>
                  <a:lnTo>
                    <a:pt x="345579" y="27216"/>
                  </a:lnTo>
                  <a:lnTo>
                    <a:pt x="348894" y="23888"/>
                  </a:lnTo>
                  <a:lnTo>
                    <a:pt x="348894" y="19786"/>
                  </a:lnTo>
                  <a:lnTo>
                    <a:pt x="348894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787759" y="1221877"/>
              <a:ext cx="471805" cy="627380"/>
            </a:xfrm>
            <a:custGeom>
              <a:avLst/>
              <a:gdLst/>
              <a:ahLst/>
              <a:cxnLst/>
              <a:rect l="l" t="t" r="r" b="b"/>
              <a:pathLst>
                <a:path w="471804" h="627380">
                  <a:moveTo>
                    <a:pt x="310531" y="0"/>
                  </a:moveTo>
                  <a:lnTo>
                    <a:pt x="3310" y="0"/>
                  </a:lnTo>
                  <a:lnTo>
                    <a:pt x="0" y="3310"/>
                  </a:lnTo>
                  <a:lnTo>
                    <a:pt x="0" y="623942"/>
                  </a:lnTo>
                  <a:lnTo>
                    <a:pt x="3310" y="627268"/>
                  </a:lnTo>
                  <a:lnTo>
                    <a:pt x="468039" y="627268"/>
                  </a:lnTo>
                  <a:lnTo>
                    <a:pt x="471379" y="623942"/>
                  </a:lnTo>
                  <a:lnTo>
                    <a:pt x="471379" y="161218"/>
                  </a:lnTo>
                  <a:lnTo>
                    <a:pt x="31053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098291" y="1222188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894"/>
                  </a:lnTo>
                  <a:lnTo>
                    <a:pt x="3340" y="161220"/>
                  </a:lnTo>
                  <a:lnTo>
                    <a:pt x="160848" y="161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888904" y="1411807"/>
              <a:ext cx="260350" cy="306705"/>
            </a:xfrm>
            <a:custGeom>
              <a:avLst/>
              <a:gdLst/>
              <a:ahLst/>
              <a:cxnLst/>
              <a:rect l="l" t="t" r="r" b="b"/>
              <a:pathLst>
                <a:path w="260350" h="306705">
                  <a:moveTo>
                    <a:pt x="139674" y="102146"/>
                  </a:moveTo>
                  <a:lnTo>
                    <a:pt x="136359" y="98818"/>
                  </a:lnTo>
                  <a:lnTo>
                    <a:pt x="46647" y="98818"/>
                  </a:lnTo>
                  <a:lnTo>
                    <a:pt x="43332" y="102146"/>
                  </a:lnTo>
                  <a:lnTo>
                    <a:pt x="43332" y="122707"/>
                  </a:lnTo>
                  <a:lnTo>
                    <a:pt x="46647" y="126034"/>
                  </a:lnTo>
                  <a:lnTo>
                    <a:pt x="136359" y="126034"/>
                  </a:lnTo>
                  <a:lnTo>
                    <a:pt x="139674" y="122707"/>
                  </a:lnTo>
                  <a:lnTo>
                    <a:pt x="139674" y="118605"/>
                  </a:lnTo>
                  <a:lnTo>
                    <a:pt x="139674" y="102146"/>
                  </a:lnTo>
                  <a:close/>
                </a:path>
                <a:path w="260350" h="306705">
                  <a:moveTo>
                    <a:pt x="200304" y="151549"/>
                  </a:moveTo>
                  <a:lnTo>
                    <a:pt x="196989" y="148221"/>
                  </a:lnTo>
                  <a:lnTo>
                    <a:pt x="47853" y="148221"/>
                  </a:lnTo>
                  <a:lnTo>
                    <a:pt x="44551" y="151549"/>
                  </a:lnTo>
                  <a:lnTo>
                    <a:pt x="44551" y="172110"/>
                  </a:lnTo>
                  <a:lnTo>
                    <a:pt x="47853" y="175437"/>
                  </a:lnTo>
                  <a:lnTo>
                    <a:pt x="196989" y="175437"/>
                  </a:lnTo>
                  <a:lnTo>
                    <a:pt x="200304" y="172110"/>
                  </a:lnTo>
                  <a:lnTo>
                    <a:pt x="200304" y="168021"/>
                  </a:lnTo>
                  <a:lnTo>
                    <a:pt x="200304" y="151549"/>
                  </a:lnTo>
                  <a:close/>
                </a:path>
                <a:path w="260350" h="306705">
                  <a:moveTo>
                    <a:pt x="200304" y="52730"/>
                  </a:moveTo>
                  <a:lnTo>
                    <a:pt x="196989" y="49403"/>
                  </a:lnTo>
                  <a:lnTo>
                    <a:pt x="47853" y="49403"/>
                  </a:lnTo>
                  <a:lnTo>
                    <a:pt x="44551" y="52730"/>
                  </a:lnTo>
                  <a:lnTo>
                    <a:pt x="44551" y="73291"/>
                  </a:lnTo>
                  <a:lnTo>
                    <a:pt x="47853" y="76619"/>
                  </a:lnTo>
                  <a:lnTo>
                    <a:pt x="196989" y="76619"/>
                  </a:lnTo>
                  <a:lnTo>
                    <a:pt x="200304" y="73291"/>
                  </a:lnTo>
                  <a:lnTo>
                    <a:pt x="200304" y="69202"/>
                  </a:lnTo>
                  <a:lnTo>
                    <a:pt x="200304" y="52730"/>
                  </a:lnTo>
                  <a:close/>
                </a:path>
                <a:path w="260350" h="306705">
                  <a:moveTo>
                    <a:pt x="259753" y="282625"/>
                  </a:moveTo>
                  <a:lnTo>
                    <a:pt x="256413" y="279298"/>
                  </a:lnTo>
                  <a:lnTo>
                    <a:pt x="3302" y="279298"/>
                  </a:lnTo>
                  <a:lnTo>
                    <a:pt x="0" y="282625"/>
                  </a:lnTo>
                  <a:lnTo>
                    <a:pt x="0" y="303187"/>
                  </a:lnTo>
                  <a:lnTo>
                    <a:pt x="3302" y="306514"/>
                  </a:lnTo>
                  <a:lnTo>
                    <a:pt x="256413" y="306514"/>
                  </a:lnTo>
                  <a:lnTo>
                    <a:pt x="259753" y="303187"/>
                  </a:lnTo>
                  <a:lnTo>
                    <a:pt x="259753" y="299085"/>
                  </a:lnTo>
                  <a:lnTo>
                    <a:pt x="259753" y="282625"/>
                  </a:lnTo>
                  <a:close/>
                </a:path>
                <a:path w="260350" h="306705">
                  <a:moveTo>
                    <a:pt x="259753" y="200964"/>
                  </a:moveTo>
                  <a:lnTo>
                    <a:pt x="256413" y="197637"/>
                  </a:lnTo>
                  <a:lnTo>
                    <a:pt x="3302" y="197637"/>
                  </a:lnTo>
                  <a:lnTo>
                    <a:pt x="0" y="200964"/>
                  </a:lnTo>
                  <a:lnTo>
                    <a:pt x="0" y="221526"/>
                  </a:lnTo>
                  <a:lnTo>
                    <a:pt x="3302" y="224853"/>
                  </a:lnTo>
                  <a:lnTo>
                    <a:pt x="256413" y="224853"/>
                  </a:lnTo>
                  <a:lnTo>
                    <a:pt x="259753" y="221526"/>
                  </a:lnTo>
                  <a:lnTo>
                    <a:pt x="259753" y="217436"/>
                  </a:lnTo>
                  <a:lnTo>
                    <a:pt x="259753" y="200964"/>
                  </a:lnTo>
                  <a:close/>
                </a:path>
                <a:path w="260350" h="306705">
                  <a:moveTo>
                    <a:pt x="259753" y="3314"/>
                  </a:moveTo>
                  <a:lnTo>
                    <a:pt x="256413" y="0"/>
                  </a:lnTo>
                  <a:lnTo>
                    <a:pt x="3302" y="0"/>
                  </a:lnTo>
                  <a:lnTo>
                    <a:pt x="0" y="3314"/>
                  </a:lnTo>
                  <a:lnTo>
                    <a:pt x="0" y="23888"/>
                  </a:lnTo>
                  <a:lnTo>
                    <a:pt x="3302" y="27203"/>
                  </a:lnTo>
                  <a:lnTo>
                    <a:pt x="256413" y="27203"/>
                  </a:lnTo>
                  <a:lnTo>
                    <a:pt x="259753" y="23888"/>
                  </a:lnTo>
                  <a:lnTo>
                    <a:pt x="259753" y="19786"/>
                  </a:lnTo>
                  <a:lnTo>
                    <a:pt x="259753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1225562" y="1408085"/>
              <a:ext cx="350520" cy="224154"/>
            </a:xfrm>
            <a:custGeom>
              <a:avLst/>
              <a:gdLst/>
              <a:ahLst/>
              <a:cxnLst/>
              <a:rect l="l" t="t" r="r" b="b"/>
              <a:pathLst>
                <a:path w="350520" h="224155">
                  <a:moveTo>
                    <a:pt x="290854" y="156638"/>
                  </a:moveTo>
                  <a:lnTo>
                    <a:pt x="169426" y="156638"/>
                  </a:lnTo>
                  <a:lnTo>
                    <a:pt x="180418" y="156809"/>
                  </a:lnTo>
                  <a:lnTo>
                    <a:pt x="180418" y="213880"/>
                  </a:lnTo>
                  <a:lnTo>
                    <a:pt x="181368" y="221496"/>
                  </a:lnTo>
                  <a:lnTo>
                    <a:pt x="191315" y="224094"/>
                  </a:lnTo>
                  <a:lnTo>
                    <a:pt x="196660" y="219684"/>
                  </a:lnTo>
                  <a:lnTo>
                    <a:pt x="290854" y="156638"/>
                  </a:lnTo>
                  <a:close/>
                </a:path>
                <a:path w="350520" h="224155">
                  <a:moveTo>
                    <a:pt x="188301" y="0"/>
                  </a:moveTo>
                  <a:lnTo>
                    <a:pt x="181813" y="3712"/>
                  </a:lnTo>
                  <a:lnTo>
                    <a:pt x="180878" y="6963"/>
                  </a:lnTo>
                  <a:lnTo>
                    <a:pt x="180878" y="64954"/>
                  </a:lnTo>
                  <a:lnTo>
                    <a:pt x="168139" y="65816"/>
                  </a:lnTo>
                  <a:lnTo>
                    <a:pt x="94468" y="84333"/>
                  </a:lnTo>
                  <a:lnTo>
                    <a:pt x="52365" y="109731"/>
                  </a:lnTo>
                  <a:lnTo>
                    <a:pt x="25416" y="140769"/>
                  </a:lnTo>
                  <a:lnTo>
                    <a:pt x="7221" y="176359"/>
                  </a:lnTo>
                  <a:lnTo>
                    <a:pt x="0" y="206876"/>
                  </a:lnTo>
                  <a:lnTo>
                    <a:pt x="5970" y="222699"/>
                  </a:lnTo>
                  <a:lnTo>
                    <a:pt x="14384" y="218062"/>
                  </a:lnTo>
                  <a:lnTo>
                    <a:pt x="26646" y="202810"/>
                  </a:lnTo>
                  <a:lnTo>
                    <a:pt x="45737" y="183813"/>
                  </a:lnTo>
                  <a:lnTo>
                    <a:pt x="74636" y="167944"/>
                  </a:lnTo>
                  <a:lnTo>
                    <a:pt x="107775" y="160473"/>
                  </a:lnTo>
                  <a:lnTo>
                    <a:pt x="142292" y="157282"/>
                  </a:lnTo>
                  <a:lnTo>
                    <a:pt x="169426" y="156638"/>
                  </a:lnTo>
                  <a:lnTo>
                    <a:pt x="290854" y="156638"/>
                  </a:lnTo>
                  <a:lnTo>
                    <a:pt x="343967" y="121089"/>
                  </a:lnTo>
                  <a:lnTo>
                    <a:pt x="350232" y="117377"/>
                  </a:lnTo>
                  <a:lnTo>
                    <a:pt x="350232" y="107177"/>
                  </a:lnTo>
                  <a:lnTo>
                    <a:pt x="344191" y="103465"/>
                  </a:lnTo>
                  <a:lnTo>
                    <a:pt x="194344" y="1395"/>
                  </a:lnTo>
                  <a:lnTo>
                    <a:pt x="18830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1208250" y="1383336"/>
              <a:ext cx="350520" cy="224154"/>
            </a:xfrm>
            <a:custGeom>
              <a:avLst/>
              <a:gdLst/>
              <a:ahLst/>
              <a:cxnLst/>
              <a:rect l="l" t="t" r="r" b="b"/>
              <a:pathLst>
                <a:path w="350520" h="224155">
                  <a:moveTo>
                    <a:pt x="290855" y="156640"/>
                  </a:moveTo>
                  <a:lnTo>
                    <a:pt x="169428" y="156640"/>
                  </a:lnTo>
                  <a:lnTo>
                    <a:pt x="180420" y="156810"/>
                  </a:lnTo>
                  <a:lnTo>
                    <a:pt x="180420" y="213880"/>
                  </a:lnTo>
                  <a:lnTo>
                    <a:pt x="181354" y="221496"/>
                  </a:lnTo>
                  <a:lnTo>
                    <a:pt x="191316" y="224095"/>
                  </a:lnTo>
                  <a:lnTo>
                    <a:pt x="196662" y="219685"/>
                  </a:lnTo>
                  <a:lnTo>
                    <a:pt x="290855" y="156640"/>
                  </a:lnTo>
                  <a:close/>
                </a:path>
                <a:path w="350520" h="224155">
                  <a:moveTo>
                    <a:pt x="188302" y="0"/>
                  </a:moveTo>
                  <a:lnTo>
                    <a:pt x="181815" y="3712"/>
                  </a:lnTo>
                  <a:lnTo>
                    <a:pt x="180879" y="6963"/>
                  </a:lnTo>
                  <a:lnTo>
                    <a:pt x="180879" y="64954"/>
                  </a:lnTo>
                  <a:lnTo>
                    <a:pt x="168140" y="65816"/>
                  </a:lnTo>
                  <a:lnTo>
                    <a:pt x="94469" y="84333"/>
                  </a:lnTo>
                  <a:lnTo>
                    <a:pt x="52367" y="109731"/>
                  </a:lnTo>
                  <a:lnTo>
                    <a:pt x="25411" y="140769"/>
                  </a:lnTo>
                  <a:lnTo>
                    <a:pt x="7217" y="176359"/>
                  </a:lnTo>
                  <a:lnTo>
                    <a:pt x="0" y="206876"/>
                  </a:lnTo>
                  <a:lnTo>
                    <a:pt x="5972" y="222699"/>
                  </a:lnTo>
                  <a:lnTo>
                    <a:pt x="14385" y="218062"/>
                  </a:lnTo>
                  <a:lnTo>
                    <a:pt x="26648" y="202810"/>
                  </a:lnTo>
                  <a:lnTo>
                    <a:pt x="45738" y="183813"/>
                  </a:lnTo>
                  <a:lnTo>
                    <a:pt x="74637" y="167944"/>
                  </a:lnTo>
                  <a:lnTo>
                    <a:pt x="107776" y="160474"/>
                  </a:lnTo>
                  <a:lnTo>
                    <a:pt x="142293" y="157283"/>
                  </a:lnTo>
                  <a:lnTo>
                    <a:pt x="169428" y="156640"/>
                  </a:lnTo>
                  <a:lnTo>
                    <a:pt x="290855" y="156640"/>
                  </a:lnTo>
                  <a:lnTo>
                    <a:pt x="343969" y="121089"/>
                  </a:lnTo>
                  <a:lnTo>
                    <a:pt x="350235" y="117377"/>
                  </a:lnTo>
                  <a:lnTo>
                    <a:pt x="350235" y="107177"/>
                  </a:lnTo>
                  <a:lnTo>
                    <a:pt x="344192" y="103466"/>
                  </a:lnTo>
                  <a:lnTo>
                    <a:pt x="194345" y="1395"/>
                  </a:lnTo>
                  <a:lnTo>
                    <a:pt x="18830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7590574" y="1221638"/>
            <a:ext cx="2861310" cy="510540"/>
          </a:xfrm>
          <a:custGeom>
            <a:avLst/>
            <a:gdLst/>
            <a:ahLst/>
            <a:cxnLst/>
            <a:rect l="l" t="t" r="r" b="b"/>
            <a:pathLst>
              <a:path w="2861309" h="510539">
                <a:moveTo>
                  <a:pt x="2346401" y="393560"/>
                </a:moveTo>
                <a:lnTo>
                  <a:pt x="2346388" y="309892"/>
                </a:lnTo>
                <a:lnTo>
                  <a:pt x="2321712" y="292557"/>
                </a:lnTo>
                <a:lnTo>
                  <a:pt x="178727" y="292760"/>
                </a:lnTo>
                <a:lnTo>
                  <a:pt x="166116" y="291401"/>
                </a:lnTo>
                <a:lnTo>
                  <a:pt x="155790" y="287680"/>
                </a:lnTo>
                <a:lnTo>
                  <a:pt x="148805" y="282181"/>
                </a:lnTo>
                <a:lnTo>
                  <a:pt x="146240" y="275437"/>
                </a:lnTo>
                <a:lnTo>
                  <a:pt x="146227" y="194525"/>
                </a:lnTo>
                <a:lnTo>
                  <a:pt x="139687" y="193713"/>
                </a:lnTo>
                <a:lnTo>
                  <a:pt x="5981" y="336461"/>
                </a:lnTo>
                <a:lnTo>
                  <a:pt x="1498" y="343712"/>
                </a:lnTo>
                <a:lnTo>
                  <a:pt x="0" y="351967"/>
                </a:lnTo>
                <a:lnTo>
                  <a:pt x="1498" y="360235"/>
                </a:lnTo>
                <a:lnTo>
                  <a:pt x="5994" y="367487"/>
                </a:lnTo>
                <a:lnTo>
                  <a:pt x="139725" y="510197"/>
                </a:lnTo>
                <a:lnTo>
                  <a:pt x="146265" y="509384"/>
                </a:lnTo>
                <a:lnTo>
                  <a:pt x="146253" y="428485"/>
                </a:lnTo>
                <a:lnTo>
                  <a:pt x="148818" y="421741"/>
                </a:lnTo>
                <a:lnTo>
                  <a:pt x="155803" y="416217"/>
                </a:lnTo>
                <a:lnTo>
                  <a:pt x="166128" y="412496"/>
                </a:lnTo>
                <a:lnTo>
                  <a:pt x="178739" y="411124"/>
                </a:lnTo>
                <a:lnTo>
                  <a:pt x="2321712" y="410895"/>
                </a:lnTo>
                <a:lnTo>
                  <a:pt x="2333104" y="409536"/>
                </a:lnTo>
                <a:lnTo>
                  <a:pt x="2340762" y="405803"/>
                </a:lnTo>
                <a:lnTo>
                  <a:pt x="2345055" y="400291"/>
                </a:lnTo>
                <a:lnTo>
                  <a:pt x="2346401" y="393560"/>
                </a:lnTo>
                <a:close/>
              </a:path>
              <a:path w="2861309" h="510539">
                <a:moveTo>
                  <a:pt x="2860827" y="158229"/>
                </a:moveTo>
                <a:lnTo>
                  <a:pt x="2859328" y="149961"/>
                </a:lnTo>
                <a:lnTo>
                  <a:pt x="2854833" y="142722"/>
                </a:lnTo>
                <a:lnTo>
                  <a:pt x="2721102" y="0"/>
                </a:lnTo>
                <a:lnTo>
                  <a:pt x="2714561" y="800"/>
                </a:lnTo>
                <a:lnTo>
                  <a:pt x="2714561" y="81699"/>
                </a:lnTo>
                <a:lnTo>
                  <a:pt x="2711996" y="88455"/>
                </a:lnTo>
                <a:lnTo>
                  <a:pt x="2705023" y="93980"/>
                </a:lnTo>
                <a:lnTo>
                  <a:pt x="2694698" y="97701"/>
                </a:lnTo>
                <a:lnTo>
                  <a:pt x="2682087" y="99072"/>
                </a:lnTo>
                <a:lnTo>
                  <a:pt x="539102" y="99288"/>
                </a:lnTo>
                <a:lnTo>
                  <a:pt x="527710" y="100660"/>
                </a:lnTo>
                <a:lnTo>
                  <a:pt x="520065" y="104394"/>
                </a:lnTo>
                <a:lnTo>
                  <a:pt x="515772" y="109905"/>
                </a:lnTo>
                <a:lnTo>
                  <a:pt x="514426" y="116649"/>
                </a:lnTo>
                <a:lnTo>
                  <a:pt x="514438" y="200304"/>
                </a:lnTo>
                <a:lnTo>
                  <a:pt x="515772" y="207035"/>
                </a:lnTo>
                <a:lnTo>
                  <a:pt x="520065" y="212559"/>
                </a:lnTo>
                <a:lnTo>
                  <a:pt x="527723" y="216281"/>
                </a:lnTo>
                <a:lnTo>
                  <a:pt x="539115" y="217652"/>
                </a:lnTo>
                <a:lnTo>
                  <a:pt x="2682087" y="217424"/>
                </a:lnTo>
                <a:lnTo>
                  <a:pt x="2694698" y="218782"/>
                </a:lnTo>
                <a:lnTo>
                  <a:pt x="2705036" y="222504"/>
                </a:lnTo>
                <a:lnTo>
                  <a:pt x="2712021" y="228028"/>
                </a:lnTo>
                <a:lnTo>
                  <a:pt x="2714587" y="234772"/>
                </a:lnTo>
                <a:lnTo>
                  <a:pt x="2714599" y="315683"/>
                </a:lnTo>
                <a:lnTo>
                  <a:pt x="2721140" y="316484"/>
                </a:lnTo>
                <a:lnTo>
                  <a:pt x="2854833" y="173748"/>
                </a:lnTo>
                <a:lnTo>
                  <a:pt x="2859328" y="166497"/>
                </a:lnTo>
                <a:lnTo>
                  <a:pt x="2860827" y="15822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7858326" y="1616519"/>
            <a:ext cx="652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1150" spc="-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937970" y="1126581"/>
            <a:ext cx="110617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7563358" y="4698288"/>
            <a:ext cx="2790825" cy="505459"/>
          </a:xfrm>
          <a:custGeom>
            <a:avLst/>
            <a:gdLst/>
            <a:ahLst/>
            <a:cxnLst/>
            <a:rect l="l" t="t" r="r" b="b"/>
            <a:pathLst>
              <a:path w="2790825" h="505460">
                <a:moveTo>
                  <a:pt x="2346401" y="199834"/>
                </a:moveTo>
                <a:lnTo>
                  <a:pt x="2346388" y="116192"/>
                </a:lnTo>
                <a:lnTo>
                  <a:pt x="2321712" y="98831"/>
                </a:lnTo>
                <a:lnTo>
                  <a:pt x="178727" y="99072"/>
                </a:lnTo>
                <a:lnTo>
                  <a:pt x="166116" y="97701"/>
                </a:lnTo>
                <a:lnTo>
                  <a:pt x="155790" y="93980"/>
                </a:lnTo>
                <a:lnTo>
                  <a:pt x="148805" y="88468"/>
                </a:lnTo>
                <a:lnTo>
                  <a:pt x="146240" y="81737"/>
                </a:lnTo>
                <a:lnTo>
                  <a:pt x="146227" y="812"/>
                </a:lnTo>
                <a:lnTo>
                  <a:pt x="139687" y="0"/>
                </a:lnTo>
                <a:lnTo>
                  <a:pt x="5981" y="142735"/>
                </a:lnTo>
                <a:lnTo>
                  <a:pt x="1498" y="149999"/>
                </a:lnTo>
                <a:lnTo>
                  <a:pt x="0" y="158267"/>
                </a:lnTo>
                <a:lnTo>
                  <a:pt x="1511" y="166522"/>
                </a:lnTo>
                <a:lnTo>
                  <a:pt x="5994" y="173761"/>
                </a:lnTo>
                <a:lnTo>
                  <a:pt x="139725" y="316484"/>
                </a:lnTo>
                <a:lnTo>
                  <a:pt x="146265" y="315683"/>
                </a:lnTo>
                <a:lnTo>
                  <a:pt x="146253" y="234784"/>
                </a:lnTo>
                <a:lnTo>
                  <a:pt x="148818" y="228041"/>
                </a:lnTo>
                <a:lnTo>
                  <a:pt x="155803" y="222516"/>
                </a:lnTo>
                <a:lnTo>
                  <a:pt x="166128" y="218782"/>
                </a:lnTo>
                <a:lnTo>
                  <a:pt x="178739" y="217411"/>
                </a:lnTo>
                <a:lnTo>
                  <a:pt x="2321712" y="217195"/>
                </a:lnTo>
                <a:lnTo>
                  <a:pt x="2333104" y="215836"/>
                </a:lnTo>
                <a:lnTo>
                  <a:pt x="2340762" y="212102"/>
                </a:lnTo>
                <a:lnTo>
                  <a:pt x="2345055" y="206578"/>
                </a:lnTo>
                <a:lnTo>
                  <a:pt x="2346401" y="199834"/>
                </a:lnTo>
                <a:close/>
              </a:path>
              <a:path w="2790825" h="505460">
                <a:moveTo>
                  <a:pt x="2790304" y="346824"/>
                </a:moveTo>
                <a:lnTo>
                  <a:pt x="2788805" y="338556"/>
                </a:lnTo>
                <a:lnTo>
                  <a:pt x="2784310" y="331317"/>
                </a:lnTo>
                <a:lnTo>
                  <a:pt x="2650591" y="188595"/>
                </a:lnTo>
                <a:lnTo>
                  <a:pt x="2644038" y="189395"/>
                </a:lnTo>
                <a:lnTo>
                  <a:pt x="2644038" y="270294"/>
                </a:lnTo>
                <a:lnTo>
                  <a:pt x="2641473" y="277050"/>
                </a:lnTo>
                <a:lnTo>
                  <a:pt x="2634500" y="282575"/>
                </a:lnTo>
                <a:lnTo>
                  <a:pt x="2624175" y="286296"/>
                </a:lnTo>
                <a:lnTo>
                  <a:pt x="2611564" y="287667"/>
                </a:lnTo>
                <a:lnTo>
                  <a:pt x="468579" y="287883"/>
                </a:lnTo>
                <a:lnTo>
                  <a:pt x="457187" y="289255"/>
                </a:lnTo>
                <a:lnTo>
                  <a:pt x="449541" y="292989"/>
                </a:lnTo>
                <a:lnTo>
                  <a:pt x="445249" y="298500"/>
                </a:lnTo>
                <a:lnTo>
                  <a:pt x="443903" y="305244"/>
                </a:lnTo>
                <a:lnTo>
                  <a:pt x="443928" y="388912"/>
                </a:lnTo>
                <a:lnTo>
                  <a:pt x="445262" y="395643"/>
                </a:lnTo>
                <a:lnTo>
                  <a:pt x="449554" y="401154"/>
                </a:lnTo>
                <a:lnTo>
                  <a:pt x="457200" y="404876"/>
                </a:lnTo>
                <a:lnTo>
                  <a:pt x="468591" y="406247"/>
                </a:lnTo>
                <a:lnTo>
                  <a:pt x="2611564" y="406019"/>
                </a:lnTo>
                <a:lnTo>
                  <a:pt x="2624188" y="407377"/>
                </a:lnTo>
                <a:lnTo>
                  <a:pt x="2634513" y="411099"/>
                </a:lnTo>
                <a:lnTo>
                  <a:pt x="2641498" y="416623"/>
                </a:lnTo>
                <a:lnTo>
                  <a:pt x="2644063" y="423367"/>
                </a:lnTo>
                <a:lnTo>
                  <a:pt x="2644089" y="504278"/>
                </a:lnTo>
                <a:lnTo>
                  <a:pt x="2650617" y="505079"/>
                </a:lnTo>
                <a:lnTo>
                  <a:pt x="2784310" y="362343"/>
                </a:lnTo>
                <a:lnTo>
                  <a:pt x="2788805" y="355092"/>
                </a:lnTo>
                <a:lnTo>
                  <a:pt x="2790304" y="34682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7775016" y="4569150"/>
            <a:ext cx="4870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8985459" y="5114762"/>
            <a:ext cx="111252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0549504" y="4313218"/>
            <a:ext cx="1610995" cy="1610995"/>
            <a:chOff x="10549504" y="4313218"/>
            <a:chExt cx="1610995" cy="1610995"/>
          </a:xfrm>
        </p:grpSpPr>
        <p:sp>
          <p:nvSpPr>
            <p:cNvPr id="42" name="object 42" descr=""/>
            <p:cNvSpPr/>
            <p:nvPr/>
          </p:nvSpPr>
          <p:spPr>
            <a:xfrm>
              <a:off x="10549504" y="4313218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1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0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3"/>
                  </a:lnTo>
                  <a:lnTo>
                    <a:pt x="102591" y="411768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6"/>
                  </a:lnTo>
                  <a:lnTo>
                    <a:pt x="32923" y="576756"/>
                  </a:lnTo>
                  <a:lnTo>
                    <a:pt x="21272" y="620747"/>
                  </a:lnTo>
                  <a:lnTo>
                    <a:pt x="12078" y="665686"/>
                  </a:lnTo>
                  <a:lnTo>
                    <a:pt x="5418" y="711496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3"/>
                  </a:lnTo>
                  <a:lnTo>
                    <a:pt x="5418" y="899359"/>
                  </a:lnTo>
                  <a:lnTo>
                    <a:pt x="12078" y="945168"/>
                  </a:lnTo>
                  <a:lnTo>
                    <a:pt x="21272" y="990107"/>
                  </a:lnTo>
                  <a:lnTo>
                    <a:pt x="32923" y="1034099"/>
                  </a:lnTo>
                  <a:lnTo>
                    <a:pt x="46956" y="1077068"/>
                  </a:lnTo>
                  <a:lnTo>
                    <a:pt x="63295" y="1118940"/>
                  </a:lnTo>
                  <a:lnTo>
                    <a:pt x="81865" y="1159638"/>
                  </a:lnTo>
                  <a:lnTo>
                    <a:pt x="102591" y="1199087"/>
                  </a:lnTo>
                  <a:lnTo>
                    <a:pt x="125397" y="1237211"/>
                  </a:lnTo>
                  <a:lnTo>
                    <a:pt x="150206" y="1273936"/>
                  </a:lnTo>
                  <a:lnTo>
                    <a:pt x="176945" y="1309185"/>
                  </a:lnTo>
                  <a:lnTo>
                    <a:pt x="205537" y="1342883"/>
                  </a:lnTo>
                  <a:lnTo>
                    <a:pt x="235906" y="1374954"/>
                  </a:lnTo>
                  <a:lnTo>
                    <a:pt x="267978" y="1405323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2"/>
                  </a:lnTo>
                  <a:lnTo>
                    <a:pt x="411774" y="1508267"/>
                  </a:lnTo>
                  <a:lnTo>
                    <a:pt x="451223" y="1528992"/>
                  </a:lnTo>
                  <a:lnTo>
                    <a:pt x="491921" y="1547562"/>
                  </a:lnTo>
                  <a:lnTo>
                    <a:pt x="533792" y="1563900"/>
                  </a:lnTo>
                  <a:lnTo>
                    <a:pt x="576761" y="1577933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8" y="1605436"/>
                  </a:lnTo>
                  <a:lnTo>
                    <a:pt x="758103" y="1609488"/>
                  </a:lnTo>
                  <a:lnTo>
                    <a:pt x="805427" y="1610855"/>
                  </a:lnTo>
                  <a:lnTo>
                    <a:pt x="852751" y="1609488"/>
                  </a:lnTo>
                  <a:lnTo>
                    <a:pt x="899356" y="1605436"/>
                  </a:lnTo>
                  <a:lnTo>
                    <a:pt x="945165" y="1598776"/>
                  </a:lnTo>
                  <a:lnTo>
                    <a:pt x="990102" y="1589583"/>
                  </a:lnTo>
                  <a:lnTo>
                    <a:pt x="1034093" y="1577933"/>
                  </a:lnTo>
                  <a:lnTo>
                    <a:pt x="1077062" y="1563900"/>
                  </a:lnTo>
                  <a:lnTo>
                    <a:pt x="1118933" y="1547562"/>
                  </a:lnTo>
                  <a:lnTo>
                    <a:pt x="1159631" y="1528992"/>
                  </a:lnTo>
                  <a:lnTo>
                    <a:pt x="1199080" y="1508267"/>
                  </a:lnTo>
                  <a:lnTo>
                    <a:pt x="1237204" y="1485462"/>
                  </a:lnTo>
                  <a:lnTo>
                    <a:pt x="1273929" y="1460652"/>
                  </a:lnTo>
                  <a:lnTo>
                    <a:pt x="1309178" y="1433914"/>
                  </a:lnTo>
                  <a:lnTo>
                    <a:pt x="1342876" y="1405323"/>
                  </a:lnTo>
                  <a:lnTo>
                    <a:pt x="1374948" y="1374954"/>
                  </a:lnTo>
                  <a:lnTo>
                    <a:pt x="1405317" y="1342883"/>
                  </a:lnTo>
                  <a:lnTo>
                    <a:pt x="1433909" y="1309185"/>
                  </a:lnTo>
                  <a:lnTo>
                    <a:pt x="1460648" y="1273936"/>
                  </a:lnTo>
                  <a:lnTo>
                    <a:pt x="1485458" y="1237211"/>
                  </a:lnTo>
                  <a:lnTo>
                    <a:pt x="1508263" y="1199087"/>
                  </a:lnTo>
                  <a:lnTo>
                    <a:pt x="1528989" y="1159638"/>
                  </a:lnTo>
                  <a:lnTo>
                    <a:pt x="1547559" y="1118940"/>
                  </a:lnTo>
                  <a:lnTo>
                    <a:pt x="1563899" y="1077068"/>
                  </a:lnTo>
                  <a:lnTo>
                    <a:pt x="1577932" y="1034099"/>
                  </a:lnTo>
                  <a:lnTo>
                    <a:pt x="1589583" y="990107"/>
                  </a:lnTo>
                  <a:lnTo>
                    <a:pt x="1598776" y="945168"/>
                  </a:lnTo>
                  <a:lnTo>
                    <a:pt x="1605436" y="899359"/>
                  </a:lnTo>
                  <a:lnTo>
                    <a:pt x="1609488" y="852753"/>
                  </a:lnTo>
                  <a:lnTo>
                    <a:pt x="1610855" y="805427"/>
                  </a:lnTo>
                  <a:lnTo>
                    <a:pt x="1609488" y="758101"/>
                  </a:lnTo>
                  <a:lnTo>
                    <a:pt x="1605436" y="711496"/>
                  </a:lnTo>
                  <a:lnTo>
                    <a:pt x="1598776" y="665686"/>
                  </a:lnTo>
                  <a:lnTo>
                    <a:pt x="1589583" y="620747"/>
                  </a:lnTo>
                  <a:lnTo>
                    <a:pt x="1577932" y="576756"/>
                  </a:lnTo>
                  <a:lnTo>
                    <a:pt x="1563899" y="533786"/>
                  </a:lnTo>
                  <a:lnTo>
                    <a:pt x="1547559" y="491915"/>
                  </a:lnTo>
                  <a:lnTo>
                    <a:pt x="1528989" y="451217"/>
                  </a:lnTo>
                  <a:lnTo>
                    <a:pt x="1508263" y="411768"/>
                  </a:lnTo>
                  <a:lnTo>
                    <a:pt x="1485458" y="373643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0"/>
                  </a:lnTo>
                  <a:lnTo>
                    <a:pt x="1273929" y="150202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1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0777763" y="4720352"/>
              <a:ext cx="1108075" cy="815975"/>
            </a:xfrm>
            <a:custGeom>
              <a:avLst/>
              <a:gdLst/>
              <a:ahLst/>
              <a:cxnLst/>
              <a:rect l="l" t="t" r="r" b="b"/>
              <a:pathLst>
                <a:path w="1108075" h="815975">
                  <a:moveTo>
                    <a:pt x="1077254" y="0"/>
                  </a:moveTo>
                  <a:lnTo>
                    <a:pt x="30361" y="0"/>
                  </a:lnTo>
                  <a:lnTo>
                    <a:pt x="18533" y="2382"/>
                  </a:lnTo>
                  <a:lnTo>
                    <a:pt x="8883" y="8879"/>
                  </a:lnTo>
                  <a:lnTo>
                    <a:pt x="2382" y="18520"/>
                  </a:lnTo>
                  <a:lnTo>
                    <a:pt x="0" y="30331"/>
                  </a:lnTo>
                  <a:lnTo>
                    <a:pt x="0" y="785147"/>
                  </a:lnTo>
                  <a:lnTo>
                    <a:pt x="2382" y="796974"/>
                  </a:lnTo>
                  <a:lnTo>
                    <a:pt x="8883" y="806623"/>
                  </a:lnTo>
                  <a:lnTo>
                    <a:pt x="18533" y="813124"/>
                  </a:lnTo>
                  <a:lnTo>
                    <a:pt x="30361" y="815507"/>
                  </a:lnTo>
                  <a:lnTo>
                    <a:pt x="1077254" y="815507"/>
                  </a:lnTo>
                  <a:lnTo>
                    <a:pt x="1089065" y="813124"/>
                  </a:lnTo>
                  <a:lnTo>
                    <a:pt x="1098705" y="806623"/>
                  </a:lnTo>
                  <a:lnTo>
                    <a:pt x="1105203" y="796974"/>
                  </a:lnTo>
                  <a:lnTo>
                    <a:pt x="1107586" y="785147"/>
                  </a:lnTo>
                  <a:lnTo>
                    <a:pt x="1107586" y="30331"/>
                  </a:lnTo>
                  <a:lnTo>
                    <a:pt x="1105203" y="18520"/>
                  </a:lnTo>
                  <a:lnTo>
                    <a:pt x="1098705" y="8879"/>
                  </a:lnTo>
                  <a:lnTo>
                    <a:pt x="1089065" y="2382"/>
                  </a:lnTo>
                  <a:lnTo>
                    <a:pt x="1077254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0820625" y="4763472"/>
              <a:ext cx="1014094" cy="725805"/>
            </a:xfrm>
            <a:custGeom>
              <a:avLst/>
              <a:gdLst/>
              <a:ahLst/>
              <a:cxnLst/>
              <a:rect l="l" t="t" r="r" b="b"/>
              <a:pathLst>
                <a:path w="1014095" h="725804">
                  <a:moveTo>
                    <a:pt x="983675" y="0"/>
                  </a:moveTo>
                  <a:lnTo>
                    <a:pt x="30360" y="0"/>
                  </a:lnTo>
                  <a:lnTo>
                    <a:pt x="18533" y="2384"/>
                  </a:lnTo>
                  <a:lnTo>
                    <a:pt x="8883" y="8887"/>
                  </a:lnTo>
                  <a:lnTo>
                    <a:pt x="2382" y="18533"/>
                  </a:lnTo>
                  <a:lnTo>
                    <a:pt x="0" y="30346"/>
                  </a:lnTo>
                  <a:lnTo>
                    <a:pt x="0" y="695369"/>
                  </a:lnTo>
                  <a:lnTo>
                    <a:pt x="2382" y="707197"/>
                  </a:lnTo>
                  <a:lnTo>
                    <a:pt x="8883" y="716847"/>
                  </a:lnTo>
                  <a:lnTo>
                    <a:pt x="18533" y="723348"/>
                  </a:lnTo>
                  <a:lnTo>
                    <a:pt x="30360" y="725731"/>
                  </a:lnTo>
                  <a:lnTo>
                    <a:pt x="983675" y="725731"/>
                  </a:lnTo>
                  <a:lnTo>
                    <a:pt x="995501" y="723348"/>
                  </a:lnTo>
                  <a:lnTo>
                    <a:pt x="1005145" y="716847"/>
                  </a:lnTo>
                  <a:lnTo>
                    <a:pt x="1011642" y="707197"/>
                  </a:lnTo>
                  <a:lnTo>
                    <a:pt x="1014022" y="695369"/>
                  </a:lnTo>
                  <a:lnTo>
                    <a:pt x="1014022" y="30316"/>
                  </a:lnTo>
                  <a:lnTo>
                    <a:pt x="1011642" y="18508"/>
                  </a:lnTo>
                  <a:lnTo>
                    <a:pt x="1005145" y="8872"/>
                  </a:lnTo>
                  <a:lnTo>
                    <a:pt x="995501" y="2379"/>
                  </a:lnTo>
                  <a:lnTo>
                    <a:pt x="9836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0843603" y="4796523"/>
              <a:ext cx="967105" cy="651510"/>
            </a:xfrm>
            <a:custGeom>
              <a:avLst/>
              <a:gdLst/>
              <a:ahLst/>
              <a:cxnLst/>
              <a:rect l="l" t="t" r="r" b="b"/>
              <a:pathLst>
                <a:path w="967104" h="651510">
                  <a:moveTo>
                    <a:pt x="963955" y="87503"/>
                  </a:moveTo>
                  <a:lnTo>
                    <a:pt x="957541" y="81089"/>
                  </a:lnTo>
                  <a:lnTo>
                    <a:pt x="327977" y="81089"/>
                  </a:lnTo>
                  <a:lnTo>
                    <a:pt x="321576" y="87503"/>
                  </a:lnTo>
                  <a:lnTo>
                    <a:pt x="321576" y="644690"/>
                  </a:lnTo>
                  <a:lnTo>
                    <a:pt x="327977" y="651103"/>
                  </a:lnTo>
                  <a:lnTo>
                    <a:pt x="957541" y="651103"/>
                  </a:lnTo>
                  <a:lnTo>
                    <a:pt x="963955" y="644690"/>
                  </a:lnTo>
                  <a:lnTo>
                    <a:pt x="963955" y="636778"/>
                  </a:lnTo>
                  <a:lnTo>
                    <a:pt x="963955" y="87503"/>
                  </a:lnTo>
                  <a:close/>
                </a:path>
                <a:path w="967104" h="651510">
                  <a:moveTo>
                    <a:pt x="966635" y="6400"/>
                  </a:moveTo>
                  <a:lnTo>
                    <a:pt x="960234" y="0"/>
                  </a:lnTo>
                  <a:lnTo>
                    <a:pt x="6388" y="0"/>
                  </a:lnTo>
                  <a:lnTo>
                    <a:pt x="0" y="6400"/>
                  </a:lnTo>
                  <a:lnTo>
                    <a:pt x="0" y="38315"/>
                  </a:lnTo>
                  <a:lnTo>
                    <a:pt x="6388" y="44716"/>
                  </a:lnTo>
                  <a:lnTo>
                    <a:pt x="960234" y="44716"/>
                  </a:lnTo>
                  <a:lnTo>
                    <a:pt x="966635" y="38315"/>
                  </a:lnTo>
                  <a:lnTo>
                    <a:pt x="966635" y="30416"/>
                  </a:lnTo>
                  <a:lnTo>
                    <a:pt x="966635" y="640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1206145" y="5088728"/>
              <a:ext cx="325120" cy="325120"/>
            </a:xfrm>
            <a:custGeom>
              <a:avLst/>
              <a:gdLst/>
              <a:ahLst/>
              <a:cxnLst/>
              <a:rect l="l" t="t" r="r" b="b"/>
              <a:pathLst>
                <a:path w="325120" h="325120">
                  <a:moveTo>
                    <a:pt x="204623" y="267877"/>
                  </a:moveTo>
                  <a:lnTo>
                    <a:pt x="120101" y="267877"/>
                  </a:lnTo>
                  <a:lnTo>
                    <a:pt x="127555" y="274291"/>
                  </a:lnTo>
                  <a:lnTo>
                    <a:pt x="128862" y="282482"/>
                  </a:lnTo>
                  <a:lnTo>
                    <a:pt x="139387" y="322972"/>
                  </a:lnTo>
                  <a:lnTo>
                    <a:pt x="157292" y="324665"/>
                  </a:lnTo>
                  <a:lnTo>
                    <a:pt x="167447" y="324665"/>
                  </a:lnTo>
                  <a:lnTo>
                    <a:pt x="195849" y="282753"/>
                  </a:lnTo>
                  <a:lnTo>
                    <a:pt x="197541" y="274291"/>
                  </a:lnTo>
                  <a:lnTo>
                    <a:pt x="204623" y="267877"/>
                  </a:lnTo>
                  <a:close/>
                </a:path>
                <a:path w="325120" h="325120">
                  <a:moveTo>
                    <a:pt x="73453" y="32202"/>
                  </a:moveTo>
                  <a:lnTo>
                    <a:pt x="37272" y="59253"/>
                  </a:lnTo>
                  <a:lnTo>
                    <a:pt x="32210" y="64998"/>
                  </a:lnTo>
                  <a:lnTo>
                    <a:pt x="32210" y="73460"/>
                  </a:lnTo>
                  <a:lnTo>
                    <a:pt x="36930" y="79192"/>
                  </a:lnTo>
                  <a:lnTo>
                    <a:pt x="53173" y="100496"/>
                  </a:lnTo>
                  <a:lnTo>
                    <a:pt x="55533" y="103540"/>
                  </a:lnTo>
                  <a:lnTo>
                    <a:pt x="56884" y="107267"/>
                  </a:lnTo>
                  <a:lnTo>
                    <a:pt x="56884" y="120109"/>
                  </a:lnTo>
                  <a:lnTo>
                    <a:pt x="50129" y="127547"/>
                  </a:lnTo>
                  <a:lnTo>
                    <a:pt x="41340" y="128912"/>
                  </a:lnTo>
                  <a:lnTo>
                    <a:pt x="7535" y="133293"/>
                  </a:lnTo>
                  <a:lnTo>
                    <a:pt x="1417" y="139380"/>
                  </a:lnTo>
                  <a:lnTo>
                    <a:pt x="780" y="146818"/>
                  </a:lnTo>
                  <a:lnTo>
                    <a:pt x="208" y="154490"/>
                  </a:lnTo>
                  <a:lnTo>
                    <a:pt x="0" y="162499"/>
                  </a:lnTo>
                  <a:lnTo>
                    <a:pt x="190" y="170080"/>
                  </a:lnTo>
                  <a:lnTo>
                    <a:pt x="41340" y="195841"/>
                  </a:lnTo>
                  <a:lnTo>
                    <a:pt x="50129" y="196865"/>
                  </a:lnTo>
                  <a:lnTo>
                    <a:pt x="56884" y="204303"/>
                  </a:lnTo>
                  <a:lnTo>
                    <a:pt x="56884" y="217487"/>
                  </a:lnTo>
                  <a:lnTo>
                    <a:pt x="55533" y="221200"/>
                  </a:lnTo>
                  <a:lnTo>
                    <a:pt x="53173" y="224258"/>
                  </a:lnTo>
                  <a:lnTo>
                    <a:pt x="36930" y="245562"/>
                  </a:lnTo>
                  <a:lnTo>
                    <a:pt x="32210" y="251307"/>
                  </a:lnTo>
                  <a:lnTo>
                    <a:pt x="32551" y="259755"/>
                  </a:lnTo>
                  <a:lnTo>
                    <a:pt x="37272" y="265501"/>
                  </a:lnTo>
                  <a:lnTo>
                    <a:pt x="65674" y="291201"/>
                  </a:lnTo>
                  <a:lnTo>
                    <a:pt x="72785" y="291201"/>
                  </a:lnTo>
                  <a:lnTo>
                    <a:pt x="76497" y="290177"/>
                  </a:lnTo>
                  <a:lnTo>
                    <a:pt x="79214" y="287816"/>
                  </a:lnTo>
                  <a:lnTo>
                    <a:pt x="100504" y="271246"/>
                  </a:lnTo>
                  <a:lnTo>
                    <a:pt x="103548" y="269213"/>
                  </a:lnTo>
                  <a:lnTo>
                    <a:pt x="107274" y="267877"/>
                  </a:lnTo>
                  <a:lnTo>
                    <a:pt x="285483" y="267877"/>
                  </a:lnTo>
                  <a:lnTo>
                    <a:pt x="287482" y="265501"/>
                  </a:lnTo>
                  <a:lnTo>
                    <a:pt x="292203" y="259755"/>
                  </a:lnTo>
                  <a:lnTo>
                    <a:pt x="292560" y="251307"/>
                  </a:lnTo>
                  <a:lnTo>
                    <a:pt x="287808" y="245562"/>
                  </a:lnTo>
                  <a:lnTo>
                    <a:pt x="277207" y="231731"/>
                  </a:lnTo>
                  <a:lnTo>
                    <a:pt x="272746" y="225818"/>
                  </a:lnTo>
                  <a:lnTo>
                    <a:pt x="270914" y="223233"/>
                  </a:lnTo>
                  <a:lnTo>
                    <a:pt x="268879" y="220532"/>
                  </a:lnTo>
                  <a:lnTo>
                    <a:pt x="267971" y="217487"/>
                  </a:lnTo>
                  <a:lnTo>
                    <a:pt x="162369" y="217487"/>
                  </a:lnTo>
                  <a:lnTo>
                    <a:pt x="140921" y="213156"/>
                  </a:lnTo>
                  <a:lnTo>
                    <a:pt x="123408" y="201345"/>
                  </a:lnTo>
                  <a:lnTo>
                    <a:pt x="111603" y="183828"/>
                  </a:lnTo>
                  <a:lnTo>
                    <a:pt x="107299" y="162499"/>
                  </a:lnTo>
                  <a:lnTo>
                    <a:pt x="108829" y="154674"/>
                  </a:lnTo>
                  <a:lnTo>
                    <a:pt x="111603" y="140926"/>
                  </a:lnTo>
                  <a:lnTo>
                    <a:pt x="123408" y="123408"/>
                  </a:lnTo>
                  <a:lnTo>
                    <a:pt x="140921" y="111598"/>
                  </a:lnTo>
                  <a:lnTo>
                    <a:pt x="162369" y="107267"/>
                  </a:lnTo>
                  <a:lnTo>
                    <a:pt x="267971" y="107267"/>
                  </a:lnTo>
                  <a:lnTo>
                    <a:pt x="268879" y="104222"/>
                  </a:lnTo>
                  <a:lnTo>
                    <a:pt x="270914" y="101521"/>
                  </a:lnTo>
                  <a:lnTo>
                    <a:pt x="273553" y="97888"/>
                  </a:lnTo>
                  <a:lnTo>
                    <a:pt x="279361" y="90228"/>
                  </a:lnTo>
                  <a:lnTo>
                    <a:pt x="287808" y="79192"/>
                  </a:lnTo>
                  <a:lnTo>
                    <a:pt x="292560" y="73460"/>
                  </a:lnTo>
                  <a:lnTo>
                    <a:pt x="292203" y="64998"/>
                  </a:lnTo>
                  <a:lnTo>
                    <a:pt x="287482" y="59253"/>
                  </a:lnTo>
                  <a:lnTo>
                    <a:pt x="285482" y="56877"/>
                  </a:lnTo>
                  <a:lnTo>
                    <a:pt x="107274" y="56877"/>
                  </a:lnTo>
                  <a:lnTo>
                    <a:pt x="103548" y="55525"/>
                  </a:lnTo>
                  <a:lnTo>
                    <a:pt x="100504" y="53492"/>
                  </a:lnTo>
                  <a:lnTo>
                    <a:pt x="79214" y="36938"/>
                  </a:lnTo>
                  <a:lnTo>
                    <a:pt x="73453" y="32202"/>
                  </a:lnTo>
                  <a:close/>
                </a:path>
                <a:path w="325120" h="325120">
                  <a:moveTo>
                    <a:pt x="285483" y="267877"/>
                  </a:moveTo>
                  <a:lnTo>
                    <a:pt x="217169" y="267877"/>
                  </a:lnTo>
                  <a:lnTo>
                    <a:pt x="220879" y="268887"/>
                  </a:lnTo>
                  <a:lnTo>
                    <a:pt x="223582" y="270920"/>
                  </a:lnTo>
                  <a:lnTo>
                    <a:pt x="245570" y="287816"/>
                  </a:lnTo>
                  <a:lnTo>
                    <a:pt x="248228" y="290177"/>
                  </a:lnTo>
                  <a:lnTo>
                    <a:pt x="251969" y="291201"/>
                  </a:lnTo>
                  <a:lnTo>
                    <a:pt x="259080" y="291201"/>
                  </a:lnTo>
                  <a:lnTo>
                    <a:pt x="262450" y="290177"/>
                  </a:lnTo>
                  <a:lnTo>
                    <a:pt x="265495" y="287490"/>
                  </a:lnTo>
                  <a:lnTo>
                    <a:pt x="271445" y="282482"/>
                  </a:lnTo>
                  <a:lnTo>
                    <a:pt x="277117" y="277124"/>
                  </a:lnTo>
                  <a:lnTo>
                    <a:pt x="282474" y="271453"/>
                  </a:lnTo>
                  <a:lnTo>
                    <a:pt x="285483" y="267877"/>
                  </a:lnTo>
                  <a:close/>
                </a:path>
                <a:path w="325120" h="325120">
                  <a:moveTo>
                    <a:pt x="267971" y="107267"/>
                  </a:moveTo>
                  <a:lnTo>
                    <a:pt x="162369" y="107267"/>
                  </a:lnTo>
                  <a:lnTo>
                    <a:pt x="183820" y="111598"/>
                  </a:lnTo>
                  <a:lnTo>
                    <a:pt x="201338" y="123408"/>
                  </a:lnTo>
                  <a:lnTo>
                    <a:pt x="213149" y="140926"/>
                  </a:lnTo>
                  <a:lnTo>
                    <a:pt x="215887" y="154490"/>
                  </a:lnTo>
                  <a:lnTo>
                    <a:pt x="217455" y="162499"/>
                  </a:lnTo>
                  <a:lnTo>
                    <a:pt x="213149" y="183828"/>
                  </a:lnTo>
                  <a:lnTo>
                    <a:pt x="201338" y="201345"/>
                  </a:lnTo>
                  <a:lnTo>
                    <a:pt x="183820" y="213156"/>
                  </a:lnTo>
                  <a:lnTo>
                    <a:pt x="162369" y="217487"/>
                  </a:lnTo>
                  <a:lnTo>
                    <a:pt x="267971" y="217487"/>
                  </a:lnTo>
                  <a:lnTo>
                    <a:pt x="267869" y="204987"/>
                  </a:lnTo>
                  <a:lnTo>
                    <a:pt x="273957" y="197548"/>
                  </a:lnTo>
                  <a:lnTo>
                    <a:pt x="282063" y="195841"/>
                  </a:lnTo>
                  <a:lnTo>
                    <a:pt x="309782" y="192456"/>
                  </a:lnTo>
                  <a:lnTo>
                    <a:pt x="317219" y="191446"/>
                  </a:lnTo>
                  <a:lnTo>
                    <a:pt x="322980" y="185359"/>
                  </a:lnTo>
                  <a:lnTo>
                    <a:pt x="324005" y="177936"/>
                  </a:lnTo>
                  <a:lnTo>
                    <a:pt x="324551" y="170263"/>
                  </a:lnTo>
                  <a:lnTo>
                    <a:pt x="324745" y="162499"/>
                  </a:lnTo>
                  <a:lnTo>
                    <a:pt x="324569" y="154674"/>
                  </a:lnTo>
                  <a:lnTo>
                    <a:pt x="282063" y="128912"/>
                  </a:lnTo>
                  <a:lnTo>
                    <a:pt x="273957" y="126864"/>
                  </a:lnTo>
                  <a:lnTo>
                    <a:pt x="267869" y="119767"/>
                  </a:lnTo>
                  <a:lnTo>
                    <a:pt x="267971" y="107267"/>
                  </a:lnTo>
                  <a:close/>
                </a:path>
                <a:path w="325120" h="325120">
                  <a:moveTo>
                    <a:pt x="162253" y="0"/>
                  </a:moveTo>
                  <a:lnTo>
                    <a:pt x="128905" y="42001"/>
                  </a:lnTo>
                  <a:lnTo>
                    <a:pt x="127555" y="50448"/>
                  </a:lnTo>
                  <a:lnTo>
                    <a:pt x="120101" y="56877"/>
                  </a:lnTo>
                  <a:lnTo>
                    <a:pt x="204623" y="56877"/>
                  </a:lnTo>
                  <a:lnTo>
                    <a:pt x="197541" y="50448"/>
                  </a:lnTo>
                  <a:lnTo>
                    <a:pt x="195905" y="42278"/>
                  </a:lnTo>
                  <a:lnTo>
                    <a:pt x="195849" y="42001"/>
                  </a:lnTo>
                  <a:lnTo>
                    <a:pt x="192463" y="14950"/>
                  </a:lnTo>
                  <a:lnTo>
                    <a:pt x="191440" y="7527"/>
                  </a:lnTo>
                  <a:lnTo>
                    <a:pt x="185366" y="1782"/>
                  </a:lnTo>
                  <a:lnTo>
                    <a:pt x="177929" y="757"/>
                  </a:lnTo>
                  <a:lnTo>
                    <a:pt x="170075" y="189"/>
                  </a:lnTo>
                  <a:lnTo>
                    <a:pt x="162253" y="0"/>
                  </a:lnTo>
                  <a:close/>
                </a:path>
                <a:path w="325120" h="325120">
                  <a:moveTo>
                    <a:pt x="251286" y="32202"/>
                  </a:moveTo>
                  <a:lnTo>
                    <a:pt x="245570" y="36938"/>
                  </a:lnTo>
                  <a:lnTo>
                    <a:pt x="223582" y="53834"/>
                  </a:lnTo>
                  <a:lnTo>
                    <a:pt x="220524" y="55525"/>
                  </a:lnTo>
                  <a:lnTo>
                    <a:pt x="217169" y="56877"/>
                  </a:lnTo>
                  <a:lnTo>
                    <a:pt x="285482" y="56877"/>
                  </a:lnTo>
                  <a:lnTo>
                    <a:pt x="259748" y="32544"/>
                  </a:lnTo>
                  <a:lnTo>
                    <a:pt x="251286" y="32202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0844467" y="4877602"/>
              <a:ext cx="282575" cy="570230"/>
            </a:xfrm>
            <a:custGeom>
              <a:avLst/>
              <a:gdLst/>
              <a:ahLst/>
              <a:cxnLst/>
              <a:rect l="l" t="t" r="r" b="b"/>
              <a:pathLst>
                <a:path w="282575" h="570229">
                  <a:moveTo>
                    <a:pt x="276072" y="0"/>
                  </a:moveTo>
                  <a:lnTo>
                    <a:pt x="6384" y="0"/>
                  </a:lnTo>
                  <a:lnTo>
                    <a:pt x="0" y="6413"/>
                  </a:lnTo>
                  <a:lnTo>
                    <a:pt x="0" y="563606"/>
                  </a:lnTo>
                  <a:lnTo>
                    <a:pt x="6384" y="570020"/>
                  </a:lnTo>
                  <a:lnTo>
                    <a:pt x="276072" y="570020"/>
                  </a:lnTo>
                  <a:lnTo>
                    <a:pt x="282486" y="563606"/>
                  </a:lnTo>
                  <a:lnTo>
                    <a:pt x="282486" y="555693"/>
                  </a:lnTo>
                  <a:lnTo>
                    <a:pt x="282486" y="6413"/>
                  </a:lnTo>
                  <a:lnTo>
                    <a:pt x="27607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7101" y="4990623"/>
              <a:ext cx="243009" cy="24275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36849" y="5553156"/>
              <a:ext cx="379995" cy="178159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9171104" y="7554996"/>
            <a:ext cx="1610995" cy="1610995"/>
            <a:chOff x="9171104" y="7554996"/>
            <a:chExt cx="1610995" cy="1610995"/>
          </a:xfrm>
        </p:grpSpPr>
        <p:sp>
          <p:nvSpPr>
            <p:cNvPr id="51" name="object 51" descr=""/>
            <p:cNvSpPr/>
            <p:nvPr/>
          </p:nvSpPr>
          <p:spPr>
            <a:xfrm>
              <a:off x="9171104" y="7554996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1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0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3"/>
                  </a:lnTo>
                  <a:lnTo>
                    <a:pt x="102591" y="411768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6"/>
                  </a:lnTo>
                  <a:lnTo>
                    <a:pt x="32923" y="576756"/>
                  </a:lnTo>
                  <a:lnTo>
                    <a:pt x="21272" y="620747"/>
                  </a:lnTo>
                  <a:lnTo>
                    <a:pt x="12078" y="665686"/>
                  </a:lnTo>
                  <a:lnTo>
                    <a:pt x="5418" y="711496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3"/>
                  </a:lnTo>
                  <a:lnTo>
                    <a:pt x="5418" y="899358"/>
                  </a:lnTo>
                  <a:lnTo>
                    <a:pt x="12078" y="945168"/>
                  </a:lnTo>
                  <a:lnTo>
                    <a:pt x="21272" y="990107"/>
                  </a:lnTo>
                  <a:lnTo>
                    <a:pt x="32923" y="1034098"/>
                  </a:lnTo>
                  <a:lnTo>
                    <a:pt x="46956" y="1077068"/>
                  </a:lnTo>
                  <a:lnTo>
                    <a:pt x="63295" y="1118939"/>
                  </a:lnTo>
                  <a:lnTo>
                    <a:pt x="81865" y="1159637"/>
                  </a:lnTo>
                  <a:lnTo>
                    <a:pt x="102591" y="1199086"/>
                  </a:lnTo>
                  <a:lnTo>
                    <a:pt x="125397" y="1237211"/>
                  </a:lnTo>
                  <a:lnTo>
                    <a:pt x="150206" y="1273935"/>
                  </a:lnTo>
                  <a:lnTo>
                    <a:pt x="176945" y="1309184"/>
                  </a:lnTo>
                  <a:lnTo>
                    <a:pt x="205537" y="1342882"/>
                  </a:lnTo>
                  <a:lnTo>
                    <a:pt x="235906" y="1374953"/>
                  </a:lnTo>
                  <a:lnTo>
                    <a:pt x="267978" y="1405322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1"/>
                  </a:lnTo>
                  <a:lnTo>
                    <a:pt x="411774" y="1508266"/>
                  </a:lnTo>
                  <a:lnTo>
                    <a:pt x="451223" y="1528991"/>
                  </a:lnTo>
                  <a:lnTo>
                    <a:pt x="491921" y="1547561"/>
                  </a:lnTo>
                  <a:lnTo>
                    <a:pt x="533792" y="1563900"/>
                  </a:lnTo>
                  <a:lnTo>
                    <a:pt x="576761" y="1577932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8" y="1605436"/>
                  </a:lnTo>
                  <a:lnTo>
                    <a:pt x="758103" y="1609487"/>
                  </a:lnTo>
                  <a:lnTo>
                    <a:pt x="805427" y="1610854"/>
                  </a:lnTo>
                  <a:lnTo>
                    <a:pt x="852751" y="1609487"/>
                  </a:lnTo>
                  <a:lnTo>
                    <a:pt x="899356" y="1605436"/>
                  </a:lnTo>
                  <a:lnTo>
                    <a:pt x="945165" y="1598776"/>
                  </a:lnTo>
                  <a:lnTo>
                    <a:pt x="990102" y="1589583"/>
                  </a:lnTo>
                  <a:lnTo>
                    <a:pt x="1034093" y="1577932"/>
                  </a:lnTo>
                  <a:lnTo>
                    <a:pt x="1077062" y="1563900"/>
                  </a:lnTo>
                  <a:lnTo>
                    <a:pt x="1118933" y="1547561"/>
                  </a:lnTo>
                  <a:lnTo>
                    <a:pt x="1159631" y="1528991"/>
                  </a:lnTo>
                  <a:lnTo>
                    <a:pt x="1199080" y="1508266"/>
                  </a:lnTo>
                  <a:lnTo>
                    <a:pt x="1237204" y="1485461"/>
                  </a:lnTo>
                  <a:lnTo>
                    <a:pt x="1273929" y="1460652"/>
                  </a:lnTo>
                  <a:lnTo>
                    <a:pt x="1309178" y="1433914"/>
                  </a:lnTo>
                  <a:lnTo>
                    <a:pt x="1342876" y="1405322"/>
                  </a:lnTo>
                  <a:lnTo>
                    <a:pt x="1374948" y="1374953"/>
                  </a:lnTo>
                  <a:lnTo>
                    <a:pt x="1405317" y="1342882"/>
                  </a:lnTo>
                  <a:lnTo>
                    <a:pt x="1433909" y="1309184"/>
                  </a:lnTo>
                  <a:lnTo>
                    <a:pt x="1460648" y="1273935"/>
                  </a:lnTo>
                  <a:lnTo>
                    <a:pt x="1485458" y="1237211"/>
                  </a:lnTo>
                  <a:lnTo>
                    <a:pt x="1508263" y="1199086"/>
                  </a:lnTo>
                  <a:lnTo>
                    <a:pt x="1528989" y="1159637"/>
                  </a:lnTo>
                  <a:lnTo>
                    <a:pt x="1547559" y="1118939"/>
                  </a:lnTo>
                  <a:lnTo>
                    <a:pt x="1563899" y="1077068"/>
                  </a:lnTo>
                  <a:lnTo>
                    <a:pt x="1577932" y="1034098"/>
                  </a:lnTo>
                  <a:lnTo>
                    <a:pt x="1589583" y="990107"/>
                  </a:lnTo>
                  <a:lnTo>
                    <a:pt x="1598776" y="945168"/>
                  </a:lnTo>
                  <a:lnTo>
                    <a:pt x="1605436" y="899358"/>
                  </a:lnTo>
                  <a:lnTo>
                    <a:pt x="1609488" y="852753"/>
                  </a:lnTo>
                  <a:lnTo>
                    <a:pt x="1610855" y="805427"/>
                  </a:lnTo>
                  <a:lnTo>
                    <a:pt x="1609488" y="758101"/>
                  </a:lnTo>
                  <a:lnTo>
                    <a:pt x="1605436" y="711496"/>
                  </a:lnTo>
                  <a:lnTo>
                    <a:pt x="1598776" y="665686"/>
                  </a:lnTo>
                  <a:lnTo>
                    <a:pt x="1589583" y="620747"/>
                  </a:lnTo>
                  <a:lnTo>
                    <a:pt x="1577932" y="576756"/>
                  </a:lnTo>
                  <a:lnTo>
                    <a:pt x="1563899" y="533786"/>
                  </a:lnTo>
                  <a:lnTo>
                    <a:pt x="1547559" y="491915"/>
                  </a:lnTo>
                  <a:lnTo>
                    <a:pt x="1528989" y="451217"/>
                  </a:lnTo>
                  <a:lnTo>
                    <a:pt x="1508263" y="411768"/>
                  </a:lnTo>
                  <a:lnTo>
                    <a:pt x="1485458" y="373643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0"/>
                  </a:lnTo>
                  <a:lnTo>
                    <a:pt x="1273929" y="150202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1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9427521" y="7905683"/>
              <a:ext cx="1108075" cy="815975"/>
            </a:xfrm>
            <a:custGeom>
              <a:avLst/>
              <a:gdLst/>
              <a:ahLst/>
              <a:cxnLst/>
              <a:rect l="l" t="t" r="r" b="b"/>
              <a:pathLst>
                <a:path w="1108075" h="815975">
                  <a:moveTo>
                    <a:pt x="1077253" y="0"/>
                  </a:moveTo>
                  <a:lnTo>
                    <a:pt x="30360" y="0"/>
                  </a:lnTo>
                  <a:lnTo>
                    <a:pt x="18533" y="2382"/>
                  </a:lnTo>
                  <a:lnTo>
                    <a:pt x="8883" y="8880"/>
                  </a:lnTo>
                  <a:lnTo>
                    <a:pt x="2382" y="18520"/>
                  </a:lnTo>
                  <a:lnTo>
                    <a:pt x="0" y="30331"/>
                  </a:lnTo>
                  <a:lnTo>
                    <a:pt x="0" y="785162"/>
                  </a:lnTo>
                  <a:lnTo>
                    <a:pt x="2382" y="796983"/>
                  </a:lnTo>
                  <a:lnTo>
                    <a:pt x="8883" y="806634"/>
                  </a:lnTo>
                  <a:lnTo>
                    <a:pt x="18533" y="813138"/>
                  </a:lnTo>
                  <a:lnTo>
                    <a:pt x="30360" y="815523"/>
                  </a:lnTo>
                  <a:lnTo>
                    <a:pt x="1077253" y="815508"/>
                  </a:lnTo>
                  <a:lnTo>
                    <a:pt x="1089064" y="813126"/>
                  </a:lnTo>
                  <a:lnTo>
                    <a:pt x="1098705" y="806626"/>
                  </a:lnTo>
                  <a:lnTo>
                    <a:pt x="1105203" y="796981"/>
                  </a:lnTo>
                  <a:lnTo>
                    <a:pt x="1107586" y="785162"/>
                  </a:lnTo>
                  <a:lnTo>
                    <a:pt x="1107586" y="30331"/>
                  </a:lnTo>
                  <a:lnTo>
                    <a:pt x="1105203" y="18520"/>
                  </a:lnTo>
                  <a:lnTo>
                    <a:pt x="1098705" y="8880"/>
                  </a:lnTo>
                  <a:lnTo>
                    <a:pt x="1089064" y="2382"/>
                  </a:lnTo>
                  <a:lnTo>
                    <a:pt x="107725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9470381" y="7948805"/>
              <a:ext cx="1014094" cy="725805"/>
            </a:xfrm>
            <a:custGeom>
              <a:avLst/>
              <a:gdLst/>
              <a:ahLst/>
              <a:cxnLst/>
              <a:rect l="l" t="t" r="r" b="b"/>
              <a:pathLst>
                <a:path w="1014095" h="725804">
                  <a:moveTo>
                    <a:pt x="983675" y="0"/>
                  </a:moveTo>
                  <a:lnTo>
                    <a:pt x="30361" y="0"/>
                  </a:lnTo>
                  <a:lnTo>
                    <a:pt x="18533" y="2384"/>
                  </a:lnTo>
                  <a:lnTo>
                    <a:pt x="8883" y="8889"/>
                  </a:lnTo>
                  <a:lnTo>
                    <a:pt x="2382" y="18540"/>
                  </a:lnTo>
                  <a:lnTo>
                    <a:pt x="0" y="30361"/>
                  </a:lnTo>
                  <a:lnTo>
                    <a:pt x="0" y="695385"/>
                  </a:lnTo>
                  <a:lnTo>
                    <a:pt x="2382" y="707213"/>
                  </a:lnTo>
                  <a:lnTo>
                    <a:pt x="8883" y="716862"/>
                  </a:lnTo>
                  <a:lnTo>
                    <a:pt x="18533" y="723363"/>
                  </a:lnTo>
                  <a:lnTo>
                    <a:pt x="30361" y="725746"/>
                  </a:lnTo>
                  <a:lnTo>
                    <a:pt x="983675" y="725731"/>
                  </a:lnTo>
                  <a:lnTo>
                    <a:pt x="995501" y="723351"/>
                  </a:lnTo>
                  <a:lnTo>
                    <a:pt x="1005146" y="716855"/>
                  </a:lnTo>
                  <a:lnTo>
                    <a:pt x="1011642" y="707210"/>
                  </a:lnTo>
                  <a:lnTo>
                    <a:pt x="1014022" y="695385"/>
                  </a:lnTo>
                  <a:lnTo>
                    <a:pt x="1014022" y="30332"/>
                  </a:lnTo>
                  <a:lnTo>
                    <a:pt x="1011642" y="18521"/>
                  </a:lnTo>
                  <a:lnTo>
                    <a:pt x="1005146" y="8880"/>
                  </a:lnTo>
                  <a:lnTo>
                    <a:pt x="995501" y="2382"/>
                  </a:lnTo>
                  <a:lnTo>
                    <a:pt x="9836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6666" y="7635040"/>
              <a:ext cx="185656" cy="215140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9935300" y="8034592"/>
              <a:ext cx="461009" cy="421640"/>
            </a:xfrm>
            <a:custGeom>
              <a:avLst/>
              <a:gdLst/>
              <a:ahLst/>
              <a:cxnLst/>
              <a:rect l="l" t="t" r="r" b="b"/>
              <a:pathLst>
                <a:path w="461009" h="421640">
                  <a:moveTo>
                    <a:pt x="454365" y="0"/>
                  </a:moveTo>
                  <a:lnTo>
                    <a:pt x="6398" y="0"/>
                  </a:lnTo>
                  <a:lnTo>
                    <a:pt x="0" y="6413"/>
                  </a:lnTo>
                  <a:lnTo>
                    <a:pt x="0" y="415036"/>
                  </a:lnTo>
                  <a:lnTo>
                    <a:pt x="6398" y="421450"/>
                  </a:lnTo>
                  <a:lnTo>
                    <a:pt x="454365" y="421450"/>
                  </a:lnTo>
                  <a:lnTo>
                    <a:pt x="460778" y="415036"/>
                  </a:lnTo>
                  <a:lnTo>
                    <a:pt x="460778" y="407137"/>
                  </a:lnTo>
                  <a:lnTo>
                    <a:pt x="460778" y="6413"/>
                  </a:lnTo>
                  <a:lnTo>
                    <a:pt x="45436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9953858" y="8008611"/>
              <a:ext cx="461009" cy="421640"/>
            </a:xfrm>
            <a:custGeom>
              <a:avLst/>
              <a:gdLst/>
              <a:ahLst/>
              <a:cxnLst/>
              <a:rect l="l" t="t" r="r" b="b"/>
              <a:pathLst>
                <a:path w="461009" h="421640">
                  <a:moveTo>
                    <a:pt x="454364" y="0"/>
                  </a:moveTo>
                  <a:lnTo>
                    <a:pt x="6398" y="0"/>
                  </a:lnTo>
                  <a:lnTo>
                    <a:pt x="0" y="6413"/>
                  </a:lnTo>
                  <a:lnTo>
                    <a:pt x="0" y="415036"/>
                  </a:lnTo>
                  <a:lnTo>
                    <a:pt x="6398" y="421450"/>
                  </a:lnTo>
                  <a:lnTo>
                    <a:pt x="454364" y="421450"/>
                  </a:lnTo>
                  <a:lnTo>
                    <a:pt x="460778" y="415036"/>
                  </a:lnTo>
                  <a:lnTo>
                    <a:pt x="460778" y="407137"/>
                  </a:lnTo>
                  <a:lnTo>
                    <a:pt x="460778" y="6413"/>
                  </a:lnTo>
                  <a:lnTo>
                    <a:pt x="45436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0005030" y="8086188"/>
              <a:ext cx="360680" cy="313055"/>
            </a:xfrm>
            <a:custGeom>
              <a:avLst/>
              <a:gdLst/>
              <a:ahLst/>
              <a:cxnLst/>
              <a:rect l="l" t="t" r="r" b="b"/>
              <a:pathLst>
                <a:path w="360679" h="313054">
                  <a:moveTo>
                    <a:pt x="180327" y="0"/>
                  </a:moveTo>
                  <a:lnTo>
                    <a:pt x="138384" y="702"/>
                  </a:lnTo>
                  <a:lnTo>
                    <a:pt x="96738" y="2811"/>
                  </a:lnTo>
                  <a:lnTo>
                    <a:pt x="55658" y="6332"/>
                  </a:lnTo>
                  <a:lnTo>
                    <a:pt x="6785" y="12382"/>
                  </a:lnTo>
                  <a:lnTo>
                    <a:pt x="0" y="20651"/>
                  </a:lnTo>
                  <a:lnTo>
                    <a:pt x="0" y="291468"/>
                  </a:lnTo>
                  <a:lnTo>
                    <a:pt x="56564" y="306004"/>
                  </a:lnTo>
                  <a:lnTo>
                    <a:pt x="97741" y="309640"/>
                  </a:lnTo>
                  <a:lnTo>
                    <a:pt x="138982" y="311795"/>
                  </a:lnTo>
                  <a:lnTo>
                    <a:pt x="180327" y="312506"/>
                  </a:lnTo>
                  <a:lnTo>
                    <a:pt x="221669" y="311795"/>
                  </a:lnTo>
                  <a:lnTo>
                    <a:pt x="262902" y="309640"/>
                  </a:lnTo>
                  <a:lnTo>
                    <a:pt x="304064" y="306004"/>
                  </a:lnTo>
                  <a:lnTo>
                    <a:pt x="345198" y="300851"/>
                  </a:lnTo>
                  <a:lnTo>
                    <a:pt x="360608" y="291468"/>
                  </a:lnTo>
                  <a:lnTo>
                    <a:pt x="360608" y="270445"/>
                  </a:lnTo>
                  <a:lnTo>
                    <a:pt x="69496" y="270445"/>
                  </a:lnTo>
                  <a:lnTo>
                    <a:pt x="52793" y="268700"/>
                  </a:lnTo>
                  <a:lnTo>
                    <a:pt x="44471" y="267748"/>
                  </a:lnTo>
                  <a:lnTo>
                    <a:pt x="36078" y="266689"/>
                  </a:lnTo>
                  <a:lnTo>
                    <a:pt x="36078" y="45088"/>
                  </a:lnTo>
                  <a:lnTo>
                    <a:pt x="73153" y="40921"/>
                  </a:lnTo>
                  <a:lnTo>
                    <a:pt x="109601" y="37990"/>
                  </a:lnTo>
                  <a:lnTo>
                    <a:pt x="145632" y="36259"/>
                  </a:lnTo>
                  <a:lnTo>
                    <a:pt x="181455" y="35690"/>
                  </a:lnTo>
                  <a:lnTo>
                    <a:pt x="360608" y="35690"/>
                  </a:lnTo>
                  <a:lnTo>
                    <a:pt x="360608" y="20651"/>
                  </a:lnTo>
                  <a:lnTo>
                    <a:pt x="353839" y="12382"/>
                  </a:lnTo>
                  <a:lnTo>
                    <a:pt x="304964" y="6332"/>
                  </a:lnTo>
                  <a:lnTo>
                    <a:pt x="263887" y="2811"/>
                  </a:lnTo>
                  <a:lnTo>
                    <a:pt x="222247" y="702"/>
                  </a:lnTo>
                  <a:lnTo>
                    <a:pt x="180327" y="0"/>
                  </a:lnTo>
                  <a:close/>
                </a:path>
                <a:path w="360679" h="313054">
                  <a:moveTo>
                    <a:pt x="243810" y="176897"/>
                  </a:moveTo>
                  <a:lnTo>
                    <a:pt x="230657" y="176897"/>
                  </a:lnTo>
                  <a:lnTo>
                    <a:pt x="225772" y="178070"/>
                  </a:lnTo>
                  <a:lnTo>
                    <a:pt x="221615" y="180653"/>
                  </a:lnTo>
                  <a:lnTo>
                    <a:pt x="69496" y="270445"/>
                  </a:lnTo>
                  <a:lnTo>
                    <a:pt x="360608" y="270445"/>
                  </a:lnTo>
                  <a:lnTo>
                    <a:pt x="360608" y="263304"/>
                  </a:lnTo>
                  <a:lnTo>
                    <a:pt x="324547" y="263304"/>
                  </a:lnTo>
                  <a:lnTo>
                    <a:pt x="257693" y="186681"/>
                  </a:lnTo>
                  <a:lnTo>
                    <a:pt x="252050" y="180281"/>
                  </a:lnTo>
                  <a:lnTo>
                    <a:pt x="243810" y="176897"/>
                  </a:lnTo>
                  <a:close/>
                </a:path>
                <a:path w="360679" h="313054">
                  <a:moveTo>
                    <a:pt x="360608" y="35690"/>
                  </a:moveTo>
                  <a:lnTo>
                    <a:pt x="181455" y="35690"/>
                  </a:lnTo>
                  <a:lnTo>
                    <a:pt x="217162" y="36259"/>
                  </a:lnTo>
                  <a:lnTo>
                    <a:pt x="252845" y="37990"/>
                  </a:lnTo>
                  <a:lnTo>
                    <a:pt x="288605" y="40921"/>
                  </a:lnTo>
                  <a:lnTo>
                    <a:pt x="324547" y="45088"/>
                  </a:lnTo>
                  <a:lnTo>
                    <a:pt x="324547" y="263304"/>
                  </a:lnTo>
                  <a:lnTo>
                    <a:pt x="360608" y="263304"/>
                  </a:lnTo>
                  <a:lnTo>
                    <a:pt x="360608" y="35690"/>
                  </a:lnTo>
                  <a:close/>
                </a:path>
                <a:path w="360679" h="313054">
                  <a:moveTo>
                    <a:pt x="120243" y="96161"/>
                  </a:moveTo>
                  <a:lnTo>
                    <a:pt x="106204" y="98994"/>
                  </a:lnTo>
                  <a:lnTo>
                    <a:pt x="94731" y="106717"/>
                  </a:lnTo>
                  <a:lnTo>
                    <a:pt x="86991" y="118171"/>
                  </a:lnTo>
                  <a:lnTo>
                    <a:pt x="84151" y="132194"/>
                  </a:lnTo>
                  <a:lnTo>
                    <a:pt x="86991" y="146243"/>
                  </a:lnTo>
                  <a:lnTo>
                    <a:pt x="94731" y="157709"/>
                  </a:lnTo>
                  <a:lnTo>
                    <a:pt x="106204" y="165438"/>
                  </a:lnTo>
                  <a:lnTo>
                    <a:pt x="120243" y="168271"/>
                  </a:lnTo>
                  <a:lnTo>
                    <a:pt x="134266" y="165438"/>
                  </a:lnTo>
                  <a:lnTo>
                    <a:pt x="145719" y="157709"/>
                  </a:lnTo>
                  <a:lnTo>
                    <a:pt x="153443" y="146243"/>
                  </a:lnTo>
                  <a:lnTo>
                    <a:pt x="156276" y="132194"/>
                  </a:lnTo>
                  <a:lnTo>
                    <a:pt x="153443" y="118171"/>
                  </a:lnTo>
                  <a:lnTo>
                    <a:pt x="145719" y="106717"/>
                  </a:lnTo>
                  <a:lnTo>
                    <a:pt x="134266" y="98994"/>
                  </a:lnTo>
                  <a:lnTo>
                    <a:pt x="120243" y="9616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15068" y="8757063"/>
              <a:ext cx="379995" cy="178157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9901115" y="8464871"/>
              <a:ext cx="530225" cy="173990"/>
            </a:xfrm>
            <a:custGeom>
              <a:avLst/>
              <a:gdLst/>
              <a:ahLst/>
              <a:cxnLst/>
              <a:rect l="l" t="t" r="r" b="b"/>
              <a:pathLst>
                <a:path w="530225" h="173990">
                  <a:moveTo>
                    <a:pt x="524692" y="0"/>
                  </a:moveTo>
                  <a:lnTo>
                    <a:pt x="518175" y="0"/>
                  </a:lnTo>
                  <a:lnTo>
                    <a:pt x="5299" y="0"/>
                  </a:lnTo>
                  <a:lnTo>
                    <a:pt x="0" y="5270"/>
                  </a:lnTo>
                  <a:lnTo>
                    <a:pt x="0" y="168448"/>
                  </a:lnTo>
                  <a:lnTo>
                    <a:pt x="5299" y="173719"/>
                  </a:lnTo>
                  <a:lnTo>
                    <a:pt x="524692" y="173719"/>
                  </a:lnTo>
                  <a:lnTo>
                    <a:pt x="529978" y="168448"/>
                  </a:lnTo>
                  <a:lnTo>
                    <a:pt x="529978" y="5270"/>
                  </a:lnTo>
                  <a:lnTo>
                    <a:pt x="52469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43190" y="8508739"/>
              <a:ext cx="114274" cy="99041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04647" y="8508739"/>
              <a:ext cx="114274" cy="99041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62392" y="8506883"/>
              <a:ext cx="114274" cy="99041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9567883" y="8013758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09" h="462279">
                  <a:moveTo>
                    <a:pt x="316097" y="0"/>
                  </a:moveTo>
                  <a:lnTo>
                    <a:pt x="5195" y="0"/>
                  </a:lnTo>
                  <a:lnTo>
                    <a:pt x="0" y="5196"/>
                  </a:lnTo>
                  <a:lnTo>
                    <a:pt x="0" y="456888"/>
                  </a:lnTo>
                  <a:lnTo>
                    <a:pt x="5195" y="462070"/>
                  </a:lnTo>
                  <a:lnTo>
                    <a:pt x="316097" y="462070"/>
                  </a:lnTo>
                  <a:lnTo>
                    <a:pt x="321294" y="456888"/>
                  </a:lnTo>
                  <a:lnTo>
                    <a:pt x="321294" y="450475"/>
                  </a:lnTo>
                  <a:lnTo>
                    <a:pt x="321294" y="5196"/>
                  </a:lnTo>
                  <a:lnTo>
                    <a:pt x="316097" y="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9538204" y="8047177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09" h="462279">
                  <a:moveTo>
                    <a:pt x="316097" y="0"/>
                  </a:moveTo>
                  <a:lnTo>
                    <a:pt x="5195" y="0"/>
                  </a:lnTo>
                  <a:lnTo>
                    <a:pt x="0" y="5195"/>
                  </a:lnTo>
                  <a:lnTo>
                    <a:pt x="0" y="456888"/>
                  </a:lnTo>
                  <a:lnTo>
                    <a:pt x="5195" y="462070"/>
                  </a:lnTo>
                  <a:lnTo>
                    <a:pt x="316097" y="462070"/>
                  </a:lnTo>
                  <a:lnTo>
                    <a:pt x="321294" y="456888"/>
                  </a:lnTo>
                  <a:lnTo>
                    <a:pt x="321294" y="450474"/>
                  </a:lnTo>
                  <a:lnTo>
                    <a:pt x="321294" y="5195"/>
                  </a:lnTo>
                  <a:lnTo>
                    <a:pt x="316097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9508510" y="8075637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09" h="462279">
                  <a:moveTo>
                    <a:pt x="316114" y="0"/>
                  </a:moveTo>
                  <a:lnTo>
                    <a:pt x="5196" y="0"/>
                  </a:lnTo>
                  <a:lnTo>
                    <a:pt x="0" y="5195"/>
                  </a:lnTo>
                  <a:lnTo>
                    <a:pt x="0" y="456888"/>
                  </a:lnTo>
                  <a:lnTo>
                    <a:pt x="5196" y="462070"/>
                  </a:lnTo>
                  <a:lnTo>
                    <a:pt x="316114" y="462070"/>
                  </a:lnTo>
                  <a:lnTo>
                    <a:pt x="321310" y="456888"/>
                  </a:lnTo>
                  <a:lnTo>
                    <a:pt x="321310" y="450475"/>
                  </a:lnTo>
                  <a:lnTo>
                    <a:pt x="321310" y="5195"/>
                  </a:lnTo>
                  <a:lnTo>
                    <a:pt x="31611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9521406" y="8128787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4" h="318134">
                  <a:moveTo>
                    <a:pt x="44691" y="7467"/>
                  </a:moveTo>
                  <a:lnTo>
                    <a:pt x="42481" y="5232"/>
                  </a:lnTo>
                  <a:lnTo>
                    <a:pt x="2235" y="5232"/>
                  </a:lnTo>
                  <a:lnTo>
                    <a:pt x="0" y="7467"/>
                  </a:lnTo>
                  <a:lnTo>
                    <a:pt x="0" y="21272"/>
                  </a:lnTo>
                  <a:lnTo>
                    <a:pt x="2235" y="23482"/>
                  </a:lnTo>
                  <a:lnTo>
                    <a:pt x="42481" y="23482"/>
                  </a:lnTo>
                  <a:lnTo>
                    <a:pt x="44691" y="21272"/>
                  </a:lnTo>
                  <a:lnTo>
                    <a:pt x="44691" y="18516"/>
                  </a:lnTo>
                  <a:lnTo>
                    <a:pt x="44691" y="7467"/>
                  </a:lnTo>
                  <a:close/>
                </a:path>
                <a:path w="273684" h="318134">
                  <a:moveTo>
                    <a:pt x="46545" y="288620"/>
                  </a:moveTo>
                  <a:lnTo>
                    <a:pt x="44335" y="286397"/>
                  </a:lnTo>
                  <a:lnTo>
                    <a:pt x="32816" y="286397"/>
                  </a:lnTo>
                  <a:lnTo>
                    <a:pt x="32816" y="275615"/>
                  </a:lnTo>
                  <a:lnTo>
                    <a:pt x="30568" y="273392"/>
                  </a:lnTo>
                  <a:lnTo>
                    <a:pt x="16764" y="273392"/>
                  </a:lnTo>
                  <a:lnTo>
                    <a:pt x="14541" y="275615"/>
                  </a:lnTo>
                  <a:lnTo>
                    <a:pt x="14541" y="286397"/>
                  </a:lnTo>
                  <a:lnTo>
                    <a:pt x="4089" y="286397"/>
                  </a:lnTo>
                  <a:lnTo>
                    <a:pt x="1866" y="288620"/>
                  </a:lnTo>
                  <a:lnTo>
                    <a:pt x="1866" y="302425"/>
                  </a:lnTo>
                  <a:lnTo>
                    <a:pt x="4089" y="304647"/>
                  </a:lnTo>
                  <a:lnTo>
                    <a:pt x="14541" y="304647"/>
                  </a:lnTo>
                  <a:lnTo>
                    <a:pt x="14541" y="315874"/>
                  </a:lnTo>
                  <a:lnTo>
                    <a:pt x="16764" y="318096"/>
                  </a:lnTo>
                  <a:lnTo>
                    <a:pt x="19519" y="318096"/>
                  </a:lnTo>
                  <a:lnTo>
                    <a:pt x="30568" y="318096"/>
                  </a:lnTo>
                  <a:lnTo>
                    <a:pt x="32816" y="315874"/>
                  </a:lnTo>
                  <a:lnTo>
                    <a:pt x="32816" y="304647"/>
                  </a:lnTo>
                  <a:lnTo>
                    <a:pt x="44335" y="304647"/>
                  </a:lnTo>
                  <a:lnTo>
                    <a:pt x="46545" y="302425"/>
                  </a:lnTo>
                  <a:lnTo>
                    <a:pt x="46545" y="299669"/>
                  </a:lnTo>
                  <a:lnTo>
                    <a:pt x="46545" y="288620"/>
                  </a:lnTo>
                  <a:close/>
                </a:path>
                <a:path w="273684" h="318134">
                  <a:moveTo>
                    <a:pt x="46545" y="203555"/>
                  </a:moveTo>
                  <a:lnTo>
                    <a:pt x="44335" y="201333"/>
                  </a:lnTo>
                  <a:lnTo>
                    <a:pt x="32816" y="201333"/>
                  </a:lnTo>
                  <a:lnTo>
                    <a:pt x="32816" y="190576"/>
                  </a:lnTo>
                  <a:lnTo>
                    <a:pt x="30568" y="188328"/>
                  </a:lnTo>
                  <a:lnTo>
                    <a:pt x="16764" y="188328"/>
                  </a:lnTo>
                  <a:lnTo>
                    <a:pt x="14541" y="190576"/>
                  </a:lnTo>
                  <a:lnTo>
                    <a:pt x="14541" y="201333"/>
                  </a:lnTo>
                  <a:lnTo>
                    <a:pt x="4089" y="201333"/>
                  </a:lnTo>
                  <a:lnTo>
                    <a:pt x="1866" y="203555"/>
                  </a:lnTo>
                  <a:lnTo>
                    <a:pt x="1866" y="217360"/>
                  </a:lnTo>
                  <a:lnTo>
                    <a:pt x="4089" y="219595"/>
                  </a:lnTo>
                  <a:lnTo>
                    <a:pt x="14541" y="219595"/>
                  </a:lnTo>
                  <a:lnTo>
                    <a:pt x="14541" y="230822"/>
                  </a:lnTo>
                  <a:lnTo>
                    <a:pt x="16764" y="233045"/>
                  </a:lnTo>
                  <a:lnTo>
                    <a:pt x="19519" y="233045"/>
                  </a:lnTo>
                  <a:lnTo>
                    <a:pt x="30568" y="233045"/>
                  </a:lnTo>
                  <a:lnTo>
                    <a:pt x="32816" y="230822"/>
                  </a:lnTo>
                  <a:lnTo>
                    <a:pt x="32816" y="219595"/>
                  </a:lnTo>
                  <a:lnTo>
                    <a:pt x="44335" y="219595"/>
                  </a:lnTo>
                  <a:lnTo>
                    <a:pt x="46545" y="217360"/>
                  </a:lnTo>
                  <a:lnTo>
                    <a:pt x="46545" y="214604"/>
                  </a:lnTo>
                  <a:lnTo>
                    <a:pt x="46545" y="203555"/>
                  </a:lnTo>
                  <a:close/>
                </a:path>
                <a:path w="273684" h="318134">
                  <a:moveTo>
                    <a:pt x="212623" y="102133"/>
                  </a:moveTo>
                  <a:lnTo>
                    <a:pt x="209308" y="98818"/>
                  </a:lnTo>
                  <a:lnTo>
                    <a:pt x="119583" y="98818"/>
                  </a:lnTo>
                  <a:lnTo>
                    <a:pt x="116281" y="102133"/>
                  </a:lnTo>
                  <a:lnTo>
                    <a:pt x="116281" y="122707"/>
                  </a:lnTo>
                  <a:lnTo>
                    <a:pt x="119583" y="126022"/>
                  </a:lnTo>
                  <a:lnTo>
                    <a:pt x="209308" y="126022"/>
                  </a:lnTo>
                  <a:lnTo>
                    <a:pt x="212623" y="122707"/>
                  </a:lnTo>
                  <a:lnTo>
                    <a:pt x="212623" y="118592"/>
                  </a:lnTo>
                  <a:lnTo>
                    <a:pt x="212623" y="102133"/>
                  </a:lnTo>
                  <a:close/>
                </a:path>
                <a:path w="273684" h="318134">
                  <a:moveTo>
                    <a:pt x="213804" y="151536"/>
                  </a:moveTo>
                  <a:lnTo>
                    <a:pt x="210489" y="148234"/>
                  </a:lnTo>
                  <a:lnTo>
                    <a:pt x="120802" y="148234"/>
                  </a:lnTo>
                  <a:lnTo>
                    <a:pt x="117500" y="151536"/>
                  </a:lnTo>
                  <a:lnTo>
                    <a:pt x="117500" y="172123"/>
                  </a:lnTo>
                  <a:lnTo>
                    <a:pt x="120802" y="175425"/>
                  </a:lnTo>
                  <a:lnTo>
                    <a:pt x="210489" y="175425"/>
                  </a:lnTo>
                  <a:lnTo>
                    <a:pt x="213804" y="172123"/>
                  </a:lnTo>
                  <a:lnTo>
                    <a:pt x="213804" y="168008"/>
                  </a:lnTo>
                  <a:lnTo>
                    <a:pt x="213804" y="151536"/>
                  </a:lnTo>
                  <a:close/>
                </a:path>
                <a:path w="273684" h="318134">
                  <a:moveTo>
                    <a:pt x="213804" y="52717"/>
                  </a:moveTo>
                  <a:lnTo>
                    <a:pt x="210489" y="49403"/>
                  </a:lnTo>
                  <a:lnTo>
                    <a:pt x="120802" y="49403"/>
                  </a:lnTo>
                  <a:lnTo>
                    <a:pt x="117500" y="52717"/>
                  </a:lnTo>
                  <a:lnTo>
                    <a:pt x="117500" y="73291"/>
                  </a:lnTo>
                  <a:lnTo>
                    <a:pt x="120802" y="76606"/>
                  </a:lnTo>
                  <a:lnTo>
                    <a:pt x="210489" y="76606"/>
                  </a:lnTo>
                  <a:lnTo>
                    <a:pt x="213804" y="73291"/>
                  </a:lnTo>
                  <a:lnTo>
                    <a:pt x="213804" y="69189"/>
                  </a:lnTo>
                  <a:lnTo>
                    <a:pt x="213804" y="52717"/>
                  </a:lnTo>
                  <a:close/>
                </a:path>
                <a:path w="273684" h="318134">
                  <a:moveTo>
                    <a:pt x="273253" y="282613"/>
                  </a:moveTo>
                  <a:lnTo>
                    <a:pt x="269913" y="279298"/>
                  </a:lnTo>
                  <a:lnTo>
                    <a:pt x="76238" y="279298"/>
                  </a:lnTo>
                  <a:lnTo>
                    <a:pt x="72936" y="282613"/>
                  </a:lnTo>
                  <a:lnTo>
                    <a:pt x="72936" y="303187"/>
                  </a:lnTo>
                  <a:lnTo>
                    <a:pt x="76238" y="306501"/>
                  </a:lnTo>
                  <a:lnTo>
                    <a:pt x="269913" y="306501"/>
                  </a:lnTo>
                  <a:lnTo>
                    <a:pt x="273253" y="303187"/>
                  </a:lnTo>
                  <a:lnTo>
                    <a:pt x="273253" y="299072"/>
                  </a:lnTo>
                  <a:lnTo>
                    <a:pt x="273253" y="282613"/>
                  </a:lnTo>
                  <a:close/>
                </a:path>
                <a:path w="273684" h="318134">
                  <a:moveTo>
                    <a:pt x="273253" y="200952"/>
                  </a:moveTo>
                  <a:lnTo>
                    <a:pt x="269913" y="197637"/>
                  </a:lnTo>
                  <a:lnTo>
                    <a:pt x="76238" y="197637"/>
                  </a:lnTo>
                  <a:lnTo>
                    <a:pt x="72936" y="200952"/>
                  </a:lnTo>
                  <a:lnTo>
                    <a:pt x="72936" y="221526"/>
                  </a:lnTo>
                  <a:lnTo>
                    <a:pt x="76238" y="224840"/>
                  </a:lnTo>
                  <a:lnTo>
                    <a:pt x="269913" y="224840"/>
                  </a:lnTo>
                  <a:lnTo>
                    <a:pt x="273253" y="221526"/>
                  </a:lnTo>
                  <a:lnTo>
                    <a:pt x="273253" y="217424"/>
                  </a:lnTo>
                  <a:lnTo>
                    <a:pt x="273253" y="200952"/>
                  </a:lnTo>
                  <a:close/>
                </a:path>
                <a:path w="273684" h="318134">
                  <a:moveTo>
                    <a:pt x="273253" y="3314"/>
                  </a:moveTo>
                  <a:lnTo>
                    <a:pt x="269913" y="0"/>
                  </a:lnTo>
                  <a:lnTo>
                    <a:pt x="76238" y="0"/>
                  </a:lnTo>
                  <a:lnTo>
                    <a:pt x="72936" y="3314"/>
                  </a:lnTo>
                  <a:lnTo>
                    <a:pt x="72936" y="23888"/>
                  </a:lnTo>
                  <a:lnTo>
                    <a:pt x="76238" y="27190"/>
                  </a:lnTo>
                  <a:lnTo>
                    <a:pt x="269913" y="27190"/>
                  </a:lnTo>
                  <a:lnTo>
                    <a:pt x="273253" y="23888"/>
                  </a:lnTo>
                  <a:lnTo>
                    <a:pt x="273253" y="19773"/>
                  </a:lnTo>
                  <a:lnTo>
                    <a:pt x="273253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 descr=""/>
          <p:cNvGrpSpPr/>
          <p:nvPr/>
        </p:nvGrpSpPr>
        <p:grpSpPr>
          <a:xfrm>
            <a:off x="2536372" y="7560433"/>
            <a:ext cx="1610995" cy="1610995"/>
            <a:chOff x="2536372" y="7560433"/>
            <a:chExt cx="1610995" cy="1610995"/>
          </a:xfrm>
        </p:grpSpPr>
        <p:sp>
          <p:nvSpPr>
            <p:cNvPr id="68" name="object 68" descr=""/>
            <p:cNvSpPr/>
            <p:nvPr/>
          </p:nvSpPr>
          <p:spPr>
            <a:xfrm>
              <a:off x="2536367" y="7560436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1610855" y="805434"/>
                  </a:moveTo>
                  <a:lnTo>
                    <a:pt x="1609483" y="758101"/>
                  </a:lnTo>
                  <a:lnTo>
                    <a:pt x="1605432" y="711504"/>
                  </a:lnTo>
                  <a:lnTo>
                    <a:pt x="1598777" y="665683"/>
                  </a:lnTo>
                  <a:lnTo>
                    <a:pt x="1589582" y="620750"/>
                  </a:lnTo>
                  <a:lnTo>
                    <a:pt x="1577936" y="576757"/>
                  </a:lnTo>
                  <a:lnTo>
                    <a:pt x="1563903" y="533793"/>
                  </a:lnTo>
                  <a:lnTo>
                    <a:pt x="1547558" y="491921"/>
                  </a:lnTo>
                  <a:lnTo>
                    <a:pt x="1528991" y="451218"/>
                  </a:lnTo>
                  <a:lnTo>
                    <a:pt x="1508264" y="411772"/>
                  </a:lnTo>
                  <a:lnTo>
                    <a:pt x="1485455" y="373646"/>
                  </a:lnTo>
                  <a:lnTo>
                    <a:pt x="1460652" y="336918"/>
                  </a:lnTo>
                  <a:lnTo>
                    <a:pt x="1433906" y="301675"/>
                  </a:lnTo>
                  <a:lnTo>
                    <a:pt x="1405318" y="267970"/>
                  </a:lnTo>
                  <a:lnTo>
                    <a:pt x="1374952" y="235902"/>
                  </a:lnTo>
                  <a:lnTo>
                    <a:pt x="1342872" y="205536"/>
                  </a:lnTo>
                  <a:lnTo>
                    <a:pt x="1309179" y="176949"/>
                  </a:lnTo>
                  <a:lnTo>
                    <a:pt x="1273924" y="150202"/>
                  </a:lnTo>
                  <a:lnTo>
                    <a:pt x="1237208" y="125399"/>
                  </a:lnTo>
                  <a:lnTo>
                    <a:pt x="1199083" y="102590"/>
                  </a:lnTo>
                  <a:lnTo>
                    <a:pt x="1159624" y="81864"/>
                  </a:lnTo>
                  <a:lnTo>
                    <a:pt x="1118933" y="63296"/>
                  </a:lnTo>
                  <a:lnTo>
                    <a:pt x="1077061" y="46951"/>
                  </a:lnTo>
                  <a:lnTo>
                    <a:pt x="1034097" y="32918"/>
                  </a:lnTo>
                  <a:lnTo>
                    <a:pt x="990104" y="21272"/>
                  </a:lnTo>
                  <a:lnTo>
                    <a:pt x="945159" y="12077"/>
                  </a:lnTo>
                  <a:lnTo>
                    <a:pt x="899350" y="5422"/>
                  </a:lnTo>
                  <a:lnTo>
                    <a:pt x="852754" y="1371"/>
                  </a:lnTo>
                  <a:lnTo>
                    <a:pt x="805421" y="0"/>
                  </a:lnTo>
                  <a:lnTo>
                    <a:pt x="758101" y="1371"/>
                  </a:lnTo>
                  <a:lnTo>
                    <a:pt x="711492" y="5422"/>
                  </a:lnTo>
                  <a:lnTo>
                    <a:pt x="665683" y="12077"/>
                  </a:lnTo>
                  <a:lnTo>
                    <a:pt x="620750" y="21272"/>
                  </a:lnTo>
                  <a:lnTo>
                    <a:pt x="576757" y="32918"/>
                  </a:lnTo>
                  <a:lnTo>
                    <a:pt x="533793" y="46951"/>
                  </a:lnTo>
                  <a:lnTo>
                    <a:pt x="491921" y="63296"/>
                  </a:lnTo>
                  <a:lnTo>
                    <a:pt x="451218" y="81864"/>
                  </a:lnTo>
                  <a:lnTo>
                    <a:pt x="411772" y="102590"/>
                  </a:lnTo>
                  <a:lnTo>
                    <a:pt x="373646" y="125399"/>
                  </a:lnTo>
                  <a:lnTo>
                    <a:pt x="336918" y="150202"/>
                  </a:lnTo>
                  <a:lnTo>
                    <a:pt x="301675" y="176949"/>
                  </a:lnTo>
                  <a:lnTo>
                    <a:pt x="267982" y="205536"/>
                  </a:lnTo>
                  <a:lnTo>
                    <a:pt x="235902" y="235902"/>
                  </a:lnTo>
                  <a:lnTo>
                    <a:pt x="205536" y="267970"/>
                  </a:lnTo>
                  <a:lnTo>
                    <a:pt x="176949" y="301675"/>
                  </a:lnTo>
                  <a:lnTo>
                    <a:pt x="150202" y="336918"/>
                  </a:lnTo>
                  <a:lnTo>
                    <a:pt x="125399" y="373646"/>
                  </a:lnTo>
                  <a:lnTo>
                    <a:pt x="102590" y="411772"/>
                  </a:lnTo>
                  <a:lnTo>
                    <a:pt x="81864" y="451218"/>
                  </a:lnTo>
                  <a:lnTo>
                    <a:pt x="63296" y="491921"/>
                  </a:lnTo>
                  <a:lnTo>
                    <a:pt x="46951" y="533793"/>
                  </a:lnTo>
                  <a:lnTo>
                    <a:pt x="32918" y="576757"/>
                  </a:lnTo>
                  <a:lnTo>
                    <a:pt x="21272" y="620750"/>
                  </a:lnTo>
                  <a:lnTo>
                    <a:pt x="12077" y="665683"/>
                  </a:lnTo>
                  <a:lnTo>
                    <a:pt x="5422" y="711504"/>
                  </a:lnTo>
                  <a:lnTo>
                    <a:pt x="1371" y="758101"/>
                  </a:lnTo>
                  <a:lnTo>
                    <a:pt x="0" y="805434"/>
                  </a:lnTo>
                  <a:lnTo>
                    <a:pt x="1371" y="852754"/>
                  </a:lnTo>
                  <a:lnTo>
                    <a:pt x="5422" y="899363"/>
                  </a:lnTo>
                  <a:lnTo>
                    <a:pt x="12077" y="945172"/>
                  </a:lnTo>
                  <a:lnTo>
                    <a:pt x="21272" y="990104"/>
                  </a:lnTo>
                  <a:lnTo>
                    <a:pt x="32918" y="1034097"/>
                  </a:lnTo>
                  <a:lnTo>
                    <a:pt x="46951" y="1077074"/>
                  </a:lnTo>
                  <a:lnTo>
                    <a:pt x="63296" y="1118946"/>
                  </a:lnTo>
                  <a:lnTo>
                    <a:pt x="81864" y="1159637"/>
                  </a:lnTo>
                  <a:lnTo>
                    <a:pt x="102590" y="1199083"/>
                  </a:lnTo>
                  <a:lnTo>
                    <a:pt x="125399" y="1237208"/>
                  </a:lnTo>
                  <a:lnTo>
                    <a:pt x="150202" y="1273937"/>
                  </a:lnTo>
                  <a:lnTo>
                    <a:pt x="176949" y="1309192"/>
                  </a:lnTo>
                  <a:lnTo>
                    <a:pt x="205536" y="1342885"/>
                  </a:lnTo>
                  <a:lnTo>
                    <a:pt x="235902" y="1374952"/>
                  </a:lnTo>
                  <a:lnTo>
                    <a:pt x="267982" y="1405331"/>
                  </a:lnTo>
                  <a:lnTo>
                    <a:pt x="301675" y="1433918"/>
                  </a:lnTo>
                  <a:lnTo>
                    <a:pt x="336918" y="1460652"/>
                  </a:lnTo>
                  <a:lnTo>
                    <a:pt x="373646" y="1485468"/>
                  </a:lnTo>
                  <a:lnTo>
                    <a:pt x="411772" y="1508264"/>
                  </a:lnTo>
                  <a:lnTo>
                    <a:pt x="451218" y="1528991"/>
                  </a:lnTo>
                  <a:lnTo>
                    <a:pt x="491921" y="1547558"/>
                  </a:lnTo>
                  <a:lnTo>
                    <a:pt x="533793" y="1563903"/>
                  </a:lnTo>
                  <a:lnTo>
                    <a:pt x="576757" y="1577936"/>
                  </a:lnTo>
                  <a:lnTo>
                    <a:pt x="620750" y="1589582"/>
                  </a:lnTo>
                  <a:lnTo>
                    <a:pt x="665683" y="1598777"/>
                  </a:lnTo>
                  <a:lnTo>
                    <a:pt x="711492" y="1605432"/>
                  </a:lnTo>
                  <a:lnTo>
                    <a:pt x="758101" y="1609496"/>
                  </a:lnTo>
                  <a:lnTo>
                    <a:pt x="805421" y="1610855"/>
                  </a:lnTo>
                  <a:lnTo>
                    <a:pt x="852754" y="1609496"/>
                  </a:lnTo>
                  <a:lnTo>
                    <a:pt x="899350" y="1605432"/>
                  </a:lnTo>
                  <a:lnTo>
                    <a:pt x="945159" y="1598777"/>
                  </a:lnTo>
                  <a:lnTo>
                    <a:pt x="990104" y="1589582"/>
                  </a:lnTo>
                  <a:lnTo>
                    <a:pt x="1034097" y="1577936"/>
                  </a:lnTo>
                  <a:lnTo>
                    <a:pt x="1077061" y="1563903"/>
                  </a:lnTo>
                  <a:lnTo>
                    <a:pt x="1118933" y="1547558"/>
                  </a:lnTo>
                  <a:lnTo>
                    <a:pt x="1159624" y="1528991"/>
                  </a:lnTo>
                  <a:lnTo>
                    <a:pt x="1199083" y="1508264"/>
                  </a:lnTo>
                  <a:lnTo>
                    <a:pt x="1237208" y="1485468"/>
                  </a:lnTo>
                  <a:lnTo>
                    <a:pt x="1273924" y="1460652"/>
                  </a:lnTo>
                  <a:lnTo>
                    <a:pt x="1309179" y="1433918"/>
                  </a:lnTo>
                  <a:lnTo>
                    <a:pt x="1342872" y="1405331"/>
                  </a:lnTo>
                  <a:lnTo>
                    <a:pt x="1374952" y="1374952"/>
                  </a:lnTo>
                  <a:lnTo>
                    <a:pt x="1405318" y="1342885"/>
                  </a:lnTo>
                  <a:lnTo>
                    <a:pt x="1433906" y="1309192"/>
                  </a:lnTo>
                  <a:lnTo>
                    <a:pt x="1460652" y="1273937"/>
                  </a:lnTo>
                  <a:lnTo>
                    <a:pt x="1485455" y="1237208"/>
                  </a:lnTo>
                  <a:lnTo>
                    <a:pt x="1508264" y="1199083"/>
                  </a:lnTo>
                  <a:lnTo>
                    <a:pt x="1528991" y="1159637"/>
                  </a:lnTo>
                  <a:lnTo>
                    <a:pt x="1547558" y="1118946"/>
                  </a:lnTo>
                  <a:lnTo>
                    <a:pt x="1563903" y="1077074"/>
                  </a:lnTo>
                  <a:lnTo>
                    <a:pt x="1577936" y="1034097"/>
                  </a:lnTo>
                  <a:lnTo>
                    <a:pt x="1589582" y="990104"/>
                  </a:lnTo>
                  <a:lnTo>
                    <a:pt x="1598777" y="945172"/>
                  </a:lnTo>
                  <a:lnTo>
                    <a:pt x="1605432" y="899363"/>
                  </a:lnTo>
                  <a:lnTo>
                    <a:pt x="1609483" y="852754"/>
                  </a:lnTo>
                  <a:lnTo>
                    <a:pt x="1610855" y="805434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29907" y="7677734"/>
              <a:ext cx="229953" cy="202867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2775463" y="7958139"/>
              <a:ext cx="1108075" cy="815975"/>
            </a:xfrm>
            <a:custGeom>
              <a:avLst/>
              <a:gdLst/>
              <a:ahLst/>
              <a:cxnLst/>
              <a:rect l="l" t="t" r="r" b="b"/>
              <a:pathLst>
                <a:path w="1108075" h="815975">
                  <a:moveTo>
                    <a:pt x="1077253" y="0"/>
                  </a:moveTo>
                  <a:lnTo>
                    <a:pt x="30360" y="0"/>
                  </a:lnTo>
                  <a:lnTo>
                    <a:pt x="18533" y="2382"/>
                  </a:lnTo>
                  <a:lnTo>
                    <a:pt x="8883" y="8880"/>
                  </a:lnTo>
                  <a:lnTo>
                    <a:pt x="2382" y="18520"/>
                  </a:lnTo>
                  <a:lnTo>
                    <a:pt x="0" y="30331"/>
                  </a:lnTo>
                  <a:lnTo>
                    <a:pt x="0" y="785162"/>
                  </a:lnTo>
                  <a:lnTo>
                    <a:pt x="2382" y="796983"/>
                  </a:lnTo>
                  <a:lnTo>
                    <a:pt x="8883" y="806634"/>
                  </a:lnTo>
                  <a:lnTo>
                    <a:pt x="18533" y="813138"/>
                  </a:lnTo>
                  <a:lnTo>
                    <a:pt x="30360" y="815523"/>
                  </a:lnTo>
                  <a:lnTo>
                    <a:pt x="1077253" y="815508"/>
                  </a:lnTo>
                  <a:lnTo>
                    <a:pt x="1089064" y="813126"/>
                  </a:lnTo>
                  <a:lnTo>
                    <a:pt x="1098705" y="806626"/>
                  </a:lnTo>
                  <a:lnTo>
                    <a:pt x="1105202" y="796981"/>
                  </a:lnTo>
                  <a:lnTo>
                    <a:pt x="1107584" y="785162"/>
                  </a:lnTo>
                  <a:lnTo>
                    <a:pt x="1107584" y="30331"/>
                  </a:lnTo>
                  <a:lnTo>
                    <a:pt x="1105202" y="18520"/>
                  </a:lnTo>
                  <a:lnTo>
                    <a:pt x="1098705" y="8880"/>
                  </a:lnTo>
                  <a:lnTo>
                    <a:pt x="1089064" y="2382"/>
                  </a:lnTo>
                  <a:lnTo>
                    <a:pt x="107725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818320" y="8001266"/>
              <a:ext cx="1014094" cy="725805"/>
            </a:xfrm>
            <a:custGeom>
              <a:avLst/>
              <a:gdLst/>
              <a:ahLst/>
              <a:cxnLst/>
              <a:rect l="l" t="t" r="r" b="b"/>
              <a:pathLst>
                <a:path w="1014095" h="725804">
                  <a:moveTo>
                    <a:pt x="1014018" y="30327"/>
                  </a:moveTo>
                  <a:lnTo>
                    <a:pt x="1011643" y="18516"/>
                  </a:lnTo>
                  <a:lnTo>
                    <a:pt x="1005141" y="8877"/>
                  </a:lnTo>
                  <a:lnTo>
                    <a:pt x="995502" y="2387"/>
                  </a:lnTo>
                  <a:lnTo>
                    <a:pt x="983678" y="0"/>
                  </a:lnTo>
                  <a:lnTo>
                    <a:pt x="30365" y="0"/>
                  </a:lnTo>
                  <a:lnTo>
                    <a:pt x="18529" y="2387"/>
                  </a:lnTo>
                  <a:lnTo>
                    <a:pt x="8877" y="8890"/>
                  </a:lnTo>
                  <a:lnTo>
                    <a:pt x="2374" y="18542"/>
                  </a:lnTo>
                  <a:lnTo>
                    <a:pt x="0" y="30365"/>
                  </a:lnTo>
                  <a:lnTo>
                    <a:pt x="0" y="695388"/>
                  </a:lnTo>
                  <a:lnTo>
                    <a:pt x="2374" y="707212"/>
                  </a:lnTo>
                  <a:lnTo>
                    <a:pt x="8877" y="716864"/>
                  </a:lnTo>
                  <a:lnTo>
                    <a:pt x="18529" y="723366"/>
                  </a:lnTo>
                  <a:lnTo>
                    <a:pt x="30365" y="725741"/>
                  </a:lnTo>
                  <a:lnTo>
                    <a:pt x="983678" y="725728"/>
                  </a:lnTo>
                  <a:lnTo>
                    <a:pt x="995502" y="723353"/>
                  </a:lnTo>
                  <a:lnTo>
                    <a:pt x="1005141" y="716851"/>
                  </a:lnTo>
                  <a:lnTo>
                    <a:pt x="1011643" y="707212"/>
                  </a:lnTo>
                  <a:lnTo>
                    <a:pt x="1014018" y="695388"/>
                  </a:lnTo>
                  <a:lnTo>
                    <a:pt x="1014018" y="30327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301801" y="8061067"/>
              <a:ext cx="461009" cy="421640"/>
            </a:xfrm>
            <a:custGeom>
              <a:avLst/>
              <a:gdLst/>
              <a:ahLst/>
              <a:cxnLst/>
              <a:rect l="l" t="t" r="r" b="b"/>
              <a:pathLst>
                <a:path w="461010" h="421640">
                  <a:moveTo>
                    <a:pt x="454364" y="0"/>
                  </a:moveTo>
                  <a:lnTo>
                    <a:pt x="6398" y="0"/>
                  </a:lnTo>
                  <a:lnTo>
                    <a:pt x="0" y="6413"/>
                  </a:lnTo>
                  <a:lnTo>
                    <a:pt x="0" y="415036"/>
                  </a:lnTo>
                  <a:lnTo>
                    <a:pt x="6398" y="421450"/>
                  </a:lnTo>
                  <a:lnTo>
                    <a:pt x="454364" y="421450"/>
                  </a:lnTo>
                  <a:lnTo>
                    <a:pt x="460778" y="415036"/>
                  </a:lnTo>
                  <a:lnTo>
                    <a:pt x="460778" y="407137"/>
                  </a:lnTo>
                  <a:lnTo>
                    <a:pt x="460778" y="6413"/>
                  </a:lnTo>
                  <a:lnTo>
                    <a:pt x="45436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352974" y="8138645"/>
              <a:ext cx="360680" cy="313055"/>
            </a:xfrm>
            <a:custGeom>
              <a:avLst/>
              <a:gdLst/>
              <a:ahLst/>
              <a:cxnLst/>
              <a:rect l="l" t="t" r="r" b="b"/>
              <a:pathLst>
                <a:path w="360679" h="313054">
                  <a:moveTo>
                    <a:pt x="180327" y="0"/>
                  </a:moveTo>
                  <a:lnTo>
                    <a:pt x="138384" y="702"/>
                  </a:lnTo>
                  <a:lnTo>
                    <a:pt x="96738" y="2811"/>
                  </a:lnTo>
                  <a:lnTo>
                    <a:pt x="55658" y="6332"/>
                  </a:lnTo>
                  <a:lnTo>
                    <a:pt x="6785" y="12382"/>
                  </a:lnTo>
                  <a:lnTo>
                    <a:pt x="0" y="20651"/>
                  </a:lnTo>
                  <a:lnTo>
                    <a:pt x="0" y="291468"/>
                  </a:lnTo>
                  <a:lnTo>
                    <a:pt x="56564" y="306004"/>
                  </a:lnTo>
                  <a:lnTo>
                    <a:pt x="97741" y="309640"/>
                  </a:lnTo>
                  <a:lnTo>
                    <a:pt x="138982" y="311795"/>
                  </a:lnTo>
                  <a:lnTo>
                    <a:pt x="180327" y="312506"/>
                  </a:lnTo>
                  <a:lnTo>
                    <a:pt x="221669" y="311795"/>
                  </a:lnTo>
                  <a:lnTo>
                    <a:pt x="262902" y="309640"/>
                  </a:lnTo>
                  <a:lnTo>
                    <a:pt x="304064" y="306004"/>
                  </a:lnTo>
                  <a:lnTo>
                    <a:pt x="345198" y="300851"/>
                  </a:lnTo>
                  <a:lnTo>
                    <a:pt x="360608" y="291468"/>
                  </a:lnTo>
                  <a:lnTo>
                    <a:pt x="360608" y="270445"/>
                  </a:lnTo>
                  <a:lnTo>
                    <a:pt x="69496" y="270445"/>
                  </a:lnTo>
                  <a:lnTo>
                    <a:pt x="52793" y="268700"/>
                  </a:lnTo>
                  <a:lnTo>
                    <a:pt x="44471" y="267748"/>
                  </a:lnTo>
                  <a:lnTo>
                    <a:pt x="36078" y="266689"/>
                  </a:lnTo>
                  <a:lnTo>
                    <a:pt x="36078" y="45088"/>
                  </a:lnTo>
                  <a:lnTo>
                    <a:pt x="73153" y="40921"/>
                  </a:lnTo>
                  <a:lnTo>
                    <a:pt x="109601" y="37990"/>
                  </a:lnTo>
                  <a:lnTo>
                    <a:pt x="145632" y="36259"/>
                  </a:lnTo>
                  <a:lnTo>
                    <a:pt x="181455" y="35690"/>
                  </a:lnTo>
                  <a:lnTo>
                    <a:pt x="360608" y="35690"/>
                  </a:lnTo>
                  <a:lnTo>
                    <a:pt x="360608" y="20651"/>
                  </a:lnTo>
                  <a:lnTo>
                    <a:pt x="353839" y="12382"/>
                  </a:lnTo>
                  <a:lnTo>
                    <a:pt x="304964" y="6332"/>
                  </a:lnTo>
                  <a:lnTo>
                    <a:pt x="263887" y="2811"/>
                  </a:lnTo>
                  <a:lnTo>
                    <a:pt x="222247" y="702"/>
                  </a:lnTo>
                  <a:lnTo>
                    <a:pt x="180327" y="0"/>
                  </a:lnTo>
                  <a:close/>
                </a:path>
                <a:path w="360679" h="313054">
                  <a:moveTo>
                    <a:pt x="243810" y="176897"/>
                  </a:moveTo>
                  <a:lnTo>
                    <a:pt x="230657" y="176897"/>
                  </a:lnTo>
                  <a:lnTo>
                    <a:pt x="225772" y="178070"/>
                  </a:lnTo>
                  <a:lnTo>
                    <a:pt x="221616" y="180653"/>
                  </a:lnTo>
                  <a:lnTo>
                    <a:pt x="69496" y="270445"/>
                  </a:lnTo>
                  <a:lnTo>
                    <a:pt x="360608" y="270445"/>
                  </a:lnTo>
                  <a:lnTo>
                    <a:pt x="360608" y="263304"/>
                  </a:lnTo>
                  <a:lnTo>
                    <a:pt x="324547" y="263304"/>
                  </a:lnTo>
                  <a:lnTo>
                    <a:pt x="257693" y="186681"/>
                  </a:lnTo>
                  <a:lnTo>
                    <a:pt x="252050" y="180281"/>
                  </a:lnTo>
                  <a:lnTo>
                    <a:pt x="243810" y="176897"/>
                  </a:lnTo>
                  <a:close/>
                </a:path>
                <a:path w="360679" h="313054">
                  <a:moveTo>
                    <a:pt x="360608" y="35690"/>
                  </a:moveTo>
                  <a:lnTo>
                    <a:pt x="181455" y="35690"/>
                  </a:lnTo>
                  <a:lnTo>
                    <a:pt x="217162" y="36259"/>
                  </a:lnTo>
                  <a:lnTo>
                    <a:pt x="252845" y="37990"/>
                  </a:lnTo>
                  <a:lnTo>
                    <a:pt x="288605" y="40921"/>
                  </a:lnTo>
                  <a:lnTo>
                    <a:pt x="324547" y="45088"/>
                  </a:lnTo>
                  <a:lnTo>
                    <a:pt x="324547" y="263304"/>
                  </a:lnTo>
                  <a:lnTo>
                    <a:pt x="360608" y="263304"/>
                  </a:lnTo>
                  <a:lnTo>
                    <a:pt x="360608" y="35690"/>
                  </a:lnTo>
                  <a:close/>
                </a:path>
                <a:path w="360679" h="313054">
                  <a:moveTo>
                    <a:pt x="120243" y="96161"/>
                  </a:moveTo>
                  <a:lnTo>
                    <a:pt x="106204" y="98994"/>
                  </a:lnTo>
                  <a:lnTo>
                    <a:pt x="94731" y="106717"/>
                  </a:lnTo>
                  <a:lnTo>
                    <a:pt x="86991" y="118171"/>
                  </a:lnTo>
                  <a:lnTo>
                    <a:pt x="84151" y="132194"/>
                  </a:lnTo>
                  <a:lnTo>
                    <a:pt x="86991" y="146243"/>
                  </a:lnTo>
                  <a:lnTo>
                    <a:pt x="94731" y="157709"/>
                  </a:lnTo>
                  <a:lnTo>
                    <a:pt x="106204" y="165438"/>
                  </a:lnTo>
                  <a:lnTo>
                    <a:pt x="120243" y="168271"/>
                  </a:lnTo>
                  <a:lnTo>
                    <a:pt x="134266" y="165438"/>
                  </a:lnTo>
                  <a:lnTo>
                    <a:pt x="145720" y="157709"/>
                  </a:lnTo>
                  <a:lnTo>
                    <a:pt x="153443" y="146243"/>
                  </a:lnTo>
                  <a:lnTo>
                    <a:pt x="156276" y="132194"/>
                  </a:lnTo>
                  <a:lnTo>
                    <a:pt x="153443" y="118171"/>
                  </a:lnTo>
                  <a:lnTo>
                    <a:pt x="145720" y="106717"/>
                  </a:lnTo>
                  <a:lnTo>
                    <a:pt x="134266" y="98994"/>
                  </a:lnTo>
                  <a:lnTo>
                    <a:pt x="120243" y="9616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3011" y="8809519"/>
              <a:ext cx="379995" cy="178157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3249058" y="8517326"/>
              <a:ext cx="530225" cy="173990"/>
            </a:xfrm>
            <a:custGeom>
              <a:avLst/>
              <a:gdLst/>
              <a:ahLst/>
              <a:cxnLst/>
              <a:rect l="l" t="t" r="r" b="b"/>
              <a:pathLst>
                <a:path w="530225" h="173990">
                  <a:moveTo>
                    <a:pt x="524692" y="0"/>
                  </a:moveTo>
                  <a:lnTo>
                    <a:pt x="518175" y="0"/>
                  </a:lnTo>
                  <a:lnTo>
                    <a:pt x="5299" y="0"/>
                  </a:lnTo>
                  <a:lnTo>
                    <a:pt x="0" y="5270"/>
                  </a:lnTo>
                  <a:lnTo>
                    <a:pt x="0" y="168449"/>
                  </a:lnTo>
                  <a:lnTo>
                    <a:pt x="5299" y="173719"/>
                  </a:lnTo>
                  <a:lnTo>
                    <a:pt x="524692" y="173719"/>
                  </a:lnTo>
                  <a:lnTo>
                    <a:pt x="529978" y="168449"/>
                  </a:lnTo>
                  <a:lnTo>
                    <a:pt x="529978" y="5270"/>
                  </a:lnTo>
                  <a:lnTo>
                    <a:pt x="52469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1133" y="8561195"/>
              <a:ext cx="114274" cy="99041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52590" y="8561195"/>
              <a:ext cx="114274" cy="99041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10335" y="8559339"/>
              <a:ext cx="114274" cy="99041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2915826" y="8066214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10" h="462279">
                  <a:moveTo>
                    <a:pt x="316097" y="0"/>
                  </a:moveTo>
                  <a:lnTo>
                    <a:pt x="5195" y="0"/>
                  </a:lnTo>
                  <a:lnTo>
                    <a:pt x="0" y="5196"/>
                  </a:lnTo>
                  <a:lnTo>
                    <a:pt x="0" y="456889"/>
                  </a:lnTo>
                  <a:lnTo>
                    <a:pt x="5195" y="462070"/>
                  </a:lnTo>
                  <a:lnTo>
                    <a:pt x="316097" y="462070"/>
                  </a:lnTo>
                  <a:lnTo>
                    <a:pt x="321294" y="456889"/>
                  </a:lnTo>
                  <a:lnTo>
                    <a:pt x="321294" y="450475"/>
                  </a:lnTo>
                  <a:lnTo>
                    <a:pt x="321294" y="5196"/>
                  </a:lnTo>
                  <a:lnTo>
                    <a:pt x="316097" y="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886147" y="8099633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10" h="462279">
                  <a:moveTo>
                    <a:pt x="316099" y="0"/>
                  </a:moveTo>
                  <a:lnTo>
                    <a:pt x="5195" y="0"/>
                  </a:lnTo>
                  <a:lnTo>
                    <a:pt x="0" y="5195"/>
                  </a:lnTo>
                  <a:lnTo>
                    <a:pt x="0" y="456888"/>
                  </a:lnTo>
                  <a:lnTo>
                    <a:pt x="5195" y="462069"/>
                  </a:lnTo>
                  <a:lnTo>
                    <a:pt x="316099" y="462069"/>
                  </a:lnTo>
                  <a:lnTo>
                    <a:pt x="321294" y="456888"/>
                  </a:lnTo>
                  <a:lnTo>
                    <a:pt x="321294" y="450474"/>
                  </a:lnTo>
                  <a:lnTo>
                    <a:pt x="321294" y="5195"/>
                  </a:lnTo>
                  <a:lnTo>
                    <a:pt x="316099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856453" y="8128093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10" h="462279">
                  <a:moveTo>
                    <a:pt x="316114" y="0"/>
                  </a:moveTo>
                  <a:lnTo>
                    <a:pt x="5196" y="0"/>
                  </a:lnTo>
                  <a:lnTo>
                    <a:pt x="0" y="5195"/>
                  </a:lnTo>
                  <a:lnTo>
                    <a:pt x="0" y="456888"/>
                  </a:lnTo>
                  <a:lnTo>
                    <a:pt x="5196" y="462070"/>
                  </a:lnTo>
                  <a:lnTo>
                    <a:pt x="316114" y="462070"/>
                  </a:lnTo>
                  <a:lnTo>
                    <a:pt x="321310" y="456888"/>
                  </a:lnTo>
                  <a:lnTo>
                    <a:pt x="321310" y="450474"/>
                  </a:lnTo>
                  <a:lnTo>
                    <a:pt x="321310" y="5195"/>
                  </a:lnTo>
                  <a:lnTo>
                    <a:pt x="31611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2869349" y="8181238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5" h="318134">
                  <a:moveTo>
                    <a:pt x="44691" y="7467"/>
                  </a:moveTo>
                  <a:lnTo>
                    <a:pt x="42481" y="5245"/>
                  </a:lnTo>
                  <a:lnTo>
                    <a:pt x="2235" y="5245"/>
                  </a:lnTo>
                  <a:lnTo>
                    <a:pt x="0" y="7467"/>
                  </a:lnTo>
                  <a:lnTo>
                    <a:pt x="0" y="21272"/>
                  </a:lnTo>
                  <a:lnTo>
                    <a:pt x="2235" y="23495"/>
                  </a:lnTo>
                  <a:lnTo>
                    <a:pt x="42481" y="23495"/>
                  </a:lnTo>
                  <a:lnTo>
                    <a:pt x="44691" y="21272"/>
                  </a:lnTo>
                  <a:lnTo>
                    <a:pt x="44691" y="18516"/>
                  </a:lnTo>
                  <a:lnTo>
                    <a:pt x="44691" y="7467"/>
                  </a:lnTo>
                  <a:close/>
                </a:path>
                <a:path w="273685" h="318134">
                  <a:moveTo>
                    <a:pt x="46545" y="288632"/>
                  </a:moveTo>
                  <a:lnTo>
                    <a:pt x="44335" y="286397"/>
                  </a:lnTo>
                  <a:lnTo>
                    <a:pt x="32816" y="286397"/>
                  </a:lnTo>
                  <a:lnTo>
                    <a:pt x="32816" y="275628"/>
                  </a:lnTo>
                  <a:lnTo>
                    <a:pt x="30568" y="273392"/>
                  </a:lnTo>
                  <a:lnTo>
                    <a:pt x="16764" y="273392"/>
                  </a:lnTo>
                  <a:lnTo>
                    <a:pt x="14541" y="275628"/>
                  </a:lnTo>
                  <a:lnTo>
                    <a:pt x="14541" y="286397"/>
                  </a:lnTo>
                  <a:lnTo>
                    <a:pt x="4089" y="286397"/>
                  </a:lnTo>
                  <a:lnTo>
                    <a:pt x="1866" y="288632"/>
                  </a:lnTo>
                  <a:lnTo>
                    <a:pt x="1866" y="302437"/>
                  </a:lnTo>
                  <a:lnTo>
                    <a:pt x="4089" y="304647"/>
                  </a:lnTo>
                  <a:lnTo>
                    <a:pt x="14541" y="304647"/>
                  </a:lnTo>
                  <a:lnTo>
                    <a:pt x="14541" y="315874"/>
                  </a:lnTo>
                  <a:lnTo>
                    <a:pt x="16764" y="318096"/>
                  </a:lnTo>
                  <a:lnTo>
                    <a:pt x="19519" y="318096"/>
                  </a:lnTo>
                  <a:lnTo>
                    <a:pt x="30568" y="318096"/>
                  </a:lnTo>
                  <a:lnTo>
                    <a:pt x="32816" y="315874"/>
                  </a:lnTo>
                  <a:lnTo>
                    <a:pt x="32816" y="304647"/>
                  </a:lnTo>
                  <a:lnTo>
                    <a:pt x="44335" y="304647"/>
                  </a:lnTo>
                  <a:lnTo>
                    <a:pt x="46545" y="302437"/>
                  </a:lnTo>
                  <a:lnTo>
                    <a:pt x="46545" y="299669"/>
                  </a:lnTo>
                  <a:lnTo>
                    <a:pt x="46545" y="288632"/>
                  </a:lnTo>
                  <a:close/>
                </a:path>
                <a:path w="273685" h="318134">
                  <a:moveTo>
                    <a:pt x="46545" y="203568"/>
                  </a:moveTo>
                  <a:lnTo>
                    <a:pt x="44335" y="201333"/>
                  </a:lnTo>
                  <a:lnTo>
                    <a:pt x="32816" y="201333"/>
                  </a:lnTo>
                  <a:lnTo>
                    <a:pt x="32816" y="190576"/>
                  </a:lnTo>
                  <a:lnTo>
                    <a:pt x="30568" y="188341"/>
                  </a:lnTo>
                  <a:lnTo>
                    <a:pt x="16764" y="188341"/>
                  </a:lnTo>
                  <a:lnTo>
                    <a:pt x="14541" y="190576"/>
                  </a:lnTo>
                  <a:lnTo>
                    <a:pt x="14541" y="201333"/>
                  </a:lnTo>
                  <a:lnTo>
                    <a:pt x="4089" y="201333"/>
                  </a:lnTo>
                  <a:lnTo>
                    <a:pt x="1866" y="203568"/>
                  </a:lnTo>
                  <a:lnTo>
                    <a:pt x="1866" y="217373"/>
                  </a:lnTo>
                  <a:lnTo>
                    <a:pt x="4089" y="219595"/>
                  </a:lnTo>
                  <a:lnTo>
                    <a:pt x="14541" y="219595"/>
                  </a:lnTo>
                  <a:lnTo>
                    <a:pt x="14541" y="230822"/>
                  </a:lnTo>
                  <a:lnTo>
                    <a:pt x="16764" y="233057"/>
                  </a:lnTo>
                  <a:lnTo>
                    <a:pt x="19519" y="233057"/>
                  </a:lnTo>
                  <a:lnTo>
                    <a:pt x="30568" y="233057"/>
                  </a:lnTo>
                  <a:lnTo>
                    <a:pt x="32816" y="230822"/>
                  </a:lnTo>
                  <a:lnTo>
                    <a:pt x="32816" y="219595"/>
                  </a:lnTo>
                  <a:lnTo>
                    <a:pt x="44335" y="219595"/>
                  </a:lnTo>
                  <a:lnTo>
                    <a:pt x="46545" y="217373"/>
                  </a:lnTo>
                  <a:lnTo>
                    <a:pt x="46545" y="214604"/>
                  </a:lnTo>
                  <a:lnTo>
                    <a:pt x="46545" y="203568"/>
                  </a:lnTo>
                  <a:close/>
                </a:path>
                <a:path w="273685" h="318134">
                  <a:moveTo>
                    <a:pt x="212610" y="102133"/>
                  </a:moveTo>
                  <a:lnTo>
                    <a:pt x="209308" y="98818"/>
                  </a:lnTo>
                  <a:lnTo>
                    <a:pt x="119583" y="98818"/>
                  </a:lnTo>
                  <a:lnTo>
                    <a:pt x="116281" y="102133"/>
                  </a:lnTo>
                  <a:lnTo>
                    <a:pt x="116281" y="122707"/>
                  </a:lnTo>
                  <a:lnTo>
                    <a:pt x="119583" y="126022"/>
                  </a:lnTo>
                  <a:lnTo>
                    <a:pt x="209308" y="126022"/>
                  </a:lnTo>
                  <a:lnTo>
                    <a:pt x="212610" y="122707"/>
                  </a:lnTo>
                  <a:lnTo>
                    <a:pt x="212610" y="118605"/>
                  </a:lnTo>
                  <a:lnTo>
                    <a:pt x="212610" y="102133"/>
                  </a:lnTo>
                  <a:close/>
                </a:path>
                <a:path w="273685" h="318134">
                  <a:moveTo>
                    <a:pt x="213804" y="151549"/>
                  </a:moveTo>
                  <a:lnTo>
                    <a:pt x="210489" y="148234"/>
                  </a:lnTo>
                  <a:lnTo>
                    <a:pt x="120802" y="148234"/>
                  </a:lnTo>
                  <a:lnTo>
                    <a:pt x="117500" y="151549"/>
                  </a:lnTo>
                  <a:lnTo>
                    <a:pt x="117500" y="172123"/>
                  </a:lnTo>
                  <a:lnTo>
                    <a:pt x="120802" y="175437"/>
                  </a:lnTo>
                  <a:lnTo>
                    <a:pt x="210489" y="175437"/>
                  </a:lnTo>
                  <a:lnTo>
                    <a:pt x="213804" y="172123"/>
                  </a:lnTo>
                  <a:lnTo>
                    <a:pt x="213804" y="168008"/>
                  </a:lnTo>
                  <a:lnTo>
                    <a:pt x="213804" y="151549"/>
                  </a:lnTo>
                  <a:close/>
                </a:path>
                <a:path w="273685" h="318134">
                  <a:moveTo>
                    <a:pt x="213804" y="52730"/>
                  </a:moveTo>
                  <a:lnTo>
                    <a:pt x="210489" y="49415"/>
                  </a:lnTo>
                  <a:lnTo>
                    <a:pt x="120802" y="49415"/>
                  </a:lnTo>
                  <a:lnTo>
                    <a:pt x="117500" y="52730"/>
                  </a:lnTo>
                  <a:lnTo>
                    <a:pt x="117500" y="73304"/>
                  </a:lnTo>
                  <a:lnTo>
                    <a:pt x="120802" y="76606"/>
                  </a:lnTo>
                  <a:lnTo>
                    <a:pt x="210489" y="76606"/>
                  </a:lnTo>
                  <a:lnTo>
                    <a:pt x="213804" y="73304"/>
                  </a:lnTo>
                  <a:lnTo>
                    <a:pt x="213804" y="69189"/>
                  </a:lnTo>
                  <a:lnTo>
                    <a:pt x="213804" y="52730"/>
                  </a:lnTo>
                  <a:close/>
                </a:path>
                <a:path w="273685" h="318134">
                  <a:moveTo>
                    <a:pt x="273253" y="282613"/>
                  </a:moveTo>
                  <a:lnTo>
                    <a:pt x="269913" y="279298"/>
                  </a:lnTo>
                  <a:lnTo>
                    <a:pt x="76238" y="279298"/>
                  </a:lnTo>
                  <a:lnTo>
                    <a:pt x="72936" y="282613"/>
                  </a:lnTo>
                  <a:lnTo>
                    <a:pt x="72936" y="303187"/>
                  </a:lnTo>
                  <a:lnTo>
                    <a:pt x="76238" y="306501"/>
                  </a:lnTo>
                  <a:lnTo>
                    <a:pt x="269913" y="306501"/>
                  </a:lnTo>
                  <a:lnTo>
                    <a:pt x="273253" y="303187"/>
                  </a:lnTo>
                  <a:lnTo>
                    <a:pt x="273253" y="299085"/>
                  </a:lnTo>
                  <a:lnTo>
                    <a:pt x="273253" y="282613"/>
                  </a:lnTo>
                  <a:close/>
                </a:path>
                <a:path w="273685" h="318134">
                  <a:moveTo>
                    <a:pt x="273253" y="200964"/>
                  </a:moveTo>
                  <a:lnTo>
                    <a:pt x="269913" y="197650"/>
                  </a:lnTo>
                  <a:lnTo>
                    <a:pt x="76238" y="197650"/>
                  </a:lnTo>
                  <a:lnTo>
                    <a:pt x="72936" y="200964"/>
                  </a:lnTo>
                  <a:lnTo>
                    <a:pt x="72936" y="221538"/>
                  </a:lnTo>
                  <a:lnTo>
                    <a:pt x="76238" y="224840"/>
                  </a:lnTo>
                  <a:lnTo>
                    <a:pt x="269913" y="224840"/>
                  </a:lnTo>
                  <a:lnTo>
                    <a:pt x="273253" y="221538"/>
                  </a:lnTo>
                  <a:lnTo>
                    <a:pt x="273253" y="217424"/>
                  </a:lnTo>
                  <a:lnTo>
                    <a:pt x="273253" y="200964"/>
                  </a:lnTo>
                  <a:close/>
                </a:path>
                <a:path w="273685" h="318134">
                  <a:moveTo>
                    <a:pt x="273253" y="3314"/>
                  </a:moveTo>
                  <a:lnTo>
                    <a:pt x="269913" y="0"/>
                  </a:lnTo>
                  <a:lnTo>
                    <a:pt x="76238" y="0"/>
                  </a:lnTo>
                  <a:lnTo>
                    <a:pt x="72936" y="3314"/>
                  </a:lnTo>
                  <a:lnTo>
                    <a:pt x="72936" y="23888"/>
                  </a:lnTo>
                  <a:lnTo>
                    <a:pt x="76238" y="27203"/>
                  </a:lnTo>
                  <a:lnTo>
                    <a:pt x="269913" y="27203"/>
                  </a:lnTo>
                  <a:lnTo>
                    <a:pt x="273253" y="23888"/>
                  </a:lnTo>
                  <a:lnTo>
                    <a:pt x="273253" y="19773"/>
                  </a:lnTo>
                  <a:lnTo>
                    <a:pt x="273253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 txBox="1"/>
          <p:nvPr/>
        </p:nvSpPr>
        <p:spPr>
          <a:xfrm>
            <a:off x="9724357" y="9240018"/>
            <a:ext cx="54038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84" name="object 84" descr=""/>
          <p:cNvSpPr txBox="1"/>
          <p:nvPr/>
        </p:nvSpPr>
        <p:spPr>
          <a:xfrm rot="18900000">
            <a:off x="3524304" y="6442174"/>
            <a:ext cx="1674117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5" name="object 85" descr=""/>
          <p:cNvSpPr txBox="1"/>
          <p:nvPr/>
        </p:nvSpPr>
        <p:spPr>
          <a:xfrm rot="18900000">
            <a:off x="4291405" y="6541170"/>
            <a:ext cx="1674117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6" name="object 86" descr=""/>
          <p:cNvSpPr txBox="1"/>
          <p:nvPr/>
        </p:nvSpPr>
        <p:spPr>
          <a:xfrm rot="2700000">
            <a:off x="9080353" y="6806672"/>
            <a:ext cx="562278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7" name="object 87" descr=""/>
          <p:cNvSpPr txBox="1"/>
          <p:nvPr/>
        </p:nvSpPr>
        <p:spPr>
          <a:xfrm rot="2700000">
            <a:off x="7407697" y="6029702"/>
            <a:ext cx="562278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2759261" y="9238033"/>
            <a:ext cx="117792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Windows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6826735" y="2657651"/>
            <a:ext cx="38544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 HTML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5879967" y="3025104"/>
            <a:ext cx="567690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0010">
              <a:lnSpc>
                <a:spcPct val="101699"/>
              </a:lnSpc>
              <a:spcBef>
                <a:spcPts val="95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1" name="object 91" descr=""/>
          <p:cNvSpPr txBox="1"/>
          <p:nvPr/>
        </p:nvSpPr>
        <p:spPr>
          <a:xfrm rot="18900000">
            <a:off x="7489909" y="163299"/>
            <a:ext cx="701092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2" name="object 92" descr=""/>
          <p:cNvSpPr txBox="1"/>
          <p:nvPr/>
        </p:nvSpPr>
        <p:spPr>
          <a:xfrm rot="2700000">
            <a:off x="4262694" y="219102"/>
            <a:ext cx="795682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ia</a:t>
            </a:r>
            <a:r>
              <a:rPr dirty="0" sz="115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115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3" name="object 93" descr=""/>
          <p:cNvSpPr txBox="1"/>
          <p:nvPr/>
        </p:nvSpPr>
        <p:spPr>
          <a:xfrm rot="2700000">
            <a:off x="5143439" y="134185"/>
            <a:ext cx="660812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115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4" name="object 94" descr=""/>
          <p:cNvSpPr txBox="1"/>
          <p:nvPr/>
        </p:nvSpPr>
        <p:spPr>
          <a:xfrm rot="18900000">
            <a:off x="8199015" y="215723"/>
            <a:ext cx="885052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Ed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5" name="object 95" descr=""/>
          <p:cNvSpPr/>
          <p:nvPr/>
        </p:nvSpPr>
        <p:spPr>
          <a:xfrm>
            <a:off x="12235446" y="4697297"/>
            <a:ext cx="769620" cy="405765"/>
          </a:xfrm>
          <a:custGeom>
            <a:avLst/>
            <a:gdLst/>
            <a:ahLst/>
            <a:cxnLst/>
            <a:rect l="l" t="t" r="r" b="b"/>
            <a:pathLst>
              <a:path w="769619" h="405764">
                <a:moveTo>
                  <a:pt x="769353" y="287134"/>
                </a:moveTo>
                <a:lnTo>
                  <a:pt x="227317" y="287261"/>
                </a:lnTo>
                <a:lnTo>
                  <a:pt x="202641" y="304609"/>
                </a:lnTo>
                <a:lnTo>
                  <a:pt x="202653" y="388251"/>
                </a:lnTo>
                <a:lnTo>
                  <a:pt x="204000" y="394995"/>
                </a:lnTo>
                <a:lnTo>
                  <a:pt x="208292" y="400519"/>
                </a:lnTo>
                <a:lnTo>
                  <a:pt x="215938" y="404241"/>
                </a:lnTo>
                <a:lnTo>
                  <a:pt x="227330" y="405612"/>
                </a:lnTo>
                <a:lnTo>
                  <a:pt x="769353" y="405485"/>
                </a:lnTo>
                <a:lnTo>
                  <a:pt x="769353" y="287134"/>
                </a:lnTo>
                <a:close/>
              </a:path>
              <a:path w="769619" h="405764">
                <a:moveTo>
                  <a:pt x="769353" y="98907"/>
                </a:moveTo>
                <a:lnTo>
                  <a:pt x="178714" y="99047"/>
                </a:lnTo>
                <a:lnTo>
                  <a:pt x="146215" y="812"/>
                </a:lnTo>
                <a:lnTo>
                  <a:pt x="139687" y="0"/>
                </a:lnTo>
                <a:lnTo>
                  <a:pt x="5981" y="142735"/>
                </a:lnTo>
                <a:lnTo>
                  <a:pt x="1498" y="149987"/>
                </a:lnTo>
                <a:lnTo>
                  <a:pt x="0" y="158254"/>
                </a:lnTo>
                <a:lnTo>
                  <a:pt x="1498" y="166522"/>
                </a:lnTo>
                <a:lnTo>
                  <a:pt x="5994" y="173761"/>
                </a:lnTo>
                <a:lnTo>
                  <a:pt x="139712" y="316484"/>
                </a:lnTo>
                <a:lnTo>
                  <a:pt x="146265" y="315671"/>
                </a:lnTo>
                <a:lnTo>
                  <a:pt x="146253" y="234759"/>
                </a:lnTo>
                <a:lnTo>
                  <a:pt x="148818" y="228028"/>
                </a:lnTo>
                <a:lnTo>
                  <a:pt x="155803" y="222504"/>
                </a:lnTo>
                <a:lnTo>
                  <a:pt x="166128" y="218782"/>
                </a:lnTo>
                <a:lnTo>
                  <a:pt x="178727" y="217411"/>
                </a:lnTo>
                <a:lnTo>
                  <a:pt x="769353" y="217271"/>
                </a:lnTo>
                <a:lnTo>
                  <a:pt x="769353" y="98907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 txBox="1"/>
          <p:nvPr/>
        </p:nvSpPr>
        <p:spPr>
          <a:xfrm>
            <a:off x="12615306" y="4394673"/>
            <a:ext cx="379730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3505">
              <a:lnSpc>
                <a:spcPct val="101699"/>
              </a:lnSpc>
              <a:spcBef>
                <a:spcPts val="95"/>
              </a:spcBef>
            </a:pP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HTT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4309381" y="4494739"/>
            <a:ext cx="1402080" cy="916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282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1150" spc="30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115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1150">
              <a:latin typeface="Myriad Pro"/>
              <a:cs typeface="Myriad Pro"/>
            </a:endParaRPr>
          </a:p>
          <a:p>
            <a:pPr algn="r" marL="1016635" marR="5080" indent="121285">
              <a:lnSpc>
                <a:spcPct val="101699"/>
              </a:lnSpc>
            </a:pP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PDF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6172628" y="5779117"/>
            <a:ext cx="895985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58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db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115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730203" y="4440226"/>
            <a:ext cx="1610995" cy="1610995"/>
            <a:chOff x="9730203" y="4440226"/>
            <a:chExt cx="1610995" cy="1610995"/>
          </a:xfrm>
        </p:grpSpPr>
        <p:sp>
          <p:nvSpPr>
            <p:cNvPr id="3" name="object 3" descr=""/>
            <p:cNvSpPr/>
            <p:nvPr/>
          </p:nvSpPr>
          <p:spPr>
            <a:xfrm>
              <a:off x="9730203" y="4440226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1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0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3"/>
                  </a:lnTo>
                  <a:lnTo>
                    <a:pt x="102591" y="411768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6"/>
                  </a:lnTo>
                  <a:lnTo>
                    <a:pt x="32923" y="576756"/>
                  </a:lnTo>
                  <a:lnTo>
                    <a:pt x="21272" y="620747"/>
                  </a:lnTo>
                  <a:lnTo>
                    <a:pt x="12078" y="665686"/>
                  </a:lnTo>
                  <a:lnTo>
                    <a:pt x="5418" y="711496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3"/>
                  </a:lnTo>
                  <a:lnTo>
                    <a:pt x="5418" y="899358"/>
                  </a:lnTo>
                  <a:lnTo>
                    <a:pt x="12078" y="945168"/>
                  </a:lnTo>
                  <a:lnTo>
                    <a:pt x="21272" y="990107"/>
                  </a:lnTo>
                  <a:lnTo>
                    <a:pt x="32923" y="1034098"/>
                  </a:lnTo>
                  <a:lnTo>
                    <a:pt x="46956" y="1077068"/>
                  </a:lnTo>
                  <a:lnTo>
                    <a:pt x="63295" y="1118939"/>
                  </a:lnTo>
                  <a:lnTo>
                    <a:pt x="81865" y="1159637"/>
                  </a:lnTo>
                  <a:lnTo>
                    <a:pt x="102591" y="1199086"/>
                  </a:lnTo>
                  <a:lnTo>
                    <a:pt x="125397" y="1237211"/>
                  </a:lnTo>
                  <a:lnTo>
                    <a:pt x="150206" y="1273935"/>
                  </a:lnTo>
                  <a:lnTo>
                    <a:pt x="176945" y="1309184"/>
                  </a:lnTo>
                  <a:lnTo>
                    <a:pt x="205537" y="1342882"/>
                  </a:lnTo>
                  <a:lnTo>
                    <a:pt x="235906" y="1374953"/>
                  </a:lnTo>
                  <a:lnTo>
                    <a:pt x="267978" y="1405322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1"/>
                  </a:lnTo>
                  <a:lnTo>
                    <a:pt x="411774" y="1508266"/>
                  </a:lnTo>
                  <a:lnTo>
                    <a:pt x="451223" y="1528991"/>
                  </a:lnTo>
                  <a:lnTo>
                    <a:pt x="491921" y="1547561"/>
                  </a:lnTo>
                  <a:lnTo>
                    <a:pt x="533792" y="1563900"/>
                  </a:lnTo>
                  <a:lnTo>
                    <a:pt x="576761" y="1577933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8" y="1605436"/>
                  </a:lnTo>
                  <a:lnTo>
                    <a:pt x="758103" y="1609488"/>
                  </a:lnTo>
                  <a:lnTo>
                    <a:pt x="805427" y="1610855"/>
                  </a:lnTo>
                  <a:lnTo>
                    <a:pt x="852751" y="1609488"/>
                  </a:lnTo>
                  <a:lnTo>
                    <a:pt x="899356" y="1605436"/>
                  </a:lnTo>
                  <a:lnTo>
                    <a:pt x="945165" y="1598776"/>
                  </a:lnTo>
                  <a:lnTo>
                    <a:pt x="990102" y="1589583"/>
                  </a:lnTo>
                  <a:lnTo>
                    <a:pt x="1034093" y="1577933"/>
                  </a:lnTo>
                  <a:lnTo>
                    <a:pt x="1077062" y="1563900"/>
                  </a:lnTo>
                  <a:lnTo>
                    <a:pt x="1118933" y="1547561"/>
                  </a:lnTo>
                  <a:lnTo>
                    <a:pt x="1159631" y="1528991"/>
                  </a:lnTo>
                  <a:lnTo>
                    <a:pt x="1199080" y="1508266"/>
                  </a:lnTo>
                  <a:lnTo>
                    <a:pt x="1237204" y="1485461"/>
                  </a:lnTo>
                  <a:lnTo>
                    <a:pt x="1273929" y="1460652"/>
                  </a:lnTo>
                  <a:lnTo>
                    <a:pt x="1309178" y="1433914"/>
                  </a:lnTo>
                  <a:lnTo>
                    <a:pt x="1342876" y="1405322"/>
                  </a:lnTo>
                  <a:lnTo>
                    <a:pt x="1374948" y="1374953"/>
                  </a:lnTo>
                  <a:lnTo>
                    <a:pt x="1405317" y="1342882"/>
                  </a:lnTo>
                  <a:lnTo>
                    <a:pt x="1433909" y="1309184"/>
                  </a:lnTo>
                  <a:lnTo>
                    <a:pt x="1460648" y="1273935"/>
                  </a:lnTo>
                  <a:lnTo>
                    <a:pt x="1485458" y="1237211"/>
                  </a:lnTo>
                  <a:lnTo>
                    <a:pt x="1508263" y="1199086"/>
                  </a:lnTo>
                  <a:lnTo>
                    <a:pt x="1528989" y="1159637"/>
                  </a:lnTo>
                  <a:lnTo>
                    <a:pt x="1547559" y="1118939"/>
                  </a:lnTo>
                  <a:lnTo>
                    <a:pt x="1563899" y="1077068"/>
                  </a:lnTo>
                  <a:lnTo>
                    <a:pt x="1577932" y="1034098"/>
                  </a:lnTo>
                  <a:lnTo>
                    <a:pt x="1589583" y="990107"/>
                  </a:lnTo>
                  <a:lnTo>
                    <a:pt x="1598776" y="945168"/>
                  </a:lnTo>
                  <a:lnTo>
                    <a:pt x="1605436" y="899358"/>
                  </a:lnTo>
                  <a:lnTo>
                    <a:pt x="1609488" y="852753"/>
                  </a:lnTo>
                  <a:lnTo>
                    <a:pt x="1610855" y="805427"/>
                  </a:lnTo>
                  <a:lnTo>
                    <a:pt x="1609488" y="758101"/>
                  </a:lnTo>
                  <a:lnTo>
                    <a:pt x="1605436" y="711496"/>
                  </a:lnTo>
                  <a:lnTo>
                    <a:pt x="1598776" y="665686"/>
                  </a:lnTo>
                  <a:lnTo>
                    <a:pt x="1589583" y="620747"/>
                  </a:lnTo>
                  <a:lnTo>
                    <a:pt x="1577932" y="576756"/>
                  </a:lnTo>
                  <a:lnTo>
                    <a:pt x="1563899" y="533786"/>
                  </a:lnTo>
                  <a:lnTo>
                    <a:pt x="1547559" y="491915"/>
                  </a:lnTo>
                  <a:lnTo>
                    <a:pt x="1528989" y="451217"/>
                  </a:lnTo>
                  <a:lnTo>
                    <a:pt x="1508263" y="411768"/>
                  </a:lnTo>
                  <a:lnTo>
                    <a:pt x="1485458" y="373643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0"/>
                  </a:lnTo>
                  <a:lnTo>
                    <a:pt x="1273929" y="150202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1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299938" y="4826381"/>
              <a:ext cx="724535" cy="533400"/>
            </a:xfrm>
            <a:custGeom>
              <a:avLst/>
              <a:gdLst/>
              <a:ahLst/>
              <a:cxnLst/>
              <a:rect l="l" t="t" r="r" b="b"/>
              <a:pathLst>
                <a:path w="724534" h="533400">
                  <a:moveTo>
                    <a:pt x="704100" y="0"/>
                  </a:moveTo>
                  <a:lnTo>
                    <a:pt x="19850" y="0"/>
                  </a:lnTo>
                  <a:lnTo>
                    <a:pt x="12119" y="1556"/>
                  </a:lnTo>
                  <a:lnTo>
                    <a:pt x="5810" y="5801"/>
                  </a:lnTo>
                  <a:lnTo>
                    <a:pt x="1558" y="12101"/>
                  </a:lnTo>
                  <a:lnTo>
                    <a:pt x="0" y="19820"/>
                  </a:lnTo>
                  <a:lnTo>
                    <a:pt x="0" y="513172"/>
                  </a:lnTo>
                  <a:lnTo>
                    <a:pt x="1558" y="520902"/>
                  </a:lnTo>
                  <a:lnTo>
                    <a:pt x="5810" y="527212"/>
                  </a:lnTo>
                  <a:lnTo>
                    <a:pt x="12119" y="531464"/>
                  </a:lnTo>
                  <a:lnTo>
                    <a:pt x="19850" y="533022"/>
                  </a:lnTo>
                  <a:lnTo>
                    <a:pt x="704100" y="533022"/>
                  </a:lnTo>
                  <a:lnTo>
                    <a:pt x="711819" y="531464"/>
                  </a:lnTo>
                  <a:lnTo>
                    <a:pt x="718119" y="527212"/>
                  </a:lnTo>
                  <a:lnTo>
                    <a:pt x="722364" y="520902"/>
                  </a:lnTo>
                  <a:lnTo>
                    <a:pt x="723920" y="513172"/>
                  </a:lnTo>
                  <a:lnTo>
                    <a:pt x="723920" y="19820"/>
                  </a:lnTo>
                  <a:lnTo>
                    <a:pt x="722364" y="12101"/>
                  </a:lnTo>
                  <a:lnTo>
                    <a:pt x="718119" y="5801"/>
                  </a:lnTo>
                  <a:lnTo>
                    <a:pt x="711819" y="1556"/>
                  </a:lnTo>
                  <a:lnTo>
                    <a:pt x="704100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327947" y="4854565"/>
              <a:ext cx="662940" cy="474345"/>
            </a:xfrm>
            <a:custGeom>
              <a:avLst/>
              <a:gdLst/>
              <a:ahLst/>
              <a:cxnLst/>
              <a:rect l="l" t="t" r="r" b="b"/>
              <a:pathLst>
                <a:path w="662940" h="474345">
                  <a:moveTo>
                    <a:pt x="642946" y="0"/>
                  </a:moveTo>
                  <a:lnTo>
                    <a:pt x="19850" y="0"/>
                  </a:lnTo>
                  <a:lnTo>
                    <a:pt x="12119" y="1558"/>
                  </a:lnTo>
                  <a:lnTo>
                    <a:pt x="5810" y="5808"/>
                  </a:lnTo>
                  <a:lnTo>
                    <a:pt x="1558" y="12112"/>
                  </a:lnTo>
                  <a:lnTo>
                    <a:pt x="0" y="19834"/>
                  </a:lnTo>
                  <a:lnTo>
                    <a:pt x="0" y="454498"/>
                  </a:lnTo>
                  <a:lnTo>
                    <a:pt x="1558" y="462226"/>
                  </a:lnTo>
                  <a:lnTo>
                    <a:pt x="5810" y="468530"/>
                  </a:lnTo>
                  <a:lnTo>
                    <a:pt x="12119" y="472777"/>
                  </a:lnTo>
                  <a:lnTo>
                    <a:pt x="19850" y="474333"/>
                  </a:lnTo>
                  <a:lnTo>
                    <a:pt x="642946" y="474333"/>
                  </a:lnTo>
                  <a:lnTo>
                    <a:pt x="650674" y="472777"/>
                  </a:lnTo>
                  <a:lnTo>
                    <a:pt x="656978" y="468530"/>
                  </a:lnTo>
                  <a:lnTo>
                    <a:pt x="661224" y="462226"/>
                  </a:lnTo>
                  <a:lnTo>
                    <a:pt x="662781" y="454498"/>
                  </a:lnTo>
                  <a:lnTo>
                    <a:pt x="662781" y="19819"/>
                  </a:lnTo>
                  <a:lnTo>
                    <a:pt x="661224" y="12100"/>
                  </a:lnTo>
                  <a:lnTo>
                    <a:pt x="656978" y="5801"/>
                  </a:lnTo>
                  <a:lnTo>
                    <a:pt x="650674" y="1556"/>
                  </a:lnTo>
                  <a:lnTo>
                    <a:pt x="64294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49218" y="4880620"/>
              <a:ext cx="624205" cy="421640"/>
            </a:xfrm>
            <a:custGeom>
              <a:avLst/>
              <a:gdLst/>
              <a:ahLst/>
              <a:cxnLst/>
              <a:rect l="l" t="t" r="r" b="b"/>
              <a:pathLst>
                <a:path w="624204" h="421639">
                  <a:moveTo>
                    <a:pt x="619622" y="0"/>
                  </a:moveTo>
                  <a:lnTo>
                    <a:pt x="4185" y="0"/>
                  </a:lnTo>
                  <a:lnTo>
                    <a:pt x="0" y="4187"/>
                  </a:lnTo>
                  <a:lnTo>
                    <a:pt x="0" y="416921"/>
                  </a:lnTo>
                  <a:lnTo>
                    <a:pt x="4185" y="421109"/>
                  </a:lnTo>
                  <a:lnTo>
                    <a:pt x="619622" y="421109"/>
                  </a:lnTo>
                  <a:lnTo>
                    <a:pt x="623808" y="416921"/>
                  </a:lnTo>
                  <a:lnTo>
                    <a:pt x="623808" y="411740"/>
                  </a:lnTo>
                  <a:lnTo>
                    <a:pt x="623808" y="4187"/>
                  </a:lnTo>
                  <a:lnTo>
                    <a:pt x="61962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492607" y="4933583"/>
              <a:ext cx="327025" cy="326390"/>
            </a:xfrm>
            <a:custGeom>
              <a:avLst/>
              <a:gdLst/>
              <a:ahLst/>
              <a:cxnLst/>
              <a:rect l="l" t="t" r="r" b="b"/>
              <a:pathLst>
                <a:path w="327025" h="326389">
                  <a:moveTo>
                    <a:pt x="205686" y="269268"/>
                  </a:moveTo>
                  <a:lnTo>
                    <a:pt x="120719" y="269268"/>
                  </a:lnTo>
                  <a:lnTo>
                    <a:pt x="128216" y="275726"/>
                  </a:lnTo>
                  <a:lnTo>
                    <a:pt x="129527" y="283964"/>
                  </a:lnTo>
                  <a:lnTo>
                    <a:pt x="140108" y="324646"/>
                  </a:lnTo>
                  <a:lnTo>
                    <a:pt x="158117" y="326369"/>
                  </a:lnTo>
                  <a:lnTo>
                    <a:pt x="168302" y="326369"/>
                  </a:lnTo>
                  <a:lnTo>
                    <a:pt x="196867" y="284219"/>
                  </a:lnTo>
                  <a:lnTo>
                    <a:pt x="198574" y="275726"/>
                  </a:lnTo>
                  <a:lnTo>
                    <a:pt x="205686" y="269268"/>
                  </a:lnTo>
                  <a:close/>
                </a:path>
                <a:path w="327025" h="326389">
                  <a:moveTo>
                    <a:pt x="73833" y="32376"/>
                  </a:moveTo>
                  <a:lnTo>
                    <a:pt x="37459" y="59559"/>
                  </a:lnTo>
                  <a:lnTo>
                    <a:pt x="32382" y="65335"/>
                  </a:lnTo>
                  <a:lnTo>
                    <a:pt x="32382" y="73842"/>
                  </a:lnTo>
                  <a:lnTo>
                    <a:pt x="37117" y="79618"/>
                  </a:lnTo>
                  <a:lnTo>
                    <a:pt x="53433" y="101026"/>
                  </a:lnTo>
                  <a:lnTo>
                    <a:pt x="55809" y="104084"/>
                  </a:lnTo>
                  <a:lnTo>
                    <a:pt x="57175" y="107826"/>
                  </a:lnTo>
                  <a:lnTo>
                    <a:pt x="57175" y="120743"/>
                  </a:lnTo>
                  <a:lnTo>
                    <a:pt x="50375" y="128226"/>
                  </a:lnTo>
                  <a:lnTo>
                    <a:pt x="41542" y="129577"/>
                  </a:lnTo>
                  <a:lnTo>
                    <a:pt x="7572" y="133986"/>
                  </a:lnTo>
                  <a:lnTo>
                    <a:pt x="1411" y="140103"/>
                  </a:lnTo>
                  <a:lnTo>
                    <a:pt x="773" y="147570"/>
                  </a:lnTo>
                  <a:lnTo>
                    <a:pt x="202" y="155290"/>
                  </a:lnTo>
                  <a:lnTo>
                    <a:pt x="0" y="163104"/>
                  </a:lnTo>
                  <a:lnTo>
                    <a:pt x="184" y="170979"/>
                  </a:lnTo>
                  <a:lnTo>
                    <a:pt x="41542" y="196876"/>
                  </a:lnTo>
                  <a:lnTo>
                    <a:pt x="50375" y="197900"/>
                  </a:lnTo>
                  <a:lnTo>
                    <a:pt x="57175" y="205383"/>
                  </a:lnTo>
                  <a:lnTo>
                    <a:pt x="57175" y="218627"/>
                  </a:lnTo>
                  <a:lnTo>
                    <a:pt x="55809" y="222353"/>
                  </a:lnTo>
                  <a:lnTo>
                    <a:pt x="53433" y="225426"/>
                  </a:lnTo>
                  <a:lnTo>
                    <a:pt x="37117" y="246850"/>
                  </a:lnTo>
                  <a:lnTo>
                    <a:pt x="32382" y="252625"/>
                  </a:lnTo>
                  <a:lnTo>
                    <a:pt x="32723" y="261102"/>
                  </a:lnTo>
                  <a:lnTo>
                    <a:pt x="37459" y="266893"/>
                  </a:lnTo>
                  <a:lnTo>
                    <a:pt x="66024" y="292726"/>
                  </a:lnTo>
                  <a:lnTo>
                    <a:pt x="73150" y="292726"/>
                  </a:lnTo>
                  <a:lnTo>
                    <a:pt x="76891" y="291701"/>
                  </a:lnTo>
                  <a:lnTo>
                    <a:pt x="79608" y="289311"/>
                  </a:lnTo>
                  <a:lnTo>
                    <a:pt x="101031" y="272668"/>
                  </a:lnTo>
                  <a:lnTo>
                    <a:pt x="104076" y="270635"/>
                  </a:lnTo>
                  <a:lnTo>
                    <a:pt x="107831" y="269268"/>
                  </a:lnTo>
                  <a:lnTo>
                    <a:pt x="286976" y="269268"/>
                  </a:lnTo>
                  <a:lnTo>
                    <a:pt x="288975" y="266893"/>
                  </a:lnTo>
                  <a:lnTo>
                    <a:pt x="293741" y="261102"/>
                  </a:lnTo>
                  <a:lnTo>
                    <a:pt x="294082" y="252625"/>
                  </a:lnTo>
                  <a:lnTo>
                    <a:pt x="289317" y="246850"/>
                  </a:lnTo>
                  <a:lnTo>
                    <a:pt x="278646" y="232948"/>
                  </a:lnTo>
                  <a:lnTo>
                    <a:pt x="274160" y="227005"/>
                  </a:lnTo>
                  <a:lnTo>
                    <a:pt x="272318" y="224402"/>
                  </a:lnTo>
                  <a:lnTo>
                    <a:pt x="270268" y="221700"/>
                  </a:lnTo>
                  <a:lnTo>
                    <a:pt x="269359" y="218627"/>
                  </a:lnTo>
                  <a:lnTo>
                    <a:pt x="163225" y="218627"/>
                  </a:lnTo>
                  <a:lnTo>
                    <a:pt x="141660" y="214275"/>
                  </a:lnTo>
                  <a:lnTo>
                    <a:pt x="124053" y="202405"/>
                  </a:lnTo>
                  <a:lnTo>
                    <a:pt x="112183" y="184798"/>
                  </a:lnTo>
                  <a:lnTo>
                    <a:pt x="107854" y="163349"/>
                  </a:lnTo>
                  <a:lnTo>
                    <a:pt x="107857" y="163104"/>
                  </a:lnTo>
                  <a:lnTo>
                    <a:pt x="112183" y="141667"/>
                  </a:lnTo>
                  <a:lnTo>
                    <a:pt x="124053" y="124055"/>
                  </a:lnTo>
                  <a:lnTo>
                    <a:pt x="141660" y="112180"/>
                  </a:lnTo>
                  <a:lnTo>
                    <a:pt x="163225" y="107826"/>
                  </a:lnTo>
                  <a:lnTo>
                    <a:pt x="269360" y="107826"/>
                  </a:lnTo>
                  <a:lnTo>
                    <a:pt x="270268" y="104768"/>
                  </a:lnTo>
                  <a:lnTo>
                    <a:pt x="272318" y="102051"/>
                  </a:lnTo>
                  <a:lnTo>
                    <a:pt x="274974" y="98402"/>
                  </a:lnTo>
                  <a:lnTo>
                    <a:pt x="280817" y="90706"/>
                  </a:lnTo>
                  <a:lnTo>
                    <a:pt x="289317" y="79618"/>
                  </a:lnTo>
                  <a:lnTo>
                    <a:pt x="294082" y="73842"/>
                  </a:lnTo>
                  <a:lnTo>
                    <a:pt x="293741" y="65335"/>
                  </a:lnTo>
                  <a:lnTo>
                    <a:pt x="288975" y="59559"/>
                  </a:lnTo>
                  <a:lnTo>
                    <a:pt x="286965" y="57169"/>
                  </a:lnTo>
                  <a:lnTo>
                    <a:pt x="107831" y="57169"/>
                  </a:lnTo>
                  <a:lnTo>
                    <a:pt x="104076" y="55819"/>
                  </a:lnTo>
                  <a:lnTo>
                    <a:pt x="101031" y="53769"/>
                  </a:lnTo>
                  <a:lnTo>
                    <a:pt x="79608" y="37127"/>
                  </a:lnTo>
                  <a:lnTo>
                    <a:pt x="73833" y="32376"/>
                  </a:lnTo>
                  <a:close/>
                </a:path>
                <a:path w="327025" h="326389">
                  <a:moveTo>
                    <a:pt x="286976" y="269268"/>
                  </a:moveTo>
                  <a:lnTo>
                    <a:pt x="218291" y="269268"/>
                  </a:lnTo>
                  <a:lnTo>
                    <a:pt x="222017" y="270293"/>
                  </a:lnTo>
                  <a:lnTo>
                    <a:pt x="224749" y="272326"/>
                  </a:lnTo>
                  <a:lnTo>
                    <a:pt x="246840" y="289311"/>
                  </a:lnTo>
                  <a:lnTo>
                    <a:pt x="249527" y="291701"/>
                  </a:lnTo>
                  <a:lnTo>
                    <a:pt x="253284" y="292726"/>
                  </a:lnTo>
                  <a:lnTo>
                    <a:pt x="260425" y="292726"/>
                  </a:lnTo>
                  <a:lnTo>
                    <a:pt x="263825" y="291701"/>
                  </a:lnTo>
                  <a:lnTo>
                    <a:pt x="266883" y="289014"/>
                  </a:lnTo>
                  <a:lnTo>
                    <a:pt x="272866" y="283964"/>
                  </a:lnTo>
                  <a:lnTo>
                    <a:pt x="278564" y="278571"/>
                  </a:lnTo>
                  <a:lnTo>
                    <a:pt x="283945" y="272869"/>
                  </a:lnTo>
                  <a:lnTo>
                    <a:pt x="286976" y="269268"/>
                  </a:lnTo>
                  <a:close/>
                </a:path>
                <a:path w="327025" h="326389">
                  <a:moveTo>
                    <a:pt x="269360" y="107826"/>
                  </a:moveTo>
                  <a:lnTo>
                    <a:pt x="163225" y="107826"/>
                  </a:lnTo>
                  <a:lnTo>
                    <a:pt x="184776" y="112180"/>
                  </a:lnTo>
                  <a:lnTo>
                    <a:pt x="202384" y="124055"/>
                  </a:lnTo>
                  <a:lnTo>
                    <a:pt x="214261" y="141667"/>
                  </a:lnTo>
                  <a:lnTo>
                    <a:pt x="218591" y="163104"/>
                  </a:lnTo>
                  <a:lnTo>
                    <a:pt x="218594" y="163349"/>
                  </a:lnTo>
                  <a:lnTo>
                    <a:pt x="214261" y="184798"/>
                  </a:lnTo>
                  <a:lnTo>
                    <a:pt x="202384" y="202405"/>
                  </a:lnTo>
                  <a:lnTo>
                    <a:pt x="184776" y="214275"/>
                  </a:lnTo>
                  <a:lnTo>
                    <a:pt x="163225" y="218627"/>
                  </a:lnTo>
                  <a:lnTo>
                    <a:pt x="269359" y="218627"/>
                  </a:lnTo>
                  <a:lnTo>
                    <a:pt x="269258" y="206067"/>
                  </a:lnTo>
                  <a:lnTo>
                    <a:pt x="275376" y="198584"/>
                  </a:lnTo>
                  <a:lnTo>
                    <a:pt x="283527" y="196876"/>
                  </a:lnTo>
                  <a:lnTo>
                    <a:pt x="311393" y="193476"/>
                  </a:lnTo>
                  <a:lnTo>
                    <a:pt x="318876" y="192466"/>
                  </a:lnTo>
                  <a:lnTo>
                    <a:pt x="324681" y="186335"/>
                  </a:lnTo>
                  <a:lnTo>
                    <a:pt x="325691" y="178882"/>
                  </a:lnTo>
                  <a:lnTo>
                    <a:pt x="326246" y="171158"/>
                  </a:lnTo>
                  <a:lnTo>
                    <a:pt x="326442" y="163349"/>
                  </a:lnTo>
                  <a:lnTo>
                    <a:pt x="326263" y="155478"/>
                  </a:lnTo>
                  <a:lnTo>
                    <a:pt x="283527" y="129577"/>
                  </a:lnTo>
                  <a:lnTo>
                    <a:pt x="275376" y="127542"/>
                  </a:lnTo>
                  <a:lnTo>
                    <a:pt x="269258" y="120386"/>
                  </a:lnTo>
                  <a:lnTo>
                    <a:pt x="269360" y="107826"/>
                  </a:lnTo>
                  <a:close/>
                </a:path>
                <a:path w="327025" h="326389">
                  <a:moveTo>
                    <a:pt x="163087" y="0"/>
                  </a:moveTo>
                  <a:lnTo>
                    <a:pt x="129567" y="42219"/>
                  </a:lnTo>
                  <a:lnTo>
                    <a:pt x="128216" y="50711"/>
                  </a:lnTo>
                  <a:lnTo>
                    <a:pt x="120719" y="57169"/>
                  </a:lnTo>
                  <a:lnTo>
                    <a:pt x="205686" y="57169"/>
                  </a:lnTo>
                  <a:lnTo>
                    <a:pt x="198574" y="50711"/>
                  </a:lnTo>
                  <a:lnTo>
                    <a:pt x="196922" y="42493"/>
                  </a:lnTo>
                  <a:lnTo>
                    <a:pt x="196867" y="42219"/>
                  </a:lnTo>
                  <a:lnTo>
                    <a:pt x="193481" y="15034"/>
                  </a:lnTo>
                  <a:lnTo>
                    <a:pt x="192427" y="7567"/>
                  </a:lnTo>
                  <a:lnTo>
                    <a:pt x="186326" y="1777"/>
                  </a:lnTo>
                  <a:lnTo>
                    <a:pt x="178843" y="767"/>
                  </a:lnTo>
                  <a:lnTo>
                    <a:pt x="170947" y="191"/>
                  </a:lnTo>
                  <a:lnTo>
                    <a:pt x="163087" y="0"/>
                  </a:lnTo>
                  <a:close/>
                </a:path>
                <a:path w="327025" h="326389">
                  <a:moveTo>
                    <a:pt x="252601" y="32376"/>
                  </a:moveTo>
                  <a:lnTo>
                    <a:pt x="246840" y="37127"/>
                  </a:lnTo>
                  <a:lnTo>
                    <a:pt x="224749" y="54111"/>
                  </a:lnTo>
                  <a:lnTo>
                    <a:pt x="221675" y="55819"/>
                  </a:lnTo>
                  <a:lnTo>
                    <a:pt x="218291" y="57169"/>
                  </a:lnTo>
                  <a:lnTo>
                    <a:pt x="286965" y="57169"/>
                  </a:lnTo>
                  <a:lnTo>
                    <a:pt x="261093" y="32703"/>
                  </a:lnTo>
                  <a:lnTo>
                    <a:pt x="252601" y="3237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34645" y="5370712"/>
              <a:ext cx="248361" cy="11645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127178" y="5133293"/>
              <a:ext cx="553720" cy="574040"/>
            </a:xfrm>
            <a:custGeom>
              <a:avLst/>
              <a:gdLst/>
              <a:ahLst/>
              <a:cxnLst/>
              <a:rect l="l" t="t" r="r" b="b"/>
              <a:pathLst>
                <a:path w="553720" h="574039">
                  <a:moveTo>
                    <a:pt x="276606" y="0"/>
                  </a:moveTo>
                  <a:lnTo>
                    <a:pt x="208948" y="18862"/>
                  </a:lnTo>
                  <a:lnTo>
                    <a:pt x="157982" y="71085"/>
                  </a:lnTo>
                  <a:lnTo>
                    <a:pt x="143046" y="107253"/>
                  </a:lnTo>
                  <a:lnTo>
                    <a:pt x="138358" y="146691"/>
                  </a:lnTo>
                  <a:lnTo>
                    <a:pt x="143915" y="189249"/>
                  </a:lnTo>
                  <a:lnTo>
                    <a:pt x="159711" y="234777"/>
                  </a:lnTo>
                  <a:lnTo>
                    <a:pt x="185745" y="283124"/>
                  </a:lnTo>
                  <a:lnTo>
                    <a:pt x="196297" y="301545"/>
                  </a:lnTo>
                  <a:lnTo>
                    <a:pt x="202839" y="317880"/>
                  </a:lnTo>
                  <a:lnTo>
                    <a:pt x="205314" y="332133"/>
                  </a:lnTo>
                  <a:lnTo>
                    <a:pt x="203665" y="344307"/>
                  </a:lnTo>
                  <a:lnTo>
                    <a:pt x="193621" y="359842"/>
                  </a:lnTo>
                  <a:lnTo>
                    <a:pt x="176495" y="372593"/>
                  </a:lnTo>
                  <a:lnTo>
                    <a:pt x="155194" y="383257"/>
                  </a:lnTo>
                  <a:lnTo>
                    <a:pt x="108800" y="402489"/>
                  </a:lnTo>
                  <a:lnTo>
                    <a:pt x="98173" y="407559"/>
                  </a:lnTo>
                  <a:lnTo>
                    <a:pt x="58130" y="434741"/>
                  </a:lnTo>
                  <a:lnTo>
                    <a:pt x="13160" y="490890"/>
                  </a:lnTo>
                  <a:lnTo>
                    <a:pt x="296" y="529741"/>
                  </a:lnTo>
                  <a:lnTo>
                    <a:pt x="0" y="537415"/>
                  </a:lnTo>
                  <a:lnTo>
                    <a:pt x="2478" y="544268"/>
                  </a:lnTo>
                  <a:lnTo>
                    <a:pt x="52095" y="560690"/>
                  </a:lnTo>
                  <a:lnTo>
                    <a:pt x="101814" y="566640"/>
                  </a:lnTo>
                  <a:lnTo>
                    <a:pt x="175712" y="571580"/>
                  </a:lnTo>
                  <a:lnTo>
                    <a:pt x="276606" y="573642"/>
                  </a:lnTo>
                  <a:lnTo>
                    <a:pt x="342802" y="572790"/>
                  </a:lnTo>
                  <a:lnTo>
                    <a:pt x="398098" y="570543"/>
                  </a:lnTo>
                  <a:lnTo>
                    <a:pt x="443186" y="567366"/>
                  </a:lnTo>
                  <a:lnTo>
                    <a:pt x="505515" y="560012"/>
                  </a:lnTo>
                  <a:lnTo>
                    <a:pt x="545969" y="549729"/>
                  </a:lnTo>
                  <a:lnTo>
                    <a:pt x="553242" y="537415"/>
                  </a:lnTo>
                  <a:lnTo>
                    <a:pt x="552945" y="529741"/>
                  </a:lnTo>
                  <a:lnTo>
                    <a:pt x="540084" y="490890"/>
                  </a:lnTo>
                  <a:lnTo>
                    <a:pt x="495130" y="434741"/>
                  </a:lnTo>
                  <a:lnTo>
                    <a:pt x="454839" y="407559"/>
                  </a:lnTo>
                  <a:lnTo>
                    <a:pt x="398334" y="383257"/>
                  </a:lnTo>
                  <a:lnTo>
                    <a:pt x="376846" y="372593"/>
                  </a:lnTo>
                  <a:lnTo>
                    <a:pt x="359652" y="359842"/>
                  </a:lnTo>
                  <a:lnTo>
                    <a:pt x="349592" y="344307"/>
                  </a:lnTo>
                  <a:lnTo>
                    <a:pt x="348303" y="332133"/>
                  </a:lnTo>
                  <a:lnTo>
                    <a:pt x="350958" y="317880"/>
                  </a:lnTo>
                  <a:lnTo>
                    <a:pt x="357555" y="301545"/>
                  </a:lnTo>
                  <a:lnTo>
                    <a:pt x="368091" y="283124"/>
                  </a:lnTo>
                  <a:lnTo>
                    <a:pt x="393848" y="234777"/>
                  </a:lnTo>
                  <a:lnTo>
                    <a:pt x="409479" y="189249"/>
                  </a:lnTo>
                  <a:lnTo>
                    <a:pt x="414956" y="146691"/>
                  </a:lnTo>
                  <a:lnTo>
                    <a:pt x="410254" y="107253"/>
                  </a:lnTo>
                  <a:lnTo>
                    <a:pt x="395349" y="71085"/>
                  </a:lnTo>
                  <a:lnTo>
                    <a:pt x="372689" y="41213"/>
                  </a:lnTo>
                  <a:lnTo>
                    <a:pt x="344535" y="18862"/>
                  </a:lnTo>
                  <a:lnTo>
                    <a:pt x="312102" y="4852"/>
                  </a:lnTo>
                  <a:lnTo>
                    <a:pt x="27660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090104" y="5159826"/>
              <a:ext cx="553720" cy="574040"/>
            </a:xfrm>
            <a:custGeom>
              <a:avLst/>
              <a:gdLst/>
              <a:ahLst/>
              <a:cxnLst/>
              <a:rect l="l" t="t" r="r" b="b"/>
              <a:pathLst>
                <a:path w="553720" h="574039">
                  <a:moveTo>
                    <a:pt x="276592" y="0"/>
                  </a:moveTo>
                  <a:lnTo>
                    <a:pt x="208939" y="18855"/>
                  </a:lnTo>
                  <a:lnTo>
                    <a:pt x="157968" y="71070"/>
                  </a:lnTo>
                  <a:lnTo>
                    <a:pt x="143038" y="107243"/>
                  </a:lnTo>
                  <a:lnTo>
                    <a:pt x="138351" y="146682"/>
                  </a:lnTo>
                  <a:lnTo>
                    <a:pt x="143907" y="189238"/>
                  </a:lnTo>
                  <a:lnTo>
                    <a:pt x="159706" y="234763"/>
                  </a:lnTo>
                  <a:lnTo>
                    <a:pt x="185745" y="283109"/>
                  </a:lnTo>
                  <a:lnTo>
                    <a:pt x="196297" y="301538"/>
                  </a:lnTo>
                  <a:lnTo>
                    <a:pt x="202839" y="317877"/>
                  </a:lnTo>
                  <a:lnTo>
                    <a:pt x="205314" y="332132"/>
                  </a:lnTo>
                  <a:lnTo>
                    <a:pt x="203665" y="344307"/>
                  </a:lnTo>
                  <a:lnTo>
                    <a:pt x="193621" y="359833"/>
                  </a:lnTo>
                  <a:lnTo>
                    <a:pt x="176496" y="372580"/>
                  </a:lnTo>
                  <a:lnTo>
                    <a:pt x="155194" y="383242"/>
                  </a:lnTo>
                  <a:lnTo>
                    <a:pt x="108794" y="402473"/>
                  </a:lnTo>
                  <a:lnTo>
                    <a:pt x="98165" y="407543"/>
                  </a:lnTo>
                  <a:lnTo>
                    <a:pt x="58118" y="434726"/>
                  </a:lnTo>
                  <a:lnTo>
                    <a:pt x="13158" y="490881"/>
                  </a:lnTo>
                  <a:lnTo>
                    <a:pt x="296" y="529741"/>
                  </a:lnTo>
                  <a:lnTo>
                    <a:pt x="0" y="537408"/>
                  </a:lnTo>
                  <a:lnTo>
                    <a:pt x="2479" y="544260"/>
                  </a:lnTo>
                  <a:lnTo>
                    <a:pt x="52094" y="560663"/>
                  </a:lnTo>
                  <a:lnTo>
                    <a:pt x="101811" y="566611"/>
                  </a:lnTo>
                  <a:lnTo>
                    <a:pt x="175705" y="571550"/>
                  </a:lnTo>
                  <a:lnTo>
                    <a:pt x="276592" y="573612"/>
                  </a:lnTo>
                  <a:lnTo>
                    <a:pt x="342794" y="572762"/>
                  </a:lnTo>
                  <a:lnTo>
                    <a:pt x="398089" y="570522"/>
                  </a:lnTo>
                  <a:lnTo>
                    <a:pt x="443173" y="567355"/>
                  </a:lnTo>
                  <a:lnTo>
                    <a:pt x="505501" y="560002"/>
                  </a:lnTo>
                  <a:lnTo>
                    <a:pt x="545968" y="549720"/>
                  </a:lnTo>
                  <a:lnTo>
                    <a:pt x="553242" y="537408"/>
                  </a:lnTo>
                  <a:lnTo>
                    <a:pt x="552947" y="529741"/>
                  </a:lnTo>
                  <a:lnTo>
                    <a:pt x="540082" y="490881"/>
                  </a:lnTo>
                  <a:lnTo>
                    <a:pt x="495118" y="434726"/>
                  </a:lnTo>
                  <a:lnTo>
                    <a:pt x="454831" y="407543"/>
                  </a:lnTo>
                  <a:lnTo>
                    <a:pt x="398328" y="383242"/>
                  </a:lnTo>
                  <a:lnTo>
                    <a:pt x="376845" y="372580"/>
                  </a:lnTo>
                  <a:lnTo>
                    <a:pt x="359652" y="359833"/>
                  </a:lnTo>
                  <a:lnTo>
                    <a:pt x="349592" y="344307"/>
                  </a:lnTo>
                  <a:lnTo>
                    <a:pt x="348302" y="332132"/>
                  </a:lnTo>
                  <a:lnTo>
                    <a:pt x="350958" y="317877"/>
                  </a:lnTo>
                  <a:lnTo>
                    <a:pt x="357555" y="301538"/>
                  </a:lnTo>
                  <a:lnTo>
                    <a:pt x="368090" y="283109"/>
                  </a:lnTo>
                  <a:lnTo>
                    <a:pt x="393842" y="234763"/>
                  </a:lnTo>
                  <a:lnTo>
                    <a:pt x="409471" y="189238"/>
                  </a:lnTo>
                  <a:lnTo>
                    <a:pt x="414949" y="146682"/>
                  </a:lnTo>
                  <a:lnTo>
                    <a:pt x="410246" y="107243"/>
                  </a:lnTo>
                  <a:lnTo>
                    <a:pt x="395334" y="71070"/>
                  </a:lnTo>
                  <a:lnTo>
                    <a:pt x="372682" y="41200"/>
                  </a:lnTo>
                  <a:lnTo>
                    <a:pt x="344531" y="18855"/>
                  </a:lnTo>
                  <a:lnTo>
                    <a:pt x="312096" y="4849"/>
                  </a:lnTo>
                  <a:lnTo>
                    <a:pt x="27659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221174" y="1161"/>
            <a:ext cx="2264410" cy="7385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414020" marR="5080" indent="-401955">
              <a:lnSpc>
                <a:spcPct val="101699"/>
              </a:lnSpc>
              <a:spcBef>
                <a:spcPts val="90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2300" spc="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2300" spc="1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83431" y="6041943"/>
            <a:ext cx="162369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230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240440" y="18576"/>
            <a:ext cx="730250" cy="7385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17475" marR="5080" indent="-105410">
              <a:lnSpc>
                <a:spcPct val="101699"/>
              </a:lnSpc>
              <a:spcBef>
                <a:spcPts val="90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0" y="2199349"/>
            <a:ext cx="1914525" cy="1972945"/>
          </a:xfrm>
          <a:custGeom>
            <a:avLst/>
            <a:gdLst/>
            <a:ahLst/>
            <a:cxnLst/>
            <a:rect l="l" t="t" r="r" b="b"/>
            <a:pathLst>
              <a:path w="1914525" h="1972945">
                <a:moveTo>
                  <a:pt x="1702559" y="0"/>
                </a:moveTo>
                <a:lnTo>
                  <a:pt x="1695271" y="687"/>
                </a:lnTo>
                <a:lnTo>
                  <a:pt x="1691148" y="3099"/>
                </a:lnTo>
                <a:lnTo>
                  <a:pt x="1690486" y="6852"/>
                </a:lnTo>
                <a:lnTo>
                  <a:pt x="1693578" y="11565"/>
                </a:lnTo>
                <a:lnTo>
                  <a:pt x="1744041" y="62029"/>
                </a:lnTo>
                <a:lnTo>
                  <a:pt x="1746993" y="68609"/>
                </a:lnTo>
                <a:lnTo>
                  <a:pt x="1745954" y="77447"/>
                </a:lnTo>
                <a:lnTo>
                  <a:pt x="1741283" y="87387"/>
                </a:lnTo>
                <a:lnTo>
                  <a:pt x="1733336" y="97274"/>
                </a:lnTo>
                <a:lnTo>
                  <a:pt x="0" y="1806516"/>
                </a:lnTo>
                <a:lnTo>
                  <a:pt x="0" y="1972731"/>
                </a:lnTo>
                <a:lnTo>
                  <a:pt x="1817027" y="180950"/>
                </a:lnTo>
                <a:lnTo>
                  <a:pt x="1826908" y="173006"/>
                </a:lnTo>
                <a:lnTo>
                  <a:pt x="1836847" y="168338"/>
                </a:lnTo>
                <a:lnTo>
                  <a:pt x="1845684" y="167300"/>
                </a:lnTo>
                <a:lnTo>
                  <a:pt x="1852258" y="170246"/>
                </a:lnTo>
                <a:lnTo>
                  <a:pt x="1902736" y="220709"/>
                </a:lnTo>
                <a:lnTo>
                  <a:pt x="1907439" y="223792"/>
                </a:lnTo>
                <a:lnTo>
                  <a:pt x="1911184" y="223127"/>
                </a:lnTo>
                <a:lnTo>
                  <a:pt x="1913593" y="219007"/>
                </a:lnTo>
                <a:lnTo>
                  <a:pt x="1914287" y="211726"/>
                </a:lnTo>
                <a:lnTo>
                  <a:pt x="1908289" y="27941"/>
                </a:lnTo>
                <a:lnTo>
                  <a:pt x="1906340" y="19637"/>
                </a:lnTo>
                <a:lnTo>
                  <a:pt x="1901554" y="12733"/>
                </a:lnTo>
                <a:lnTo>
                  <a:pt x="1894649" y="7946"/>
                </a:lnTo>
                <a:lnTo>
                  <a:pt x="1886346" y="5998"/>
                </a:lnTo>
                <a:lnTo>
                  <a:pt x="1702559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0" y="1454365"/>
            <a:ext cx="1748789" cy="406400"/>
          </a:xfrm>
          <a:custGeom>
            <a:avLst/>
            <a:gdLst/>
            <a:ahLst/>
            <a:cxnLst/>
            <a:rect l="l" t="t" r="r" b="b"/>
            <a:pathLst>
              <a:path w="1748789" h="406400">
                <a:moveTo>
                  <a:pt x="1304671" y="101003"/>
                </a:moveTo>
                <a:lnTo>
                  <a:pt x="1304658" y="17348"/>
                </a:lnTo>
                <a:lnTo>
                  <a:pt x="1279969" y="0"/>
                </a:lnTo>
                <a:lnTo>
                  <a:pt x="0" y="127"/>
                </a:lnTo>
                <a:lnTo>
                  <a:pt x="0" y="118478"/>
                </a:lnTo>
                <a:lnTo>
                  <a:pt x="1279982" y="118351"/>
                </a:lnTo>
                <a:lnTo>
                  <a:pt x="1291386" y="116979"/>
                </a:lnTo>
                <a:lnTo>
                  <a:pt x="1299032" y="113258"/>
                </a:lnTo>
                <a:lnTo>
                  <a:pt x="1303324" y="107734"/>
                </a:lnTo>
                <a:lnTo>
                  <a:pt x="1304671" y="101003"/>
                </a:lnTo>
                <a:close/>
              </a:path>
              <a:path w="1748789" h="406400">
                <a:moveTo>
                  <a:pt x="1748561" y="247980"/>
                </a:moveTo>
                <a:lnTo>
                  <a:pt x="1747062" y="239712"/>
                </a:lnTo>
                <a:lnTo>
                  <a:pt x="1742567" y="232460"/>
                </a:lnTo>
                <a:lnTo>
                  <a:pt x="1608848" y="89738"/>
                </a:lnTo>
                <a:lnTo>
                  <a:pt x="1602320" y="90551"/>
                </a:lnTo>
                <a:lnTo>
                  <a:pt x="1602320" y="171462"/>
                </a:lnTo>
                <a:lnTo>
                  <a:pt x="1599755" y="178206"/>
                </a:lnTo>
                <a:lnTo>
                  <a:pt x="1592770" y="183730"/>
                </a:lnTo>
                <a:lnTo>
                  <a:pt x="1582445" y="187452"/>
                </a:lnTo>
                <a:lnTo>
                  <a:pt x="1569834" y="188823"/>
                </a:lnTo>
                <a:lnTo>
                  <a:pt x="0" y="188988"/>
                </a:lnTo>
                <a:lnTo>
                  <a:pt x="0" y="307340"/>
                </a:lnTo>
                <a:lnTo>
                  <a:pt x="1569847" y="307174"/>
                </a:lnTo>
                <a:lnTo>
                  <a:pt x="1602359" y="405434"/>
                </a:lnTo>
                <a:lnTo>
                  <a:pt x="1608874" y="406234"/>
                </a:lnTo>
                <a:lnTo>
                  <a:pt x="1742579" y="263499"/>
                </a:lnTo>
                <a:lnTo>
                  <a:pt x="1747075" y="256247"/>
                </a:lnTo>
                <a:lnTo>
                  <a:pt x="1748561" y="24798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560579" y="1771980"/>
            <a:ext cx="75184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17" name="object 17" descr=""/>
          <p:cNvSpPr txBox="1"/>
          <p:nvPr/>
        </p:nvSpPr>
        <p:spPr>
          <a:xfrm rot="18900000">
            <a:off x="1089180" y="2767168"/>
            <a:ext cx="86315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Authorization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554614" y="815953"/>
            <a:ext cx="1610995" cy="1610995"/>
            <a:chOff x="6554614" y="815953"/>
            <a:chExt cx="1610995" cy="1610995"/>
          </a:xfrm>
        </p:grpSpPr>
        <p:sp>
          <p:nvSpPr>
            <p:cNvPr id="19" name="object 19" descr=""/>
            <p:cNvSpPr/>
            <p:nvPr/>
          </p:nvSpPr>
          <p:spPr>
            <a:xfrm>
              <a:off x="6828167" y="1544052"/>
              <a:ext cx="46990" cy="580390"/>
            </a:xfrm>
            <a:custGeom>
              <a:avLst/>
              <a:gdLst/>
              <a:ahLst/>
              <a:cxnLst/>
              <a:rect l="l" t="t" r="r" b="b"/>
              <a:pathLst>
                <a:path w="46990" h="580389">
                  <a:moveTo>
                    <a:pt x="44678" y="2222"/>
                  </a:moveTo>
                  <a:lnTo>
                    <a:pt x="42468" y="0"/>
                  </a:lnTo>
                  <a:lnTo>
                    <a:pt x="2222" y="0"/>
                  </a:lnTo>
                  <a:lnTo>
                    <a:pt x="0" y="2222"/>
                  </a:lnTo>
                  <a:lnTo>
                    <a:pt x="0" y="16027"/>
                  </a:lnTo>
                  <a:lnTo>
                    <a:pt x="2222" y="18249"/>
                  </a:lnTo>
                  <a:lnTo>
                    <a:pt x="42468" y="18249"/>
                  </a:lnTo>
                  <a:lnTo>
                    <a:pt x="44678" y="16027"/>
                  </a:lnTo>
                  <a:lnTo>
                    <a:pt x="44678" y="13271"/>
                  </a:lnTo>
                  <a:lnTo>
                    <a:pt x="44678" y="2222"/>
                  </a:lnTo>
                  <a:close/>
                </a:path>
                <a:path w="46990" h="580389">
                  <a:moveTo>
                    <a:pt x="46545" y="550621"/>
                  </a:moveTo>
                  <a:lnTo>
                    <a:pt x="44323" y="548398"/>
                  </a:lnTo>
                  <a:lnTo>
                    <a:pt x="32804" y="548398"/>
                  </a:lnTo>
                  <a:lnTo>
                    <a:pt x="32804" y="537616"/>
                  </a:lnTo>
                  <a:lnTo>
                    <a:pt x="30556" y="535393"/>
                  </a:lnTo>
                  <a:lnTo>
                    <a:pt x="16751" y="535393"/>
                  </a:lnTo>
                  <a:lnTo>
                    <a:pt x="14528" y="537616"/>
                  </a:lnTo>
                  <a:lnTo>
                    <a:pt x="14528" y="548398"/>
                  </a:lnTo>
                  <a:lnTo>
                    <a:pt x="4076" y="548398"/>
                  </a:lnTo>
                  <a:lnTo>
                    <a:pt x="1854" y="550621"/>
                  </a:lnTo>
                  <a:lnTo>
                    <a:pt x="1854" y="564426"/>
                  </a:lnTo>
                  <a:lnTo>
                    <a:pt x="4076" y="566635"/>
                  </a:lnTo>
                  <a:lnTo>
                    <a:pt x="14528" y="566635"/>
                  </a:lnTo>
                  <a:lnTo>
                    <a:pt x="14528" y="577862"/>
                  </a:lnTo>
                  <a:lnTo>
                    <a:pt x="16751" y="580097"/>
                  </a:lnTo>
                  <a:lnTo>
                    <a:pt x="19519" y="580097"/>
                  </a:lnTo>
                  <a:lnTo>
                    <a:pt x="30556" y="580097"/>
                  </a:lnTo>
                  <a:lnTo>
                    <a:pt x="32804" y="577862"/>
                  </a:lnTo>
                  <a:lnTo>
                    <a:pt x="32804" y="566635"/>
                  </a:lnTo>
                  <a:lnTo>
                    <a:pt x="44323" y="566635"/>
                  </a:lnTo>
                  <a:lnTo>
                    <a:pt x="46545" y="564426"/>
                  </a:lnTo>
                  <a:lnTo>
                    <a:pt x="46545" y="561670"/>
                  </a:lnTo>
                  <a:lnTo>
                    <a:pt x="46545" y="550621"/>
                  </a:lnTo>
                  <a:close/>
                </a:path>
                <a:path w="46990" h="580389">
                  <a:moveTo>
                    <a:pt x="46545" y="198323"/>
                  </a:moveTo>
                  <a:lnTo>
                    <a:pt x="44323" y="196100"/>
                  </a:lnTo>
                  <a:lnTo>
                    <a:pt x="32804" y="196100"/>
                  </a:lnTo>
                  <a:lnTo>
                    <a:pt x="32804" y="185318"/>
                  </a:lnTo>
                  <a:lnTo>
                    <a:pt x="30556" y="183095"/>
                  </a:lnTo>
                  <a:lnTo>
                    <a:pt x="16751" y="183095"/>
                  </a:lnTo>
                  <a:lnTo>
                    <a:pt x="14528" y="185318"/>
                  </a:lnTo>
                  <a:lnTo>
                    <a:pt x="14528" y="196100"/>
                  </a:lnTo>
                  <a:lnTo>
                    <a:pt x="4076" y="196100"/>
                  </a:lnTo>
                  <a:lnTo>
                    <a:pt x="1854" y="198323"/>
                  </a:lnTo>
                  <a:lnTo>
                    <a:pt x="1854" y="212128"/>
                  </a:lnTo>
                  <a:lnTo>
                    <a:pt x="4076" y="214350"/>
                  </a:lnTo>
                  <a:lnTo>
                    <a:pt x="14528" y="214350"/>
                  </a:lnTo>
                  <a:lnTo>
                    <a:pt x="14528" y="225577"/>
                  </a:lnTo>
                  <a:lnTo>
                    <a:pt x="16751" y="227799"/>
                  </a:lnTo>
                  <a:lnTo>
                    <a:pt x="19519" y="227799"/>
                  </a:lnTo>
                  <a:lnTo>
                    <a:pt x="30556" y="227799"/>
                  </a:lnTo>
                  <a:lnTo>
                    <a:pt x="32804" y="225577"/>
                  </a:lnTo>
                  <a:lnTo>
                    <a:pt x="32804" y="214350"/>
                  </a:lnTo>
                  <a:lnTo>
                    <a:pt x="44323" y="214350"/>
                  </a:lnTo>
                  <a:lnTo>
                    <a:pt x="46545" y="212128"/>
                  </a:lnTo>
                  <a:lnTo>
                    <a:pt x="46545" y="209372"/>
                  </a:lnTo>
                  <a:lnTo>
                    <a:pt x="46545" y="19832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554614" y="815953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2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3"/>
                  </a:lnTo>
                  <a:lnTo>
                    <a:pt x="301676" y="176941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4"/>
                  </a:lnTo>
                  <a:lnTo>
                    <a:pt x="102591" y="411769"/>
                  </a:lnTo>
                  <a:lnTo>
                    <a:pt x="81865" y="451218"/>
                  </a:lnTo>
                  <a:lnTo>
                    <a:pt x="63295" y="491916"/>
                  </a:lnTo>
                  <a:lnTo>
                    <a:pt x="46956" y="533787"/>
                  </a:lnTo>
                  <a:lnTo>
                    <a:pt x="32923" y="576757"/>
                  </a:lnTo>
                  <a:lnTo>
                    <a:pt x="21272" y="620748"/>
                  </a:lnTo>
                  <a:lnTo>
                    <a:pt x="12078" y="665687"/>
                  </a:lnTo>
                  <a:lnTo>
                    <a:pt x="5418" y="711497"/>
                  </a:lnTo>
                  <a:lnTo>
                    <a:pt x="1367" y="758103"/>
                  </a:lnTo>
                  <a:lnTo>
                    <a:pt x="0" y="805428"/>
                  </a:lnTo>
                  <a:lnTo>
                    <a:pt x="1367" y="852754"/>
                  </a:lnTo>
                  <a:lnTo>
                    <a:pt x="5418" y="899360"/>
                  </a:lnTo>
                  <a:lnTo>
                    <a:pt x="12078" y="945169"/>
                  </a:lnTo>
                  <a:lnTo>
                    <a:pt x="21272" y="990108"/>
                  </a:lnTo>
                  <a:lnTo>
                    <a:pt x="32923" y="1034100"/>
                  </a:lnTo>
                  <a:lnTo>
                    <a:pt x="46956" y="1077069"/>
                  </a:lnTo>
                  <a:lnTo>
                    <a:pt x="63295" y="1118940"/>
                  </a:lnTo>
                  <a:lnTo>
                    <a:pt x="81865" y="1159638"/>
                  </a:lnTo>
                  <a:lnTo>
                    <a:pt x="102591" y="1199087"/>
                  </a:lnTo>
                  <a:lnTo>
                    <a:pt x="125397" y="1237212"/>
                  </a:lnTo>
                  <a:lnTo>
                    <a:pt x="150206" y="1273936"/>
                  </a:lnTo>
                  <a:lnTo>
                    <a:pt x="176945" y="1309185"/>
                  </a:lnTo>
                  <a:lnTo>
                    <a:pt x="205537" y="1342883"/>
                  </a:lnTo>
                  <a:lnTo>
                    <a:pt x="235906" y="1374955"/>
                  </a:lnTo>
                  <a:lnTo>
                    <a:pt x="267978" y="1405324"/>
                  </a:lnTo>
                  <a:lnTo>
                    <a:pt x="301676" y="1433915"/>
                  </a:lnTo>
                  <a:lnTo>
                    <a:pt x="336925" y="1460653"/>
                  </a:lnTo>
                  <a:lnTo>
                    <a:pt x="373650" y="1485462"/>
                  </a:lnTo>
                  <a:lnTo>
                    <a:pt x="411774" y="1508268"/>
                  </a:lnTo>
                  <a:lnTo>
                    <a:pt x="451223" y="1528993"/>
                  </a:lnTo>
                  <a:lnTo>
                    <a:pt x="491921" y="1547563"/>
                  </a:lnTo>
                  <a:lnTo>
                    <a:pt x="533792" y="1563902"/>
                  </a:lnTo>
                  <a:lnTo>
                    <a:pt x="576761" y="1577934"/>
                  </a:lnTo>
                  <a:lnTo>
                    <a:pt x="620752" y="1589585"/>
                  </a:lnTo>
                  <a:lnTo>
                    <a:pt x="665690" y="1598778"/>
                  </a:lnTo>
                  <a:lnTo>
                    <a:pt x="711498" y="1605437"/>
                  </a:lnTo>
                  <a:lnTo>
                    <a:pt x="758103" y="1609489"/>
                  </a:lnTo>
                  <a:lnTo>
                    <a:pt x="805427" y="1610856"/>
                  </a:lnTo>
                  <a:lnTo>
                    <a:pt x="852751" y="1609489"/>
                  </a:lnTo>
                  <a:lnTo>
                    <a:pt x="899356" y="1605437"/>
                  </a:lnTo>
                  <a:lnTo>
                    <a:pt x="945165" y="1598778"/>
                  </a:lnTo>
                  <a:lnTo>
                    <a:pt x="990102" y="1589585"/>
                  </a:lnTo>
                  <a:lnTo>
                    <a:pt x="1034093" y="1577934"/>
                  </a:lnTo>
                  <a:lnTo>
                    <a:pt x="1077062" y="1563902"/>
                  </a:lnTo>
                  <a:lnTo>
                    <a:pt x="1118933" y="1547563"/>
                  </a:lnTo>
                  <a:lnTo>
                    <a:pt x="1159631" y="1528993"/>
                  </a:lnTo>
                  <a:lnTo>
                    <a:pt x="1199080" y="1508268"/>
                  </a:lnTo>
                  <a:lnTo>
                    <a:pt x="1237204" y="1485462"/>
                  </a:lnTo>
                  <a:lnTo>
                    <a:pt x="1273929" y="1460653"/>
                  </a:lnTo>
                  <a:lnTo>
                    <a:pt x="1309178" y="1433915"/>
                  </a:lnTo>
                  <a:lnTo>
                    <a:pt x="1342876" y="1405324"/>
                  </a:lnTo>
                  <a:lnTo>
                    <a:pt x="1374948" y="1374955"/>
                  </a:lnTo>
                  <a:lnTo>
                    <a:pt x="1405317" y="1342883"/>
                  </a:lnTo>
                  <a:lnTo>
                    <a:pt x="1433909" y="1309185"/>
                  </a:lnTo>
                  <a:lnTo>
                    <a:pt x="1460648" y="1273936"/>
                  </a:lnTo>
                  <a:lnTo>
                    <a:pt x="1485458" y="1237212"/>
                  </a:lnTo>
                  <a:lnTo>
                    <a:pt x="1508263" y="1199087"/>
                  </a:lnTo>
                  <a:lnTo>
                    <a:pt x="1528989" y="1159638"/>
                  </a:lnTo>
                  <a:lnTo>
                    <a:pt x="1547559" y="1118940"/>
                  </a:lnTo>
                  <a:lnTo>
                    <a:pt x="1563899" y="1077069"/>
                  </a:lnTo>
                  <a:lnTo>
                    <a:pt x="1577932" y="1034100"/>
                  </a:lnTo>
                  <a:lnTo>
                    <a:pt x="1589583" y="990108"/>
                  </a:lnTo>
                  <a:lnTo>
                    <a:pt x="1598776" y="945169"/>
                  </a:lnTo>
                  <a:lnTo>
                    <a:pt x="1605436" y="899360"/>
                  </a:lnTo>
                  <a:lnTo>
                    <a:pt x="1609488" y="852754"/>
                  </a:lnTo>
                  <a:lnTo>
                    <a:pt x="1610855" y="805428"/>
                  </a:lnTo>
                  <a:lnTo>
                    <a:pt x="1609488" y="758103"/>
                  </a:lnTo>
                  <a:lnTo>
                    <a:pt x="1605436" y="711497"/>
                  </a:lnTo>
                  <a:lnTo>
                    <a:pt x="1598776" y="665687"/>
                  </a:lnTo>
                  <a:lnTo>
                    <a:pt x="1589583" y="620748"/>
                  </a:lnTo>
                  <a:lnTo>
                    <a:pt x="1577932" y="576757"/>
                  </a:lnTo>
                  <a:lnTo>
                    <a:pt x="1563899" y="533787"/>
                  </a:lnTo>
                  <a:lnTo>
                    <a:pt x="1547559" y="491916"/>
                  </a:lnTo>
                  <a:lnTo>
                    <a:pt x="1528989" y="451218"/>
                  </a:lnTo>
                  <a:lnTo>
                    <a:pt x="1508263" y="411769"/>
                  </a:lnTo>
                  <a:lnTo>
                    <a:pt x="1485458" y="373644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1"/>
                  </a:lnTo>
                  <a:lnTo>
                    <a:pt x="1273929" y="150203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2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473855" y="1351661"/>
              <a:ext cx="471805" cy="627380"/>
            </a:xfrm>
            <a:custGeom>
              <a:avLst/>
              <a:gdLst/>
              <a:ahLst/>
              <a:cxnLst/>
              <a:rect l="l" t="t" r="r" b="b"/>
              <a:pathLst>
                <a:path w="471804" h="627380">
                  <a:moveTo>
                    <a:pt x="310560" y="0"/>
                  </a:moveTo>
                  <a:lnTo>
                    <a:pt x="3340" y="0"/>
                  </a:lnTo>
                  <a:lnTo>
                    <a:pt x="0" y="3310"/>
                  </a:lnTo>
                  <a:lnTo>
                    <a:pt x="0" y="623942"/>
                  </a:lnTo>
                  <a:lnTo>
                    <a:pt x="3340" y="627268"/>
                  </a:lnTo>
                  <a:lnTo>
                    <a:pt x="468068" y="627268"/>
                  </a:lnTo>
                  <a:lnTo>
                    <a:pt x="471379" y="623942"/>
                  </a:lnTo>
                  <a:lnTo>
                    <a:pt x="471379" y="161218"/>
                  </a:lnTo>
                  <a:lnTo>
                    <a:pt x="31056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784416" y="1351972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894"/>
                  </a:lnTo>
                  <a:lnTo>
                    <a:pt x="3310" y="161218"/>
                  </a:lnTo>
                  <a:lnTo>
                    <a:pt x="160818" y="161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527671" y="1547773"/>
              <a:ext cx="349250" cy="260985"/>
            </a:xfrm>
            <a:custGeom>
              <a:avLst/>
              <a:gdLst/>
              <a:ahLst/>
              <a:cxnLst/>
              <a:rect l="l" t="t" r="r" b="b"/>
              <a:pathLst>
                <a:path w="349250" h="260985">
                  <a:moveTo>
                    <a:pt x="348894" y="236537"/>
                  </a:moveTo>
                  <a:lnTo>
                    <a:pt x="345579" y="233210"/>
                  </a:lnTo>
                  <a:lnTo>
                    <a:pt x="3340" y="233210"/>
                  </a:lnTo>
                  <a:lnTo>
                    <a:pt x="0" y="236537"/>
                  </a:lnTo>
                  <a:lnTo>
                    <a:pt x="0" y="257098"/>
                  </a:lnTo>
                  <a:lnTo>
                    <a:pt x="3340" y="260426"/>
                  </a:lnTo>
                  <a:lnTo>
                    <a:pt x="345579" y="260426"/>
                  </a:lnTo>
                  <a:lnTo>
                    <a:pt x="348894" y="257098"/>
                  </a:lnTo>
                  <a:lnTo>
                    <a:pt x="348894" y="253009"/>
                  </a:lnTo>
                  <a:lnTo>
                    <a:pt x="348894" y="236537"/>
                  </a:lnTo>
                  <a:close/>
                </a:path>
                <a:path w="349250" h="260985">
                  <a:moveTo>
                    <a:pt x="348894" y="158800"/>
                  </a:moveTo>
                  <a:lnTo>
                    <a:pt x="345579" y="155473"/>
                  </a:lnTo>
                  <a:lnTo>
                    <a:pt x="3340" y="155473"/>
                  </a:lnTo>
                  <a:lnTo>
                    <a:pt x="0" y="158800"/>
                  </a:lnTo>
                  <a:lnTo>
                    <a:pt x="0" y="179362"/>
                  </a:lnTo>
                  <a:lnTo>
                    <a:pt x="3340" y="182689"/>
                  </a:lnTo>
                  <a:lnTo>
                    <a:pt x="345579" y="182689"/>
                  </a:lnTo>
                  <a:lnTo>
                    <a:pt x="348894" y="179362"/>
                  </a:lnTo>
                  <a:lnTo>
                    <a:pt x="348894" y="175260"/>
                  </a:lnTo>
                  <a:lnTo>
                    <a:pt x="348894" y="158800"/>
                  </a:lnTo>
                  <a:close/>
                </a:path>
                <a:path w="349250" h="260985">
                  <a:moveTo>
                    <a:pt x="348894" y="81064"/>
                  </a:moveTo>
                  <a:lnTo>
                    <a:pt x="345579" y="77736"/>
                  </a:lnTo>
                  <a:lnTo>
                    <a:pt x="3340" y="77736"/>
                  </a:lnTo>
                  <a:lnTo>
                    <a:pt x="0" y="81064"/>
                  </a:lnTo>
                  <a:lnTo>
                    <a:pt x="0" y="101625"/>
                  </a:lnTo>
                  <a:lnTo>
                    <a:pt x="3340" y="104952"/>
                  </a:lnTo>
                  <a:lnTo>
                    <a:pt x="345579" y="104952"/>
                  </a:lnTo>
                  <a:lnTo>
                    <a:pt x="348894" y="101625"/>
                  </a:lnTo>
                  <a:lnTo>
                    <a:pt x="348894" y="97523"/>
                  </a:lnTo>
                  <a:lnTo>
                    <a:pt x="348894" y="81064"/>
                  </a:lnTo>
                  <a:close/>
                </a:path>
                <a:path w="349250" h="260985">
                  <a:moveTo>
                    <a:pt x="348894" y="3327"/>
                  </a:moveTo>
                  <a:lnTo>
                    <a:pt x="345579" y="0"/>
                  </a:lnTo>
                  <a:lnTo>
                    <a:pt x="3340" y="0"/>
                  </a:lnTo>
                  <a:lnTo>
                    <a:pt x="0" y="3327"/>
                  </a:lnTo>
                  <a:lnTo>
                    <a:pt x="0" y="23888"/>
                  </a:lnTo>
                  <a:lnTo>
                    <a:pt x="3340" y="27216"/>
                  </a:lnTo>
                  <a:lnTo>
                    <a:pt x="345579" y="27216"/>
                  </a:lnTo>
                  <a:lnTo>
                    <a:pt x="348894" y="23888"/>
                  </a:lnTo>
                  <a:lnTo>
                    <a:pt x="348894" y="19786"/>
                  </a:lnTo>
                  <a:lnTo>
                    <a:pt x="348894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799959" y="1348877"/>
              <a:ext cx="471805" cy="627380"/>
            </a:xfrm>
            <a:custGeom>
              <a:avLst/>
              <a:gdLst/>
              <a:ahLst/>
              <a:cxnLst/>
              <a:rect l="l" t="t" r="r" b="b"/>
              <a:pathLst>
                <a:path w="471804" h="627380">
                  <a:moveTo>
                    <a:pt x="310531" y="0"/>
                  </a:moveTo>
                  <a:lnTo>
                    <a:pt x="3310" y="0"/>
                  </a:lnTo>
                  <a:lnTo>
                    <a:pt x="0" y="3310"/>
                  </a:lnTo>
                  <a:lnTo>
                    <a:pt x="0" y="623942"/>
                  </a:lnTo>
                  <a:lnTo>
                    <a:pt x="3310" y="627268"/>
                  </a:lnTo>
                  <a:lnTo>
                    <a:pt x="468039" y="627268"/>
                  </a:lnTo>
                  <a:lnTo>
                    <a:pt x="471379" y="623942"/>
                  </a:lnTo>
                  <a:lnTo>
                    <a:pt x="471379" y="161218"/>
                  </a:lnTo>
                  <a:lnTo>
                    <a:pt x="31053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110491" y="1349188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894"/>
                  </a:lnTo>
                  <a:lnTo>
                    <a:pt x="3340" y="161220"/>
                  </a:lnTo>
                  <a:lnTo>
                    <a:pt x="160848" y="161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901103" y="1538807"/>
              <a:ext cx="260350" cy="306705"/>
            </a:xfrm>
            <a:custGeom>
              <a:avLst/>
              <a:gdLst/>
              <a:ahLst/>
              <a:cxnLst/>
              <a:rect l="l" t="t" r="r" b="b"/>
              <a:pathLst>
                <a:path w="260350" h="306705">
                  <a:moveTo>
                    <a:pt x="139674" y="102146"/>
                  </a:moveTo>
                  <a:lnTo>
                    <a:pt x="136359" y="98818"/>
                  </a:lnTo>
                  <a:lnTo>
                    <a:pt x="46647" y="98818"/>
                  </a:lnTo>
                  <a:lnTo>
                    <a:pt x="43332" y="102146"/>
                  </a:lnTo>
                  <a:lnTo>
                    <a:pt x="43332" y="122707"/>
                  </a:lnTo>
                  <a:lnTo>
                    <a:pt x="46647" y="126034"/>
                  </a:lnTo>
                  <a:lnTo>
                    <a:pt x="136359" y="126034"/>
                  </a:lnTo>
                  <a:lnTo>
                    <a:pt x="139674" y="122707"/>
                  </a:lnTo>
                  <a:lnTo>
                    <a:pt x="139674" y="118605"/>
                  </a:lnTo>
                  <a:lnTo>
                    <a:pt x="139674" y="102146"/>
                  </a:lnTo>
                  <a:close/>
                </a:path>
                <a:path w="260350" h="306705">
                  <a:moveTo>
                    <a:pt x="200304" y="151549"/>
                  </a:moveTo>
                  <a:lnTo>
                    <a:pt x="196989" y="148221"/>
                  </a:lnTo>
                  <a:lnTo>
                    <a:pt x="47853" y="148221"/>
                  </a:lnTo>
                  <a:lnTo>
                    <a:pt x="44551" y="151549"/>
                  </a:lnTo>
                  <a:lnTo>
                    <a:pt x="44551" y="172110"/>
                  </a:lnTo>
                  <a:lnTo>
                    <a:pt x="47853" y="175437"/>
                  </a:lnTo>
                  <a:lnTo>
                    <a:pt x="196989" y="175437"/>
                  </a:lnTo>
                  <a:lnTo>
                    <a:pt x="200304" y="172110"/>
                  </a:lnTo>
                  <a:lnTo>
                    <a:pt x="200304" y="168021"/>
                  </a:lnTo>
                  <a:lnTo>
                    <a:pt x="200304" y="151549"/>
                  </a:lnTo>
                  <a:close/>
                </a:path>
                <a:path w="260350" h="306705">
                  <a:moveTo>
                    <a:pt x="200304" y="52730"/>
                  </a:moveTo>
                  <a:lnTo>
                    <a:pt x="196989" y="49403"/>
                  </a:lnTo>
                  <a:lnTo>
                    <a:pt x="47853" y="49403"/>
                  </a:lnTo>
                  <a:lnTo>
                    <a:pt x="44551" y="52730"/>
                  </a:lnTo>
                  <a:lnTo>
                    <a:pt x="44551" y="73291"/>
                  </a:lnTo>
                  <a:lnTo>
                    <a:pt x="47853" y="76619"/>
                  </a:lnTo>
                  <a:lnTo>
                    <a:pt x="196989" y="76619"/>
                  </a:lnTo>
                  <a:lnTo>
                    <a:pt x="200304" y="73291"/>
                  </a:lnTo>
                  <a:lnTo>
                    <a:pt x="200304" y="69202"/>
                  </a:lnTo>
                  <a:lnTo>
                    <a:pt x="200304" y="52730"/>
                  </a:lnTo>
                  <a:close/>
                </a:path>
                <a:path w="260350" h="306705">
                  <a:moveTo>
                    <a:pt x="259753" y="282625"/>
                  </a:moveTo>
                  <a:lnTo>
                    <a:pt x="256413" y="279298"/>
                  </a:lnTo>
                  <a:lnTo>
                    <a:pt x="3302" y="279298"/>
                  </a:lnTo>
                  <a:lnTo>
                    <a:pt x="0" y="282625"/>
                  </a:lnTo>
                  <a:lnTo>
                    <a:pt x="0" y="303187"/>
                  </a:lnTo>
                  <a:lnTo>
                    <a:pt x="3302" y="306514"/>
                  </a:lnTo>
                  <a:lnTo>
                    <a:pt x="256413" y="306514"/>
                  </a:lnTo>
                  <a:lnTo>
                    <a:pt x="259753" y="303187"/>
                  </a:lnTo>
                  <a:lnTo>
                    <a:pt x="259753" y="299085"/>
                  </a:lnTo>
                  <a:lnTo>
                    <a:pt x="259753" y="282625"/>
                  </a:lnTo>
                  <a:close/>
                </a:path>
                <a:path w="260350" h="306705">
                  <a:moveTo>
                    <a:pt x="259753" y="200964"/>
                  </a:moveTo>
                  <a:lnTo>
                    <a:pt x="256413" y="197637"/>
                  </a:lnTo>
                  <a:lnTo>
                    <a:pt x="3302" y="197637"/>
                  </a:lnTo>
                  <a:lnTo>
                    <a:pt x="0" y="200964"/>
                  </a:lnTo>
                  <a:lnTo>
                    <a:pt x="0" y="221526"/>
                  </a:lnTo>
                  <a:lnTo>
                    <a:pt x="3302" y="224853"/>
                  </a:lnTo>
                  <a:lnTo>
                    <a:pt x="256413" y="224853"/>
                  </a:lnTo>
                  <a:lnTo>
                    <a:pt x="259753" y="221526"/>
                  </a:lnTo>
                  <a:lnTo>
                    <a:pt x="259753" y="217436"/>
                  </a:lnTo>
                  <a:lnTo>
                    <a:pt x="259753" y="200964"/>
                  </a:lnTo>
                  <a:close/>
                </a:path>
                <a:path w="260350" h="306705">
                  <a:moveTo>
                    <a:pt x="259753" y="3314"/>
                  </a:moveTo>
                  <a:lnTo>
                    <a:pt x="256413" y="0"/>
                  </a:lnTo>
                  <a:lnTo>
                    <a:pt x="3302" y="0"/>
                  </a:lnTo>
                  <a:lnTo>
                    <a:pt x="0" y="3314"/>
                  </a:lnTo>
                  <a:lnTo>
                    <a:pt x="0" y="23888"/>
                  </a:lnTo>
                  <a:lnTo>
                    <a:pt x="3302" y="27203"/>
                  </a:lnTo>
                  <a:lnTo>
                    <a:pt x="256413" y="27203"/>
                  </a:lnTo>
                  <a:lnTo>
                    <a:pt x="259753" y="23888"/>
                  </a:lnTo>
                  <a:lnTo>
                    <a:pt x="259753" y="19786"/>
                  </a:lnTo>
                  <a:lnTo>
                    <a:pt x="259753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237762" y="1535085"/>
              <a:ext cx="350520" cy="224154"/>
            </a:xfrm>
            <a:custGeom>
              <a:avLst/>
              <a:gdLst/>
              <a:ahLst/>
              <a:cxnLst/>
              <a:rect l="l" t="t" r="r" b="b"/>
              <a:pathLst>
                <a:path w="350520" h="224155">
                  <a:moveTo>
                    <a:pt x="290854" y="156638"/>
                  </a:moveTo>
                  <a:lnTo>
                    <a:pt x="169426" y="156638"/>
                  </a:lnTo>
                  <a:lnTo>
                    <a:pt x="180418" y="156809"/>
                  </a:lnTo>
                  <a:lnTo>
                    <a:pt x="180418" y="213880"/>
                  </a:lnTo>
                  <a:lnTo>
                    <a:pt x="181368" y="221496"/>
                  </a:lnTo>
                  <a:lnTo>
                    <a:pt x="191315" y="224094"/>
                  </a:lnTo>
                  <a:lnTo>
                    <a:pt x="196660" y="219684"/>
                  </a:lnTo>
                  <a:lnTo>
                    <a:pt x="290854" y="156638"/>
                  </a:lnTo>
                  <a:close/>
                </a:path>
                <a:path w="350520" h="224155">
                  <a:moveTo>
                    <a:pt x="188301" y="0"/>
                  </a:moveTo>
                  <a:lnTo>
                    <a:pt x="181813" y="3712"/>
                  </a:lnTo>
                  <a:lnTo>
                    <a:pt x="180878" y="6963"/>
                  </a:lnTo>
                  <a:lnTo>
                    <a:pt x="180878" y="64954"/>
                  </a:lnTo>
                  <a:lnTo>
                    <a:pt x="168139" y="65816"/>
                  </a:lnTo>
                  <a:lnTo>
                    <a:pt x="94468" y="84333"/>
                  </a:lnTo>
                  <a:lnTo>
                    <a:pt x="52365" y="109731"/>
                  </a:lnTo>
                  <a:lnTo>
                    <a:pt x="25416" y="140769"/>
                  </a:lnTo>
                  <a:lnTo>
                    <a:pt x="7221" y="176359"/>
                  </a:lnTo>
                  <a:lnTo>
                    <a:pt x="0" y="206876"/>
                  </a:lnTo>
                  <a:lnTo>
                    <a:pt x="5970" y="222699"/>
                  </a:lnTo>
                  <a:lnTo>
                    <a:pt x="14384" y="218062"/>
                  </a:lnTo>
                  <a:lnTo>
                    <a:pt x="26646" y="202810"/>
                  </a:lnTo>
                  <a:lnTo>
                    <a:pt x="45737" y="183813"/>
                  </a:lnTo>
                  <a:lnTo>
                    <a:pt x="74636" y="167944"/>
                  </a:lnTo>
                  <a:lnTo>
                    <a:pt x="107775" y="160473"/>
                  </a:lnTo>
                  <a:lnTo>
                    <a:pt x="142292" y="157282"/>
                  </a:lnTo>
                  <a:lnTo>
                    <a:pt x="169426" y="156638"/>
                  </a:lnTo>
                  <a:lnTo>
                    <a:pt x="290854" y="156638"/>
                  </a:lnTo>
                  <a:lnTo>
                    <a:pt x="343967" y="121089"/>
                  </a:lnTo>
                  <a:lnTo>
                    <a:pt x="350232" y="117377"/>
                  </a:lnTo>
                  <a:lnTo>
                    <a:pt x="350232" y="107177"/>
                  </a:lnTo>
                  <a:lnTo>
                    <a:pt x="344191" y="103465"/>
                  </a:lnTo>
                  <a:lnTo>
                    <a:pt x="194344" y="1395"/>
                  </a:lnTo>
                  <a:lnTo>
                    <a:pt x="18830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220450" y="1510336"/>
              <a:ext cx="350520" cy="224154"/>
            </a:xfrm>
            <a:custGeom>
              <a:avLst/>
              <a:gdLst/>
              <a:ahLst/>
              <a:cxnLst/>
              <a:rect l="l" t="t" r="r" b="b"/>
              <a:pathLst>
                <a:path w="350520" h="224155">
                  <a:moveTo>
                    <a:pt x="290855" y="156640"/>
                  </a:moveTo>
                  <a:lnTo>
                    <a:pt x="169428" y="156640"/>
                  </a:lnTo>
                  <a:lnTo>
                    <a:pt x="180420" y="156810"/>
                  </a:lnTo>
                  <a:lnTo>
                    <a:pt x="180420" y="213880"/>
                  </a:lnTo>
                  <a:lnTo>
                    <a:pt x="181354" y="221496"/>
                  </a:lnTo>
                  <a:lnTo>
                    <a:pt x="191316" y="224095"/>
                  </a:lnTo>
                  <a:lnTo>
                    <a:pt x="196662" y="219685"/>
                  </a:lnTo>
                  <a:lnTo>
                    <a:pt x="290855" y="156640"/>
                  </a:lnTo>
                  <a:close/>
                </a:path>
                <a:path w="350520" h="224155">
                  <a:moveTo>
                    <a:pt x="188302" y="0"/>
                  </a:moveTo>
                  <a:lnTo>
                    <a:pt x="181815" y="3712"/>
                  </a:lnTo>
                  <a:lnTo>
                    <a:pt x="180879" y="6963"/>
                  </a:lnTo>
                  <a:lnTo>
                    <a:pt x="180879" y="64954"/>
                  </a:lnTo>
                  <a:lnTo>
                    <a:pt x="168140" y="65816"/>
                  </a:lnTo>
                  <a:lnTo>
                    <a:pt x="94469" y="84333"/>
                  </a:lnTo>
                  <a:lnTo>
                    <a:pt x="52367" y="109731"/>
                  </a:lnTo>
                  <a:lnTo>
                    <a:pt x="25411" y="140769"/>
                  </a:lnTo>
                  <a:lnTo>
                    <a:pt x="7217" y="176359"/>
                  </a:lnTo>
                  <a:lnTo>
                    <a:pt x="0" y="206876"/>
                  </a:lnTo>
                  <a:lnTo>
                    <a:pt x="5972" y="222699"/>
                  </a:lnTo>
                  <a:lnTo>
                    <a:pt x="14385" y="218062"/>
                  </a:lnTo>
                  <a:lnTo>
                    <a:pt x="26648" y="202810"/>
                  </a:lnTo>
                  <a:lnTo>
                    <a:pt x="45738" y="183813"/>
                  </a:lnTo>
                  <a:lnTo>
                    <a:pt x="74637" y="167944"/>
                  </a:lnTo>
                  <a:lnTo>
                    <a:pt x="107776" y="160474"/>
                  </a:lnTo>
                  <a:lnTo>
                    <a:pt x="142293" y="157283"/>
                  </a:lnTo>
                  <a:lnTo>
                    <a:pt x="169428" y="156640"/>
                  </a:lnTo>
                  <a:lnTo>
                    <a:pt x="290855" y="156640"/>
                  </a:lnTo>
                  <a:lnTo>
                    <a:pt x="343969" y="121089"/>
                  </a:lnTo>
                  <a:lnTo>
                    <a:pt x="350235" y="117377"/>
                  </a:lnTo>
                  <a:lnTo>
                    <a:pt x="350235" y="107177"/>
                  </a:lnTo>
                  <a:lnTo>
                    <a:pt x="344192" y="103466"/>
                  </a:lnTo>
                  <a:lnTo>
                    <a:pt x="194345" y="1395"/>
                  </a:lnTo>
                  <a:lnTo>
                    <a:pt x="18830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3602774" y="1348638"/>
            <a:ext cx="2861310" cy="510540"/>
          </a:xfrm>
          <a:custGeom>
            <a:avLst/>
            <a:gdLst/>
            <a:ahLst/>
            <a:cxnLst/>
            <a:rect l="l" t="t" r="r" b="b"/>
            <a:pathLst>
              <a:path w="2861310" h="510539">
                <a:moveTo>
                  <a:pt x="2346401" y="393560"/>
                </a:moveTo>
                <a:lnTo>
                  <a:pt x="2346388" y="309892"/>
                </a:lnTo>
                <a:lnTo>
                  <a:pt x="2321712" y="292557"/>
                </a:lnTo>
                <a:lnTo>
                  <a:pt x="178727" y="292760"/>
                </a:lnTo>
                <a:lnTo>
                  <a:pt x="166116" y="291401"/>
                </a:lnTo>
                <a:lnTo>
                  <a:pt x="155790" y="287680"/>
                </a:lnTo>
                <a:lnTo>
                  <a:pt x="148805" y="282181"/>
                </a:lnTo>
                <a:lnTo>
                  <a:pt x="146240" y="275437"/>
                </a:lnTo>
                <a:lnTo>
                  <a:pt x="146227" y="194525"/>
                </a:lnTo>
                <a:lnTo>
                  <a:pt x="139687" y="193713"/>
                </a:lnTo>
                <a:lnTo>
                  <a:pt x="5981" y="336461"/>
                </a:lnTo>
                <a:lnTo>
                  <a:pt x="1498" y="343712"/>
                </a:lnTo>
                <a:lnTo>
                  <a:pt x="0" y="351967"/>
                </a:lnTo>
                <a:lnTo>
                  <a:pt x="1498" y="360235"/>
                </a:lnTo>
                <a:lnTo>
                  <a:pt x="5994" y="367487"/>
                </a:lnTo>
                <a:lnTo>
                  <a:pt x="139725" y="510197"/>
                </a:lnTo>
                <a:lnTo>
                  <a:pt x="146265" y="509384"/>
                </a:lnTo>
                <a:lnTo>
                  <a:pt x="146253" y="428485"/>
                </a:lnTo>
                <a:lnTo>
                  <a:pt x="148818" y="421741"/>
                </a:lnTo>
                <a:lnTo>
                  <a:pt x="155803" y="416217"/>
                </a:lnTo>
                <a:lnTo>
                  <a:pt x="166128" y="412496"/>
                </a:lnTo>
                <a:lnTo>
                  <a:pt x="178739" y="411124"/>
                </a:lnTo>
                <a:lnTo>
                  <a:pt x="2321712" y="410895"/>
                </a:lnTo>
                <a:lnTo>
                  <a:pt x="2333104" y="409536"/>
                </a:lnTo>
                <a:lnTo>
                  <a:pt x="2340762" y="405803"/>
                </a:lnTo>
                <a:lnTo>
                  <a:pt x="2345055" y="400291"/>
                </a:lnTo>
                <a:lnTo>
                  <a:pt x="2346401" y="393560"/>
                </a:lnTo>
                <a:close/>
              </a:path>
              <a:path w="2861310" h="510539">
                <a:moveTo>
                  <a:pt x="2860827" y="158229"/>
                </a:moveTo>
                <a:lnTo>
                  <a:pt x="2859328" y="149961"/>
                </a:lnTo>
                <a:lnTo>
                  <a:pt x="2854833" y="142722"/>
                </a:lnTo>
                <a:lnTo>
                  <a:pt x="2721102" y="0"/>
                </a:lnTo>
                <a:lnTo>
                  <a:pt x="2714561" y="800"/>
                </a:lnTo>
                <a:lnTo>
                  <a:pt x="2714561" y="81699"/>
                </a:lnTo>
                <a:lnTo>
                  <a:pt x="2711996" y="88455"/>
                </a:lnTo>
                <a:lnTo>
                  <a:pt x="2705023" y="93980"/>
                </a:lnTo>
                <a:lnTo>
                  <a:pt x="2694698" y="97701"/>
                </a:lnTo>
                <a:lnTo>
                  <a:pt x="2682087" y="99072"/>
                </a:lnTo>
                <a:lnTo>
                  <a:pt x="539102" y="99288"/>
                </a:lnTo>
                <a:lnTo>
                  <a:pt x="527710" y="100660"/>
                </a:lnTo>
                <a:lnTo>
                  <a:pt x="520065" y="104394"/>
                </a:lnTo>
                <a:lnTo>
                  <a:pt x="515772" y="109905"/>
                </a:lnTo>
                <a:lnTo>
                  <a:pt x="514426" y="116649"/>
                </a:lnTo>
                <a:lnTo>
                  <a:pt x="514438" y="200304"/>
                </a:lnTo>
                <a:lnTo>
                  <a:pt x="515772" y="207035"/>
                </a:lnTo>
                <a:lnTo>
                  <a:pt x="520065" y="212559"/>
                </a:lnTo>
                <a:lnTo>
                  <a:pt x="527723" y="216281"/>
                </a:lnTo>
                <a:lnTo>
                  <a:pt x="539115" y="217652"/>
                </a:lnTo>
                <a:lnTo>
                  <a:pt x="2682087" y="217424"/>
                </a:lnTo>
                <a:lnTo>
                  <a:pt x="2694698" y="218782"/>
                </a:lnTo>
                <a:lnTo>
                  <a:pt x="2705036" y="222504"/>
                </a:lnTo>
                <a:lnTo>
                  <a:pt x="2712021" y="228028"/>
                </a:lnTo>
                <a:lnTo>
                  <a:pt x="2714587" y="234772"/>
                </a:lnTo>
                <a:lnTo>
                  <a:pt x="2714599" y="315683"/>
                </a:lnTo>
                <a:lnTo>
                  <a:pt x="2721140" y="316484"/>
                </a:lnTo>
                <a:lnTo>
                  <a:pt x="2854833" y="173748"/>
                </a:lnTo>
                <a:lnTo>
                  <a:pt x="2859328" y="166497"/>
                </a:lnTo>
                <a:lnTo>
                  <a:pt x="2860827" y="15822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3870526" y="1743519"/>
            <a:ext cx="652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1150" spc="-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950170" y="1253581"/>
            <a:ext cx="110617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0" y="4246030"/>
            <a:ext cx="6365875" cy="3293110"/>
            <a:chOff x="0" y="4246030"/>
            <a:chExt cx="6365875" cy="3293110"/>
          </a:xfrm>
        </p:grpSpPr>
        <p:sp>
          <p:nvSpPr>
            <p:cNvPr id="33" name="object 33" descr=""/>
            <p:cNvSpPr/>
            <p:nvPr/>
          </p:nvSpPr>
          <p:spPr>
            <a:xfrm>
              <a:off x="3575570" y="4825284"/>
              <a:ext cx="2346960" cy="316865"/>
            </a:xfrm>
            <a:custGeom>
              <a:avLst/>
              <a:gdLst/>
              <a:ahLst/>
              <a:cxnLst/>
              <a:rect l="l" t="t" r="r" b="b"/>
              <a:pathLst>
                <a:path w="2346960" h="316864">
                  <a:moveTo>
                    <a:pt x="139686" y="0"/>
                  </a:moveTo>
                  <a:lnTo>
                    <a:pt x="5978" y="142735"/>
                  </a:lnTo>
                  <a:lnTo>
                    <a:pt x="1493" y="149993"/>
                  </a:lnTo>
                  <a:lnTo>
                    <a:pt x="0" y="158261"/>
                  </a:lnTo>
                  <a:lnTo>
                    <a:pt x="1499" y="166524"/>
                  </a:lnTo>
                  <a:lnTo>
                    <a:pt x="5992" y="173765"/>
                  </a:lnTo>
                  <a:lnTo>
                    <a:pt x="139715" y="316485"/>
                  </a:lnTo>
                  <a:lnTo>
                    <a:pt x="146263" y="315683"/>
                  </a:lnTo>
                  <a:lnTo>
                    <a:pt x="146248" y="234784"/>
                  </a:lnTo>
                  <a:lnTo>
                    <a:pt x="148814" y="228036"/>
                  </a:lnTo>
                  <a:lnTo>
                    <a:pt x="155798" y="222513"/>
                  </a:lnTo>
                  <a:lnTo>
                    <a:pt x="166127" y="218783"/>
                  </a:lnTo>
                  <a:lnTo>
                    <a:pt x="178732" y="217413"/>
                  </a:lnTo>
                  <a:lnTo>
                    <a:pt x="2321704" y="217191"/>
                  </a:lnTo>
                  <a:lnTo>
                    <a:pt x="2333103" y="215828"/>
                  </a:lnTo>
                  <a:lnTo>
                    <a:pt x="2340753" y="212098"/>
                  </a:lnTo>
                  <a:lnTo>
                    <a:pt x="2345050" y="206577"/>
                  </a:lnTo>
                  <a:lnTo>
                    <a:pt x="2346395" y="199835"/>
                  </a:lnTo>
                  <a:lnTo>
                    <a:pt x="2346379" y="116189"/>
                  </a:lnTo>
                  <a:lnTo>
                    <a:pt x="2345035" y="109459"/>
                  </a:lnTo>
                  <a:lnTo>
                    <a:pt x="2340739" y="103943"/>
                  </a:lnTo>
                  <a:lnTo>
                    <a:pt x="2333095" y="100211"/>
                  </a:lnTo>
                  <a:lnTo>
                    <a:pt x="2321704" y="98833"/>
                  </a:lnTo>
                  <a:lnTo>
                    <a:pt x="178717" y="99071"/>
                  </a:lnTo>
                  <a:lnTo>
                    <a:pt x="166108" y="97704"/>
                  </a:lnTo>
                  <a:lnTo>
                    <a:pt x="155783" y="93981"/>
                  </a:lnTo>
                  <a:lnTo>
                    <a:pt x="148803" y="88467"/>
                  </a:lnTo>
                  <a:lnTo>
                    <a:pt x="146233" y="81730"/>
                  </a:lnTo>
                  <a:lnTo>
                    <a:pt x="146217" y="816"/>
                  </a:lnTo>
                  <a:lnTo>
                    <a:pt x="13968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46030"/>
              <a:ext cx="5644927" cy="3292513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4019472" y="5013878"/>
              <a:ext cx="2346960" cy="316865"/>
            </a:xfrm>
            <a:custGeom>
              <a:avLst/>
              <a:gdLst/>
              <a:ahLst/>
              <a:cxnLst/>
              <a:rect l="l" t="t" r="r" b="b"/>
              <a:pathLst>
                <a:path w="2346960" h="316864">
                  <a:moveTo>
                    <a:pt x="2206678" y="0"/>
                  </a:moveTo>
                  <a:lnTo>
                    <a:pt x="2200131" y="801"/>
                  </a:lnTo>
                  <a:lnTo>
                    <a:pt x="2200131" y="81700"/>
                  </a:lnTo>
                  <a:lnTo>
                    <a:pt x="2197569" y="88454"/>
                  </a:lnTo>
                  <a:lnTo>
                    <a:pt x="2190594" y="93977"/>
                  </a:lnTo>
                  <a:lnTo>
                    <a:pt x="2180270" y="97703"/>
                  </a:lnTo>
                  <a:lnTo>
                    <a:pt x="2167661" y="99071"/>
                  </a:lnTo>
                  <a:lnTo>
                    <a:pt x="24674" y="99293"/>
                  </a:lnTo>
                  <a:lnTo>
                    <a:pt x="13284" y="100663"/>
                  </a:lnTo>
                  <a:lnTo>
                    <a:pt x="5639" y="104391"/>
                  </a:lnTo>
                  <a:lnTo>
                    <a:pt x="1343" y="109910"/>
                  </a:lnTo>
                  <a:lnTo>
                    <a:pt x="0" y="116649"/>
                  </a:lnTo>
                  <a:lnTo>
                    <a:pt x="13" y="200310"/>
                  </a:lnTo>
                  <a:lnTo>
                    <a:pt x="1349" y="207041"/>
                  </a:lnTo>
                  <a:lnTo>
                    <a:pt x="5642" y="212555"/>
                  </a:lnTo>
                  <a:lnTo>
                    <a:pt x="13290" y="216282"/>
                  </a:lnTo>
                  <a:lnTo>
                    <a:pt x="24688" y="217651"/>
                  </a:lnTo>
                  <a:lnTo>
                    <a:pt x="2167661" y="217429"/>
                  </a:lnTo>
                  <a:lnTo>
                    <a:pt x="2180274" y="218787"/>
                  </a:lnTo>
                  <a:lnTo>
                    <a:pt x="2190609" y="222507"/>
                  </a:lnTo>
                  <a:lnTo>
                    <a:pt x="2197594" y="228024"/>
                  </a:lnTo>
                  <a:lnTo>
                    <a:pt x="2200160" y="234769"/>
                  </a:lnTo>
                  <a:lnTo>
                    <a:pt x="2200175" y="315682"/>
                  </a:lnTo>
                  <a:lnTo>
                    <a:pt x="2206708" y="316485"/>
                  </a:lnTo>
                  <a:lnTo>
                    <a:pt x="2340401" y="173749"/>
                  </a:lnTo>
                  <a:lnTo>
                    <a:pt x="2344900" y="166498"/>
                  </a:lnTo>
                  <a:lnTo>
                    <a:pt x="2346397" y="158229"/>
                  </a:lnTo>
                  <a:lnTo>
                    <a:pt x="2344896" y="149963"/>
                  </a:lnTo>
                  <a:lnTo>
                    <a:pt x="2340401" y="142720"/>
                  </a:lnTo>
                  <a:lnTo>
                    <a:pt x="2206678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3787216" y="4696150"/>
            <a:ext cx="4870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997659" y="5241762"/>
            <a:ext cx="111252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860626" y="830813"/>
            <a:ext cx="1610995" cy="3330575"/>
            <a:chOff x="1860626" y="830813"/>
            <a:chExt cx="1610995" cy="3330575"/>
          </a:xfrm>
        </p:grpSpPr>
        <p:sp>
          <p:nvSpPr>
            <p:cNvPr id="39" name="object 39" descr=""/>
            <p:cNvSpPr/>
            <p:nvPr/>
          </p:nvSpPr>
          <p:spPr>
            <a:xfrm>
              <a:off x="1860626" y="830813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2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1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4"/>
                  </a:lnTo>
                  <a:lnTo>
                    <a:pt x="102591" y="411768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7"/>
                  </a:lnTo>
                  <a:lnTo>
                    <a:pt x="32923" y="576756"/>
                  </a:lnTo>
                  <a:lnTo>
                    <a:pt x="21272" y="620748"/>
                  </a:lnTo>
                  <a:lnTo>
                    <a:pt x="12078" y="665686"/>
                  </a:lnTo>
                  <a:lnTo>
                    <a:pt x="5418" y="711496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3"/>
                  </a:lnTo>
                  <a:lnTo>
                    <a:pt x="5418" y="899359"/>
                  </a:lnTo>
                  <a:lnTo>
                    <a:pt x="12078" y="945168"/>
                  </a:lnTo>
                  <a:lnTo>
                    <a:pt x="21272" y="990107"/>
                  </a:lnTo>
                  <a:lnTo>
                    <a:pt x="32923" y="1034099"/>
                  </a:lnTo>
                  <a:lnTo>
                    <a:pt x="46956" y="1077068"/>
                  </a:lnTo>
                  <a:lnTo>
                    <a:pt x="63295" y="1118940"/>
                  </a:lnTo>
                  <a:lnTo>
                    <a:pt x="81865" y="1159638"/>
                  </a:lnTo>
                  <a:lnTo>
                    <a:pt x="102591" y="1199087"/>
                  </a:lnTo>
                  <a:lnTo>
                    <a:pt x="125397" y="1237211"/>
                  </a:lnTo>
                  <a:lnTo>
                    <a:pt x="150206" y="1273936"/>
                  </a:lnTo>
                  <a:lnTo>
                    <a:pt x="176945" y="1309185"/>
                  </a:lnTo>
                  <a:lnTo>
                    <a:pt x="205537" y="1342883"/>
                  </a:lnTo>
                  <a:lnTo>
                    <a:pt x="235906" y="1374954"/>
                  </a:lnTo>
                  <a:lnTo>
                    <a:pt x="267978" y="1405323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2"/>
                  </a:lnTo>
                  <a:lnTo>
                    <a:pt x="411774" y="1508267"/>
                  </a:lnTo>
                  <a:lnTo>
                    <a:pt x="451223" y="1528992"/>
                  </a:lnTo>
                  <a:lnTo>
                    <a:pt x="491921" y="1547562"/>
                  </a:lnTo>
                  <a:lnTo>
                    <a:pt x="533792" y="1563900"/>
                  </a:lnTo>
                  <a:lnTo>
                    <a:pt x="576761" y="1577933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8" y="1605436"/>
                  </a:lnTo>
                  <a:lnTo>
                    <a:pt x="758103" y="1609488"/>
                  </a:lnTo>
                  <a:lnTo>
                    <a:pt x="805427" y="1610855"/>
                  </a:lnTo>
                  <a:lnTo>
                    <a:pt x="852751" y="1609488"/>
                  </a:lnTo>
                  <a:lnTo>
                    <a:pt x="899356" y="1605436"/>
                  </a:lnTo>
                  <a:lnTo>
                    <a:pt x="945165" y="1598776"/>
                  </a:lnTo>
                  <a:lnTo>
                    <a:pt x="990102" y="1589583"/>
                  </a:lnTo>
                  <a:lnTo>
                    <a:pt x="1034093" y="1577933"/>
                  </a:lnTo>
                  <a:lnTo>
                    <a:pt x="1077062" y="1563900"/>
                  </a:lnTo>
                  <a:lnTo>
                    <a:pt x="1118933" y="1547562"/>
                  </a:lnTo>
                  <a:lnTo>
                    <a:pt x="1159631" y="1528992"/>
                  </a:lnTo>
                  <a:lnTo>
                    <a:pt x="1199080" y="1508267"/>
                  </a:lnTo>
                  <a:lnTo>
                    <a:pt x="1237204" y="1485462"/>
                  </a:lnTo>
                  <a:lnTo>
                    <a:pt x="1273929" y="1460652"/>
                  </a:lnTo>
                  <a:lnTo>
                    <a:pt x="1309178" y="1433914"/>
                  </a:lnTo>
                  <a:lnTo>
                    <a:pt x="1342876" y="1405323"/>
                  </a:lnTo>
                  <a:lnTo>
                    <a:pt x="1374948" y="1374954"/>
                  </a:lnTo>
                  <a:lnTo>
                    <a:pt x="1405317" y="1342883"/>
                  </a:lnTo>
                  <a:lnTo>
                    <a:pt x="1433909" y="1309185"/>
                  </a:lnTo>
                  <a:lnTo>
                    <a:pt x="1460648" y="1273936"/>
                  </a:lnTo>
                  <a:lnTo>
                    <a:pt x="1485458" y="1237211"/>
                  </a:lnTo>
                  <a:lnTo>
                    <a:pt x="1508263" y="1199087"/>
                  </a:lnTo>
                  <a:lnTo>
                    <a:pt x="1528989" y="1159638"/>
                  </a:lnTo>
                  <a:lnTo>
                    <a:pt x="1547559" y="1118940"/>
                  </a:lnTo>
                  <a:lnTo>
                    <a:pt x="1563899" y="1077068"/>
                  </a:lnTo>
                  <a:lnTo>
                    <a:pt x="1577932" y="1034099"/>
                  </a:lnTo>
                  <a:lnTo>
                    <a:pt x="1589583" y="990107"/>
                  </a:lnTo>
                  <a:lnTo>
                    <a:pt x="1598776" y="945168"/>
                  </a:lnTo>
                  <a:lnTo>
                    <a:pt x="1605436" y="899359"/>
                  </a:lnTo>
                  <a:lnTo>
                    <a:pt x="1609488" y="852753"/>
                  </a:lnTo>
                  <a:lnTo>
                    <a:pt x="1610855" y="805427"/>
                  </a:lnTo>
                  <a:lnTo>
                    <a:pt x="1609488" y="758101"/>
                  </a:lnTo>
                  <a:lnTo>
                    <a:pt x="1605436" y="711496"/>
                  </a:lnTo>
                  <a:lnTo>
                    <a:pt x="1598776" y="665686"/>
                  </a:lnTo>
                  <a:lnTo>
                    <a:pt x="1589583" y="620748"/>
                  </a:lnTo>
                  <a:lnTo>
                    <a:pt x="1577932" y="576756"/>
                  </a:lnTo>
                  <a:lnTo>
                    <a:pt x="1563899" y="533787"/>
                  </a:lnTo>
                  <a:lnTo>
                    <a:pt x="1547559" y="491915"/>
                  </a:lnTo>
                  <a:lnTo>
                    <a:pt x="1528989" y="451217"/>
                  </a:lnTo>
                  <a:lnTo>
                    <a:pt x="1508263" y="411768"/>
                  </a:lnTo>
                  <a:lnTo>
                    <a:pt x="1485458" y="373644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1"/>
                  </a:lnTo>
                  <a:lnTo>
                    <a:pt x="1273929" y="150202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2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094727" y="1173434"/>
              <a:ext cx="1108075" cy="815975"/>
            </a:xfrm>
            <a:custGeom>
              <a:avLst/>
              <a:gdLst/>
              <a:ahLst/>
              <a:cxnLst/>
              <a:rect l="l" t="t" r="r" b="b"/>
              <a:pathLst>
                <a:path w="1108075" h="815975">
                  <a:moveTo>
                    <a:pt x="1077254" y="0"/>
                  </a:moveTo>
                  <a:lnTo>
                    <a:pt x="30361" y="0"/>
                  </a:lnTo>
                  <a:lnTo>
                    <a:pt x="18533" y="2382"/>
                  </a:lnTo>
                  <a:lnTo>
                    <a:pt x="8883" y="8880"/>
                  </a:lnTo>
                  <a:lnTo>
                    <a:pt x="2382" y="18520"/>
                  </a:lnTo>
                  <a:lnTo>
                    <a:pt x="0" y="30331"/>
                  </a:lnTo>
                  <a:lnTo>
                    <a:pt x="0" y="785162"/>
                  </a:lnTo>
                  <a:lnTo>
                    <a:pt x="2382" y="796983"/>
                  </a:lnTo>
                  <a:lnTo>
                    <a:pt x="8883" y="806634"/>
                  </a:lnTo>
                  <a:lnTo>
                    <a:pt x="18533" y="813139"/>
                  </a:lnTo>
                  <a:lnTo>
                    <a:pt x="30361" y="815524"/>
                  </a:lnTo>
                  <a:lnTo>
                    <a:pt x="1077254" y="815508"/>
                  </a:lnTo>
                  <a:lnTo>
                    <a:pt x="1089065" y="813126"/>
                  </a:lnTo>
                  <a:lnTo>
                    <a:pt x="1098705" y="806626"/>
                  </a:lnTo>
                  <a:lnTo>
                    <a:pt x="1105203" y="796981"/>
                  </a:lnTo>
                  <a:lnTo>
                    <a:pt x="1107586" y="785162"/>
                  </a:lnTo>
                  <a:lnTo>
                    <a:pt x="1107586" y="30331"/>
                  </a:lnTo>
                  <a:lnTo>
                    <a:pt x="1105203" y="18520"/>
                  </a:lnTo>
                  <a:lnTo>
                    <a:pt x="1098705" y="8880"/>
                  </a:lnTo>
                  <a:lnTo>
                    <a:pt x="1089065" y="2382"/>
                  </a:lnTo>
                  <a:lnTo>
                    <a:pt x="1077254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137589" y="1216557"/>
              <a:ext cx="1014094" cy="725805"/>
            </a:xfrm>
            <a:custGeom>
              <a:avLst/>
              <a:gdLst/>
              <a:ahLst/>
              <a:cxnLst/>
              <a:rect l="l" t="t" r="r" b="b"/>
              <a:pathLst>
                <a:path w="1014094" h="725805">
                  <a:moveTo>
                    <a:pt x="983675" y="0"/>
                  </a:moveTo>
                  <a:lnTo>
                    <a:pt x="30360" y="0"/>
                  </a:lnTo>
                  <a:lnTo>
                    <a:pt x="18533" y="2384"/>
                  </a:lnTo>
                  <a:lnTo>
                    <a:pt x="8883" y="8889"/>
                  </a:lnTo>
                  <a:lnTo>
                    <a:pt x="2382" y="18539"/>
                  </a:lnTo>
                  <a:lnTo>
                    <a:pt x="0" y="30360"/>
                  </a:lnTo>
                  <a:lnTo>
                    <a:pt x="0" y="695384"/>
                  </a:lnTo>
                  <a:lnTo>
                    <a:pt x="2382" y="707212"/>
                  </a:lnTo>
                  <a:lnTo>
                    <a:pt x="8883" y="716861"/>
                  </a:lnTo>
                  <a:lnTo>
                    <a:pt x="18533" y="723362"/>
                  </a:lnTo>
                  <a:lnTo>
                    <a:pt x="30360" y="725745"/>
                  </a:lnTo>
                  <a:lnTo>
                    <a:pt x="983675" y="725731"/>
                  </a:lnTo>
                  <a:lnTo>
                    <a:pt x="995501" y="723350"/>
                  </a:lnTo>
                  <a:lnTo>
                    <a:pt x="1005146" y="716854"/>
                  </a:lnTo>
                  <a:lnTo>
                    <a:pt x="1011642" y="707209"/>
                  </a:lnTo>
                  <a:lnTo>
                    <a:pt x="1014022" y="695384"/>
                  </a:lnTo>
                  <a:lnTo>
                    <a:pt x="1014022" y="30331"/>
                  </a:lnTo>
                  <a:lnTo>
                    <a:pt x="1011642" y="18520"/>
                  </a:lnTo>
                  <a:lnTo>
                    <a:pt x="1005146" y="8880"/>
                  </a:lnTo>
                  <a:lnTo>
                    <a:pt x="995501" y="2382"/>
                  </a:lnTo>
                  <a:lnTo>
                    <a:pt x="9836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185873" y="1258633"/>
              <a:ext cx="915669" cy="647700"/>
            </a:xfrm>
            <a:custGeom>
              <a:avLst/>
              <a:gdLst/>
              <a:ahLst/>
              <a:cxnLst/>
              <a:rect l="l" t="t" r="r" b="b"/>
              <a:pathLst>
                <a:path w="915669" h="647700">
                  <a:moveTo>
                    <a:pt x="203758" y="532841"/>
                  </a:moveTo>
                  <a:lnTo>
                    <a:pt x="198475" y="527545"/>
                  </a:lnTo>
                  <a:lnTo>
                    <a:pt x="5283" y="527545"/>
                  </a:lnTo>
                  <a:lnTo>
                    <a:pt x="0" y="532841"/>
                  </a:lnTo>
                  <a:lnTo>
                    <a:pt x="0" y="559168"/>
                  </a:lnTo>
                  <a:lnTo>
                    <a:pt x="5283" y="564451"/>
                  </a:lnTo>
                  <a:lnTo>
                    <a:pt x="198475" y="564451"/>
                  </a:lnTo>
                  <a:lnTo>
                    <a:pt x="203758" y="559168"/>
                  </a:lnTo>
                  <a:lnTo>
                    <a:pt x="203758" y="552653"/>
                  </a:lnTo>
                  <a:lnTo>
                    <a:pt x="203758" y="532841"/>
                  </a:lnTo>
                  <a:close/>
                </a:path>
                <a:path w="915669" h="647700">
                  <a:moveTo>
                    <a:pt x="203758" y="453758"/>
                  </a:moveTo>
                  <a:lnTo>
                    <a:pt x="198475" y="448487"/>
                  </a:lnTo>
                  <a:lnTo>
                    <a:pt x="5283" y="448487"/>
                  </a:lnTo>
                  <a:lnTo>
                    <a:pt x="0" y="453758"/>
                  </a:lnTo>
                  <a:lnTo>
                    <a:pt x="0" y="480085"/>
                  </a:lnTo>
                  <a:lnTo>
                    <a:pt x="5283" y="485381"/>
                  </a:lnTo>
                  <a:lnTo>
                    <a:pt x="198475" y="485381"/>
                  </a:lnTo>
                  <a:lnTo>
                    <a:pt x="203758" y="480085"/>
                  </a:lnTo>
                  <a:lnTo>
                    <a:pt x="203758" y="473570"/>
                  </a:lnTo>
                  <a:lnTo>
                    <a:pt x="203758" y="453758"/>
                  </a:lnTo>
                  <a:close/>
                </a:path>
                <a:path w="915669" h="647700">
                  <a:moveTo>
                    <a:pt x="203758" y="374675"/>
                  </a:moveTo>
                  <a:lnTo>
                    <a:pt x="198475" y="369404"/>
                  </a:lnTo>
                  <a:lnTo>
                    <a:pt x="5283" y="369404"/>
                  </a:lnTo>
                  <a:lnTo>
                    <a:pt x="0" y="374675"/>
                  </a:lnTo>
                  <a:lnTo>
                    <a:pt x="0" y="401002"/>
                  </a:lnTo>
                  <a:lnTo>
                    <a:pt x="5283" y="406298"/>
                  </a:lnTo>
                  <a:lnTo>
                    <a:pt x="198475" y="406298"/>
                  </a:lnTo>
                  <a:lnTo>
                    <a:pt x="203758" y="401002"/>
                  </a:lnTo>
                  <a:lnTo>
                    <a:pt x="203758" y="394487"/>
                  </a:lnTo>
                  <a:lnTo>
                    <a:pt x="203758" y="374675"/>
                  </a:lnTo>
                  <a:close/>
                </a:path>
                <a:path w="915669" h="647700">
                  <a:moveTo>
                    <a:pt x="203758" y="295592"/>
                  </a:moveTo>
                  <a:lnTo>
                    <a:pt x="198475" y="290309"/>
                  </a:lnTo>
                  <a:lnTo>
                    <a:pt x="5283" y="290309"/>
                  </a:lnTo>
                  <a:lnTo>
                    <a:pt x="0" y="295592"/>
                  </a:lnTo>
                  <a:lnTo>
                    <a:pt x="0" y="321919"/>
                  </a:lnTo>
                  <a:lnTo>
                    <a:pt x="5283" y="327202"/>
                  </a:lnTo>
                  <a:lnTo>
                    <a:pt x="198475" y="327202"/>
                  </a:lnTo>
                  <a:lnTo>
                    <a:pt x="203758" y="321919"/>
                  </a:lnTo>
                  <a:lnTo>
                    <a:pt x="203758" y="315404"/>
                  </a:lnTo>
                  <a:lnTo>
                    <a:pt x="203758" y="295592"/>
                  </a:lnTo>
                  <a:close/>
                </a:path>
                <a:path w="915669" h="647700">
                  <a:moveTo>
                    <a:pt x="203758" y="216509"/>
                  </a:moveTo>
                  <a:lnTo>
                    <a:pt x="198475" y="211213"/>
                  </a:lnTo>
                  <a:lnTo>
                    <a:pt x="5283" y="211213"/>
                  </a:lnTo>
                  <a:lnTo>
                    <a:pt x="0" y="216509"/>
                  </a:lnTo>
                  <a:lnTo>
                    <a:pt x="0" y="242836"/>
                  </a:lnTo>
                  <a:lnTo>
                    <a:pt x="5283" y="248132"/>
                  </a:lnTo>
                  <a:lnTo>
                    <a:pt x="198475" y="248132"/>
                  </a:lnTo>
                  <a:lnTo>
                    <a:pt x="203758" y="242836"/>
                  </a:lnTo>
                  <a:lnTo>
                    <a:pt x="203758" y="236321"/>
                  </a:lnTo>
                  <a:lnTo>
                    <a:pt x="203758" y="216509"/>
                  </a:lnTo>
                  <a:close/>
                </a:path>
                <a:path w="915669" h="647700">
                  <a:moveTo>
                    <a:pt x="912114" y="211594"/>
                  </a:moveTo>
                  <a:lnTo>
                    <a:pt x="906843" y="206311"/>
                  </a:lnTo>
                  <a:lnTo>
                    <a:pt x="238569" y="206311"/>
                  </a:lnTo>
                  <a:lnTo>
                    <a:pt x="233286" y="211594"/>
                  </a:lnTo>
                  <a:lnTo>
                    <a:pt x="233286" y="641832"/>
                  </a:lnTo>
                  <a:lnTo>
                    <a:pt x="238569" y="647128"/>
                  </a:lnTo>
                  <a:lnTo>
                    <a:pt x="906843" y="647128"/>
                  </a:lnTo>
                  <a:lnTo>
                    <a:pt x="912114" y="641832"/>
                  </a:lnTo>
                  <a:lnTo>
                    <a:pt x="912114" y="635304"/>
                  </a:lnTo>
                  <a:lnTo>
                    <a:pt x="912114" y="211594"/>
                  </a:lnTo>
                  <a:close/>
                </a:path>
                <a:path w="915669" h="647700">
                  <a:moveTo>
                    <a:pt x="915225" y="5283"/>
                  </a:moveTo>
                  <a:lnTo>
                    <a:pt x="909916" y="0"/>
                  </a:lnTo>
                  <a:lnTo>
                    <a:pt x="5283" y="0"/>
                  </a:lnTo>
                  <a:lnTo>
                    <a:pt x="0" y="5283"/>
                  </a:lnTo>
                  <a:lnTo>
                    <a:pt x="0" y="151231"/>
                  </a:lnTo>
                  <a:lnTo>
                    <a:pt x="5283" y="156502"/>
                  </a:lnTo>
                  <a:lnTo>
                    <a:pt x="909916" y="156502"/>
                  </a:lnTo>
                  <a:lnTo>
                    <a:pt x="915225" y="151231"/>
                  </a:lnTo>
                  <a:lnTo>
                    <a:pt x="915225" y="144691"/>
                  </a:lnTo>
                  <a:lnTo>
                    <a:pt x="915225" y="5283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7526" y="2005001"/>
              <a:ext cx="379995" cy="178167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2402128" y="2514663"/>
              <a:ext cx="505459" cy="1646555"/>
            </a:xfrm>
            <a:custGeom>
              <a:avLst/>
              <a:gdLst/>
              <a:ahLst/>
              <a:cxnLst/>
              <a:rect l="l" t="t" r="r" b="b"/>
              <a:pathLst>
                <a:path w="505460" h="1646554">
                  <a:moveTo>
                    <a:pt x="316484" y="1506816"/>
                  </a:moveTo>
                  <a:lnTo>
                    <a:pt x="315683" y="1500276"/>
                  </a:lnTo>
                  <a:lnTo>
                    <a:pt x="234772" y="1500289"/>
                  </a:lnTo>
                  <a:lnTo>
                    <a:pt x="228028" y="1497723"/>
                  </a:lnTo>
                  <a:lnTo>
                    <a:pt x="222504" y="1490738"/>
                  </a:lnTo>
                  <a:lnTo>
                    <a:pt x="218782" y="1480413"/>
                  </a:lnTo>
                  <a:lnTo>
                    <a:pt x="217411" y="1467802"/>
                  </a:lnTo>
                  <a:lnTo>
                    <a:pt x="217195" y="379564"/>
                  </a:lnTo>
                  <a:lnTo>
                    <a:pt x="215823" y="368173"/>
                  </a:lnTo>
                  <a:lnTo>
                    <a:pt x="212090" y="360514"/>
                  </a:lnTo>
                  <a:lnTo>
                    <a:pt x="206578" y="356222"/>
                  </a:lnTo>
                  <a:lnTo>
                    <a:pt x="199834" y="354876"/>
                  </a:lnTo>
                  <a:lnTo>
                    <a:pt x="116192" y="354888"/>
                  </a:lnTo>
                  <a:lnTo>
                    <a:pt x="109461" y="356235"/>
                  </a:lnTo>
                  <a:lnTo>
                    <a:pt x="103936" y="360527"/>
                  </a:lnTo>
                  <a:lnTo>
                    <a:pt x="100203" y="368173"/>
                  </a:lnTo>
                  <a:lnTo>
                    <a:pt x="98831" y="379564"/>
                  </a:lnTo>
                  <a:lnTo>
                    <a:pt x="99060" y="1467815"/>
                  </a:lnTo>
                  <a:lnTo>
                    <a:pt x="97701" y="1480426"/>
                  </a:lnTo>
                  <a:lnTo>
                    <a:pt x="93980" y="1490751"/>
                  </a:lnTo>
                  <a:lnTo>
                    <a:pt x="88468" y="1497736"/>
                  </a:lnTo>
                  <a:lnTo>
                    <a:pt x="81724" y="1500301"/>
                  </a:lnTo>
                  <a:lnTo>
                    <a:pt x="812" y="1500314"/>
                  </a:lnTo>
                  <a:lnTo>
                    <a:pt x="0" y="1506855"/>
                  </a:lnTo>
                  <a:lnTo>
                    <a:pt x="142735" y="1640560"/>
                  </a:lnTo>
                  <a:lnTo>
                    <a:pt x="149987" y="1645043"/>
                  </a:lnTo>
                  <a:lnTo>
                    <a:pt x="158254" y="1646542"/>
                  </a:lnTo>
                  <a:lnTo>
                    <a:pt x="166522" y="1645043"/>
                  </a:lnTo>
                  <a:lnTo>
                    <a:pt x="173761" y="1640547"/>
                  </a:lnTo>
                  <a:lnTo>
                    <a:pt x="316484" y="1506816"/>
                  </a:lnTo>
                  <a:close/>
                </a:path>
                <a:path w="505460" h="1646554">
                  <a:moveTo>
                    <a:pt x="505079" y="139687"/>
                  </a:moveTo>
                  <a:lnTo>
                    <a:pt x="362343" y="5994"/>
                  </a:lnTo>
                  <a:lnTo>
                    <a:pt x="355079" y="1498"/>
                  </a:lnTo>
                  <a:lnTo>
                    <a:pt x="346811" y="0"/>
                  </a:lnTo>
                  <a:lnTo>
                    <a:pt x="338543" y="1498"/>
                  </a:lnTo>
                  <a:lnTo>
                    <a:pt x="331292" y="5994"/>
                  </a:lnTo>
                  <a:lnTo>
                    <a:pt x="188569" y="139712"/>
                  </a:lnTo>
                  <a:lnTo>
                    <a:pt x="189395" y="146253"/>
                  </a:lnTo>
                  <a:lnTo>
                    <a:pt x="270294" y="146253"/>
                  </a:lnTo>
                  <a:lnTo>
                    <a:pt x="277037" y="148818"/>
                  </a:lnTo>
                  <a:lnTo>
                    <a:pt x="282562" y="155790"/>
                  </a:lnTo>
                  <a:lnTo>
                    <a:pt x="286296" y="166128"/>
                  </a:lnTo>
                  <a:lnTo>
                    <a:pt x="287667" y="178739"/>
                  </a:lnTo>
                  <a:lnTo>
                    <a:pt x="287883" y="1222425"/>
                  </a:lnTo>
                  <a:lnTo>
                    <a:pt x="289255" y="1233817"/>
                  </a:lnTo>
                  <a:lnTo>
                    <a:pt x="292976" y="1241463"/>
                  </a:lnTo>
                  <a:lnTo>
                    <a:pt x="298500" y="1245755"/>
                  </a:lnTo>
                  <a:lnTo>
                    <a:pt x="305244" y="1247101"/>
                  </a:lnTo>
                  <a:lnTo>
                    <a:pt x="388886" y="1247076"/>
                  </a:lnTo>
                  <a:lnTo>
                    <a:pt x="395630" y="1245743"/>
                  </a:lnTo>
                  <a:lnTo>
                    <a:pt x="401142" y="1241450"/>
                  </a:lnTo>
                  <a:lnTo>
                    <a:pt x="404876" y="1233805"/>
                  </a:lnTo>
                  <a:lnTo>
                    <a:pt x="406247" y="1222400"/>
                  </a:lnTo>
                  <a:lnTo>
                    <a:pt x="406019" y="178739"/>
                  </a:lnTo>
                  <a:lnTo>
                    <a:pt x="407377" y="166116"/>
                  </a:lnTo>
                  <a:lnTo>
                    <a:pt x="411099" y="155778"/>
                  </a:lnTo>
                  <a:lnTo>
                    <a:pt x="416610" y="148793"/>
                  </a:lnTo>
                  <a:lnTo>
                    <a:pt x="423354" y="146227"/>
                  </a:lnTo>
                  <a:lnTo>
                    <a:pt x="504253" y="146202"/>
                  </a:lnTo>
                  <a:lnTo>
                    <a:pt x="505079" y="139687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6561704" y="4440218"/>
            <a:ext cx="1610995" cy="1610995"/>
            <a:chOff x="6561704" y="4440218"/>
            <a:chExt cx="1610995" cy="1610995"/>
          </a:xfrm>
        </p:grpSpPr>
        <p:sp>
          <p:nvSpPr>
            <p:cNvPr id="46" name="object 46" descr=""/>
            <p:cNvSpPr/>
            <p:nvPr/>
          </p:nvSpPr>
          <p:spPr>
            <a:xfrm>
              <a:off x="6561704" y="4440218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1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0"/>
                  </a:lnTo>
                  <a:lnTo>
                    <a:pt x="267978" y="205532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9"/>
                  </a:lnTo>
                  <a:lnTo>
                    <a:pt x="125397" y="373643"/>
                  </a:lnTo>
                  <a:lnTo>
                    <a:pt x="102591" y="411768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6"/>
                  </a:lnTo>
                  <a:lnTo>
                    <a:pt x="32923" y="576756"/>
                  </a:lnTo>
                  <a:lnTo>
                    <a:pt x="21272" y="620747"/>
                  </a:lnTo>
                  <a:lnTo>
                    <a:pt x="12078" y="665686"/>
                  </a:lnTo>
                  <a:lnTo>
                    <a:pt x="5418" y="711496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3"/>
                  </a:lnTo>
                  <a:lnTo>
                    <a:pt x="5418" y="899359"/>
                  </a:lnTo>
                  <a:lnTo>
                    <a:pt x="12078" y="945168"/>
                  </a:lnTo>
                  <a:lnTo>
                    <a:pt x="21272" y="990107"/>
                  </a:lnTo>
                  <a:lnTo>
                    <a:pt x="32923" y="1034099"/>
                  </a:lnTo>
                  <a:lnTo>
                    <a:pt x="46956" y="1077068"/>
                  </a:lnTo>
                  <a:lnTo>
                    <a:pt x="63295" y="1118940"/>
                  </a:lnTo>
                  <a:lnTo>
                    <a:pt x="81865" y="1159638"/>
                  </a:lnTo>
                  <a:lnTo>
                    <a:pt x="102591" y="1199087"/>
                  </a:lnTo>
                  <a:lnTo>
                    <a:pt x="125397" y="1237211"/>
                  </a:lnTo>
                  <a:lnTo>
                    <a:pt x="150206" y="1273936"/>
                  </a:lnTo>
                  <a:lnTo>
                    <a:pt x="176945" y="1309185"/>
                  </a:lnTo>
                  <a:lnTo>
                    <a:pt x="205537" y="1342883"/>
                  </a:lnTo>
                  <a:lnTo>
                    <a:pt x="235906" y="1374954"/>
                  </a:lnTo>
                  <a:lnTo>
                    <a:pt x="267978" y="1405323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2"/>
                  </a:lnTo>
                  <a:lnTo>
                    <a:pt x="411774" y="1508267"/>
                  </a:lnTo>
                  <a:lnTo>
                    <a:pt x="451223" y="1528992"/>
                  </a:lnTo>
                  <a:lnTo>
                    <a:pt x="491921" y="1547562"/>
                  </a:lnTo>
                  <a:lnTo>
                    <a:pt x="533792" y="1563900"/>
                  </a:lnTo>
                  <a:lnTo>
                    <a:pt x="576761" y="1577933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8" y="1605436"/>
                  </a:lnTo>
                  <a:lnTo>
                    <a:pt x="758103" y="1609488"/>
                  </a:lnTo>
                  <a:lnTo>
                    <a:pt x="805427" y="1610855"/>
                  </a:lnTo>
                  <a:lnTo>
                    <a:pt x="852751" y="1609488"/>
                  </a:lnTo>
                  <a:lnTo>
                    <a:pt x="899356" y="1605436"/>
                  </a:lnTo>
                  <a:lnTo>
                    <a:pt x="945165" y="1598776"/>
                  </a:lnTo>
                  <a:lnTo>
                    <a:pt x="990102" y="1589583"/>
                  </a:lnTo>
                  <a:lnTo>
                    <a:pt x="1034093" y="1577933"/>
                  </a:lnTo>
                  <a:lnTo>
                    <a:pt x="1077062" y="1563900"/>
                  </a:lnTo>
                  <a:lnTo>
                    <a:pt x="1118933" y="1547562"/>
                  </a:lnTo>
                  <a:lnTo>
                    <a:pt x="1159631" y="1528992"/>
                  </a:lnTo>
                  <a:lnTo>
                    <a:pt x="1199080" y="1508267"/>
                  </a:lnTo>
                  <a:lnTo>
                    <a:pt x="1237204" y="1485462"/>
                  </a:lnTo>
                  <a:lnTo>
                    <a:pt x="1273929" y="1460652"/>
                  </a:lnTo>
                  <a:lnTo>
                    <a:pt x="1309178" y="1433914"/>
                  </a:lnTo>
                  <a:lnTo>
                    <a:pt x="1342876" y="1405323"/>
                  </a:lnTo>
                  <a:lnTo>
                    <a:pt x="1374948" y="1374954"/>
                  </a:lnTo>
                  <a:lnTo>
                    <a:pt x="1405317" y="1342883"/>
                  </a:lnTo>
                  <a:lnTo>
                    <a:pt x="1433909" y="1309185"/>
                  </a:lnTo>
                  <a:lnTo>
                    <a:pt x="1460648" y="1273936"/>
                  </a:lnTo>
                  <a:lnTo>
                    <a:pt x="1485458" y="1237211"/>
                  </a:lnTo>
                  <a:lnTo>
                    <a:pt x="1508263" y="1199087"/>
                  </a:lnTo>
                  <a:lnTo>
                    <a:pt x="1528989" y="1159638"/>
                  </a:lnTo>
                  <a:lnTo>
                    <a:pt x="1547559" y="1118940"/>
                  </a:lnTo>
                  <a:lnTo>
                    <a:pt x="1563899" y="1077068"/>
                  </a:lnTo>
                  <a:lnTo>
                    <a:pt x="1577932" y="1034099"/>
                  </a:lnTo>
                  <a:lnTo>
                    <a:pt x="1589583" y="990107"/>
                  </a:lnTo>
                  <a:lnTo>
                    <a:pt x="1598776" y="945168"/>
                  </a:lnTo>
                  <a:lnTo>
                    <a:pt x="1605436" y="899359"/>
                  </a:lnTo>
                  <a:lnTo>
                    <a:pt x="1609488" y="852753"/>
                  </a:lnTo>
                  <a:lnTo>
                    <a:pt x="1610855" y="805427"/>
                  </a:lnTo>
                  <a:lnTo>
                    <a:pt x="1609488" y="758101"/>
                  </a:lnTo>
                  <a:lnTo>
                    <a:pt x="1605436" y="711496"/>
                  </a:lnTo>
                  <a:lnTo>
                    <a:pt x="1598776" y="665686"/>
                  </a:lnTo>
                  <a:lnTo>
                    <a:pt x="1589583" y="620747"/>
                  </a:lnTo>
                  <a:lnTo>
                    <a:pt x="1577932" y="576756"/>
                  </a:lnTo>
                  <a:lnTo>
                    <a:pt x="1563899" y="533786"/>
                  </a:lnTo>
                  <a:lnTo>
                    <a:pt x="1547559" y="491915"/>
                  </a:lnTo>
                  <a:lnTo>
                    <a:pt x="1528989" y="451217"/>
                  </a:lnTo>
                  <a:lnTo>
                    <a:pt x="1508263" y="411768"/>
                  </a:lnTo>
                  <a:lnTo>
                    <a:pt x="1485458" y="373643"/>
                  </a:lnTo>
                  <a:lnTo>
                    <a:pt x="1460648" y="336919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2"/>
                  </a:lnTo>
                  <a:lnTo>
                    <a:pt x="1309178" y="176940"/>
                  </a:lnTo>
                  <a:lnTo>
                    <a:pt x="1273929" y="150202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1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789963" y="4847352"/>
              <a:ext cx="1108075" cy="815975"/>
            </a:xfrm>
            <a:custGeom>
              <a:avLst/>
              <a:gdLst/>
              <a:ahLst/>
              <a:cxnLst/>
              <a:rect l="l" t="t" r="r" b="b"/>
              <a:pathLst>
                <a:path w="1108075" h="815975">
                  <a:moveTo>
                    <a:pt x="1077254" y="0"/>
                  </a:moveTo>
                  <a:lnTo>
                    <a:pt x="30361" y="0"/>
                  </a:lnTo>
                  <a:lnTo>
                    <a:pt x="18533" y="2382"/>
                  </a:lnTo>
                  <a:lnTo>
                    <a:pt x="8883" y="8879"/>
                  </a:lnTo>
                  <a:lnTo>
                    <a:pt x="2382" y="18520"/>
                  </a:lnTo>
                  <a:lnTo>
                    <a:pt x="0" y="30331"/>
                  </a:lnTo>
                  <a:lnTo>
                    <a:pt x="0" y="785147"/>
                  </a:lnTo>
                  <a:lnTo>
                    <a:pt x="2382" y="796974"/>
                  </a:lnTo>
                  <a:lnTo>
                    <a:pt x="8883" y="806623"/>
                  </a:lnTo>
                  <a:lnTo>
                    <a:pt x="18533" y="813124"/>
                  </a:lnTo>
                  <a:lnTo>
                    <a:pt x="30361" y="815507"/>
                  </a:lnTo>
                  <a:lnTo>
                    <a:pt x="1077254" y="815507"/>
                  </a:lnTo>
                  <a:lnTo>
                    <a:pt x="1089065" y="813124"/>
                  </a:lnTo>
                  <a:lnTo>
                    <a:pt x="1098705" y="806623"/>
                  </a:lnTo>
                  <a:lnTo>
                    <a:pt x="1105203" y="796974"/>
                  </a:lnTo>
                  <a:lnTo>
                    <a:pt x="1107586" y="785147"/>
                  </a:lnTo>
                  <a:lnTo>
                    <a:pt x="1107586" y="30331"/>
                  </a:lnTo>
                  <a:lnTo>
                    <a:pt x="1105203" y="18520"/>
                  </a:lnTo>
                  <a:lnTo>
                    <a:pt x="1098705" y="8879"/>
                  </a:lnTo>
                  <a:lnTo>
                    <a:pt x="1089065" y="2382"/>
                  </a:lnTo>
                  <a:lnTo>
                    <a:pt x="1077254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832825" y="4890472"/>
              <a:ext cx="1014094" cy="725805"/>
            </a:xfrm>
            <a:custGeom>
              <a:avLst/>
              <a:gdLst/>
              <a:ahLst/>
              <a:cxnLst/>
              <a:rect l="l" t="t" r="r" b="b"/>
              <a:pathLst>
                <a:path w="1014095" h="725804">
                  <a:moveTo>
                    <a:pt x="983675" y="0"/>
                  </a:moveTo>
                  <a:lnTo>
                    <a:pt x="30360" y="0"/>
                  </a:lnTo>
                  <a:lnTo>
                    <a:pt x="18533" y="2384"/>
                  </a:lnTo>
                  <a:lnTo>
                    <a:pt x="8883" y="8887"/>
                  </a:lnTo>
                  <a:lnTo>
                    <a:pt x="2382" y="18533"/>
                  </a:lnTo>
                  <a:lnTo>
                    <a:pt x="0" y="30346"/>
                  </a:lnTo>
                  <a:lnTo>
                    <a:pt x="0" y="695369"/>
                  </a:lnTo>
                  <a:lnTo>
                    <a:pt x="2382" y="707197"/>
                  </a:lnTo>
                  <a:lnTo>
                    <a:pt x="8883" y="716847"/>
                  </a:lnTo>
                  <a:lnTo>
                    <a:pt x="18533" y="723348"/>
                  </a:lnTo>
                  <a:lnTo>
                    <a:pt x="30360" y="725731"/>
                  </a:lnTo>
                  <a:lnTo>
                    <a:pt x="983675" y="725731"/>
                  </a:lnTo>
                  <a:lnTo>
                    <a:pt x="995501" y="723348"/>
                  </a:lnTo>
                  <a:lnTo>
                    <a:pt x="1005145" y="716847"/>
                  </a:lnTo>
                  <a:lnTo>
                    <a:pt x="1011642" y="707197"/>
                  </a:lnTo>
                  <a:lnTo>
                    <a:pt x="1014022" y="695369"/>
                  </a:lnTo>
                  <a:lnTo>
                    <a:pt x="1014022" y="30316"/>
                  </a:lnTo>
                  <a:lnTo>
                    <a:pt x="1011642" y="18508"/>
                  </a:lnTo>
                  <a:lnTo>
                    <a:pt x="1005145" y="8872"/>
                  </a:lnTo>
                  <a:lnTo>
                    <a:pt x="995501" y="2379"/>
                  </a:lnTo>
                  <a:lnTo>
                    <a:pt x="9836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55803" y="4923523"/>
              <a:ext cx="967105" cy="651510"/>
            </a:xfrm>
            <a:custGeom>
              <a:avLst/>
              <a:gdLst/>
              <a:ahLst/>
              <a:cxnLst/>
              <a:rect l="l" t="t" r="r" b="b"/>
              <a:pathLst>
                <a:path w="967104" h="651510">
                  <a:moveTo>
                    <a:pt x="963955" y="87503"/>
                  </a:moveTo>
                  <a:lnTo>
                    <a:pt x="957541" y="81089"/>
                  </a:lnTo>
                  <a:lnTo>
                    <a:pt x="327977" y="81089"/>
                  </a:lnTo>
                  <a:lnTo>
                    <a:pt x="321576" y="87503"/>
                  </a:lnTo>
                  <a:lnTo>
                    <a:pt x="321576" y="644690"/>
                  </a:lnTo>
                  <a:lnTo>
                    <a:pt x="327977" y="651103"/>
                  </a:lnTo>
                  <a:lnTo>
                    <a:pt x="957541" y="651103"/>
                  </a:lnTo>
                  <a:lnTo>
                    <a:pt x="963955" y="644690"/>
                  </a:lnTo>
                  <a:lnTo>
                    <a:pt x="963955" y="636778"/>
                  </a:lnTo>
                  <a:lnTo>
                    <a:pt x="963955" y="87503"/>
                  </a:lnTo>
                  <a:close/>
                </a:path>
                <a:path w="967104" h="651510">
                  <a:moveTo>
                    <a:pt x="966635" y="6400"/>
                  </a:moveTo>
                  <a:lnTo>
                    <a:pt x="960234" y="0"/>
                  </a:lnTo>
                  <a:lnTo>
                    <a:pt x="6388" y="0"/>
                  </a:lnTo>
                  <a:lnTo>
                    <a:pt x="0" y="6400"/>
                  </a:lnTo>
                  <a:lnTo>
                    <a:pt x="0" y="38315"/>
                  </a:lnTo>
                  <a:lnTo>
                    <a:pt x="6388" y="44716"/>
                  </a:lnTo>
                  <a:lnTo>
                    <a:pt x="960234" y="44716"/>
                  </a:lnTo>
                  <a:lnTo>
                    <a:pt x="966635" y="38315"/>
                  </a:lnTo>
                  <a:lnTo>
                    <a:pt x="966635" y="30416"/>
                  </a:lnTo>
                  <a:lnTo>
                    <a:pt x="966635" y="640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218345" y="5215728"/>
              <a:ext cx="325120" cy="325120"/>
            </a:xfrm>
            <a:custGeom>
              <a:avLst/>
              <a:gdLst/>
              <a:ahLst/>
              <a:cxnLst/>
              <a:rect l="l" t="t" r="r" b="b"/>
              <a:pathLst>
                <a:path w="325120" h="325120">
                  <a:moveTo>
                    <a:pt x="204623" y="267877"/>
                  </a:moveTo>
                  <a:lnTo>
                    <a:pt x="120101" y="267877"/>
                  </a:lnTo>
                  <a:lnTo>
                    <a:pt x="127555" y="274291"/>
                  </a:lnTo>
                  <a:lnTo>
                    <a:pt x="128862" y="282482"/>
                  </a:lnTo>
                  <a:lnTo>
                    <a:pt x="139387" y="322972"/>
                  </a:lnTo>
                  <a:lnTo>
                    <a:pt x="157292" y="324665"/>
                  </a:lnTo>
                  <a:lnTo>
                    <a:pt x="167447" y="324665"/>
                  </a:lnTo>
                  <a:lnTo>
                    <a:pt x="195849" y="282753"/>
                  </a:lnTo>
                  <a:lnTo>
                    <a:pt x="197541" y="274291"/>
                  </a:lnTo>
                  <a:lnTo>
                    <a:pt x="204623" y="267877"/>
                  </a:lnTo>
                  <a:close/>
                </a:path>
                <a:path w="325120" h="325120">
                  <a:moveTo>
                    <a:pt x="73453" y="32202"/>
                  </a:moveTo>
                  <a:lnTo>
                    <a:pt x="37272" y="59253"/>
                  </a:lnTo>
                  <a:lnTo>
                    <a:pt x="32210" y="64998"/>
                  </a:lnTo>
                  <a:lnTo>
                    <a:pt x="32210" y="73460"/>
                  </a:lnTo>
                  <a:lnTo>
                    <a:pt x="36930" y="79192"/>
                  </a:lnTo>
                  <a:lnTo>
                    <a:pt x="53173" y="100496"/>
                  </a:lnTo>
                  <a:lnTo>
                    <a:pt x="55533" y="103540"/>
                  </a:lnTo>
                  <a:lnTo>
                    <a:pt x="56884" y="107267"/>
                  </a:lnTo>
                  <a:lnTo>
                    <a:pt x="56884" y="120109"/>
                  </a:lnTo>
                  <a:lnTo>
                    <a:pt x="50129" y="127547"/>
                  </a:lnTo>
                  <a:lnTo>
                    <a:pt x="41340" y="128912"/>
                  </a:lnTo>
                  <a:lnTo>
                    <a:pt x="7535" y="133293"/>
                  </a:lnTo>
                  <a:lnTo>
                    <a:pt x="1417" y="139380"/>
                  </a:lnTo>
                  <a:lnTo>
                    <a:pt x="780" y="146818"/>
                  </a:lnTo>
                  <a:lnTo>
                    <a:pt x="208" y="154490"/>
                  </a:lnTo>
                  <a:lnTo>
                    <a:pt x="0" y="162499"/>
                  </a:lnTo>
                  <a:lnTo>
                    <a:pt x="190" y="170080"/>
                  </a:lnTo>
                  <a:lnTo>
                    <a:pt x="41340" y="195841"/>
                  </a:lnTo>
                  <a:lnTo>
                    <a:pt x="50129" y="196865"/>
                  </a:lnTo>
                  <a:lnTo>
                    <a:pt x="56884" y="204303"/>
                  </a:lnTo>
                  <a:lnTo>
                    <a:pt x="56884" y="217487"/>
                  </a:lnTo>
                  <a:lnTo>
                    <a:pt x="55533" y="221200"/>
                  </a:lnTo>
                  <a:lnTo>
                    <a:pt x="53173" y="224258"/>
                  </a:lnTo>
                  <a:lnTo>
                    <a:pt x="36930" y="245562"/>
                  </a:lnTo>
                  <a:lnTo>
                    <a:pt x="32210" y="251307"/>
                  </a:lnTo>
                  <a:lnTo>
                    <a:pt x="32551" y="259755"/>
                  </a:lnTo>
                  <a:lnTo>
                    <a:pt x="37272" y="265501"/>
                  </a:lnTo>
                  <a:lnTo>
                    <a:pt x="65674" y="291201"/>
                  </a:lnTo>
                  <a:lnTo>
                    <a:pt x="72785" y="291201"/>
                  </a:lnTo>
                  <a:lnTo>
                    <a:pt x="76497" y="290177"/>
                  </a:lnTo>
                  <a:lnTo>
                    <a:pt x="79214" y="287816"/>
                  </a:lnTo>
                  <a:lnTo>
                    <a:pt x="100504" y="271246"/>
                  </a:lnTo>
                  <a:lnTo>
                    <a:pt x="103548" y="269213"/>
                  </a:lnTo>
                  <a:lnTo>
                    <a:pt x="107274" y="267877"/>
                  </a:lnTo>
                  <a:lnTo>
                    <a:pt x="285483" y="267877"/>
                  </a:lnTo>
                  <a:lnTo>
                    <a:pt x="287482" y="265501"/>
                  </a:lnTo>
                  <a:lnTo>
                    <a:pt x="292203" y="259755"/>
                  </a:lnTo>
                  <a:lnTo>
                    <a:pt x="292560" y="251307"/>
                  </a:lnTo>
                  <a:lnTo>
                    <a:pt x="287808" y="245562"/>
                  </a:lnTo>
                  <a:lnTo>
                    <a:pt x="277207" y="231731"/>
                  </a:lnTo>
                  <a:lnTo>
                    <a:pt x="272746" y="225818"/>
                  </a:lnTo>
                  <a:lnTo>
                    <a:pt x="270914" y="223233"/>
                  </a:lnTo>
                  <a:lnTo>
                    <a:pt x="268879" y="220532"/>
                  </a:lnTo>
                  <a:lnTo>
                    <a:pt x="267971" y="217487"/>
                  </a:lnTo>
                  <a:lnTo>
                    <a:pt x="162369" y="217487"/>
                  </a:lnTo>
                  <a:lnTo>
                    <a:pt x="140921" y="213156"/>
                  </a:lnTo>
                  <a:lnTo>
                    <a:pt x="123408" y="201345"/>
                  </a:lnTo>
                  <a:lnTo>
                    <a:pt x="111603" y="183828"/>
                  </a:lnTo>
                  <a:lnTo>
                    <a:pt x="107299" y="162499"/>
                  </a:lnTo>
                  <a:lnTo>
                    <a:pt x="108829" y="154674"/>
                  </a:lnTo>
                  <a:lnTo>
                    <a:pt x="111603" y="140926"/>
                  </a:lnTo>
                  <a:lnTo>
                    <a:pt x="123408" y="123408"/>
                  </a:lnTo>
                  <a:lnTo>
                    <a:pt x="140921" y="111598"/>
                  </a:lnTo>
                  <a:lnTo>
                    <a:pt x="162369" y="107267"/>
                  </a:lnTo>
                  <a:lnTo>
                    <a:pt x="267971" y="107267"/>
                  </a:lnTo>
                  <a:lnTo>
                    <a:pt x="268879" y="104222"/>
                  </a:lnTo>
                  <a:lnTo>
                    <a:pt x="270914" y="101521"/>
                  </a:lnTo>
                  <a:lnTo>
                    <a:pt x="273553" y="97888"/>
                  </a:lnTo>
                  <a:lnTo>
                    <a:pt x="279361" y="90228"/>
                  </a:lnTo>
                  <a:lnTo>
                    <a:pt x="287808" y="79192"/>
                  </a:lnTo>
                  <a:lnTo>
                    <a:pt x="292560" y="73460"/>
                  </a:lnTo>
                  <a:lnTo>
                    <a:pt x="292203" y="64998"/>
                  </a:lnTo>
                  <a:lnTo>
                    <a:pt x="287482" y="59253"/>
                  </a:lnTo>
                  <a:lnTo>
                    <a:pt x="285482" y="56877"/>
                  </a:lnTo>
                  <a:lnTo>
                    <a:pt x="107274" y="56877"/>
                  </a:lnTo>
                  <a:lnTo>
                    <a:pt x="103548" y="55525"/>
                  </a:lnTo>
                  <a:lnTo>
                    <a:pt x="100504" y="53492"/>
                  </a:lnTo>
                  <a:lnTo>
                    <a:pt x="79214" y="36938"/>
                  </a:lnTo>
                  <a:lnTo>
                    <a:pt x="73453" y="32202"/>
                  </a:lnTo>
                  <a:close/>
                </a:path>
                <a:path w="325120" h="325120">
                  <a:moveTo>
                    <a:pt x="285483" y="267877"/>
                  </a:moveTo>
                  <a:lnTo>
                    <a:pt x="217169" y="267877"/>
                  </a:lnTo>
                  <a:lnTo>
                    <a:pt x="220879" y="268887"/>
                  </a:lnTo>
                  <a:lnTo>
                    <a:pt x="223582" y="270920"/>
                  </a:lnTo>
                  <a:lnTo>
                    <a:pt x="245570" y="287816"/>
                  </a:lnTo>
                  <a:lnTo>
                    <a:pt x="248228" y="290177"/>
                  </a:lnTo>
                  <a:lnTo>
                    <a:pt x="251969" y="291201"/>
                  </a:lnTo>
                  <a:lnTo>
                    <a:pt x="259080" y="291201"/>
                  </a:lnTo>
                  <a:lnTo>
                    <a:pt x="262450" y="290177"/>
                  </a:lnTo>
                  <a:lnTo>
                    <a:pt x="265495" y="287490"/>
                  </a:lnTo>
                  <a:lnTo>
                    <a:pt x="271445" y="282482"/>
                  </a:lnTo>
                  <a:lnTo>
                    <a:pt x="277117" y="277124"/>
                  </a:lnTo>
                  <a:lnTo>
                    <a:pt x="282474" y="271453"/>
                  </a:lnTo>
                  <a:lnTo>
                    <a:pt x="285483" y="267877"/>
                  </a:lnTo>
                  <a:close/>
                </a:path>
                <a:path w="325120" h="325120">
                  <a:moveTo>
                    <a:pt x="267971" y="107267"/>
                  </a:moveTo>
                  <a:lnTo>
                    <a:pt x="162369" y="107267"/>
                  </a:lnTo>
                  <a:lnTo>
                    <a:pt x="183820" y="111598"/>
                  </a:lnTo>
                  <a:lnTo>
                    <a:pt x="201338" y="123408"/>
                  </a:lnTo>
                  <a:lnTo>
                    <a:pt x="213149" y="140926"/>
                  </a:lnTo>
                  <a:lnTo>
                    <a:pt x="215887" y="154490"/>
                  </a:lnTo>
                  <a:lnTo>
                    <a:pt x="217455" y="162499"/>
                  </a:lnTo>
                  <a:lnTo>
                    <a:pt x="213149" y="183828"/>
                  </a:lnTo>
                  <a:lnTo>
                    <a:pt x="201338" y="201345"/>
                  </a:lnTo>
                  <a:lnTo>
                    <a:pt x="183820" y="213156"/>
                  </a:lnTo>
                  <a:lnTo>
                    <a:pt x="162369" y="217487"/>
                  </a:lnTo>
                  <a:lnTo>
                    <a:pt x="267971" y="217487"/>
                  </a:lnTo>
                  <a:lnTo>
                    <a:pt x="267869" y="204987"/>
                  </a:lnTo>
                  <a:lnTo>
                    <a:pt x="273957" y="197548"/>
                  </a:lnTo>
                  <a:lnTo>
                    <a:pt x="282063" y="195841"/>
                  </a:lnTo>
                  <a:lnTo>
                    <a:pt x="309782" y="192456"/>
                  </a:lnTo>
                  <a:lnTo>
                    <a:pt x="317219" y="191446"/>
                  </a:lnTo>
                  <a:lnTo>
                    <a:pt x="322980" y="185359"/>
                  </a:lnTo>
                  <a:lnTo>
                    <a:pt x="324005" y="177936"/>
                  </a:lnTo>
                  <a:lnTo>
                    <a:pt x="324551" y="170263"/>
                  </a:lnTo>
                  <a:lnTo>
                    <a:pt x="324745" y="162499"/>
                  </a:lnTo>
                  <a:lnTo>
                    <a:pt x="324569" y="154674"/>
                  </a:lnTo>
                  <a:lnTo>
                    <a:pt x="282063" y="128912"/>
                  </a:lnTo>
                  <a:lnTo>
                    <a:pt x="273957" y="126864"/>
                  </a:lnTo>
                  <a:lnTo>
                    <a:pt x="267869" y="119767"/>
                  </a:lnTo>
                  <a:lnTo>
                    <a:pt x="267971" y="107267"/>
                  </a:lnTo>
                  <a:close/>
                </a:path>
                <a:path w="325120" h="325120">
                  <a:moveTo>
                    <a:pt x="162253" y="0"/>
                  </a:moveTo>
                  <a:lnTo>
                    <a:pt x="128905" y="42001"/>
                  </a:lnTo>
                  <a:lnTo>
                    <a:pt x="127555" y="50448"/>
                  </a:lnTo>
                  <a:lnTo>
                    <a:pt x="120101" y="56877"/>
                  </a:lnTo>
                  <a:lnTo>
                    <a:pt x="204623" y="56877"/>
                  </a:lnTo>
                  <a:lnTo>
                    <a:pt x="197541" y="50448"/>
                  </a:lnTo>
                  <a:lnTo>
                    <a:pt x="195905" y="42278"/>
                  </a:lnTo>
                  <a:lnTo>
                    <a:pt x="195849" y="42001"/>
                  </a:lnTo>
                  <a:lnTo>
                    <a:pt x="192463" y="14950"/>
                  </a:lnTo>
                  <a:lnTo>
                    <a:pt x="191440" y="7527"/>
                  </a:lnTo>
                  <a:lnTo>
                    <a:pt x="185366" y="1782"/>
                  </a:lnTo>
                  <a:lnTo>
                    <a:pt x="177929" y="757"/>
                  </a:lnTo>
                  <a:lnTo>
                    <a:pt x="170075" y="189"/>
                  </a:lnTo>
                  <a:lnTo>
                    <a:pt x="162253" y="0"/>
                  </a:lnTo>
                  <a:close/>
                </a:path>
                <a:path w="325120" h="325120">
                  <a:moveTo>
                    <a:pt x="251286" y="32202"/>
                  </a:moveTo>
                  <a:lnTo>
                    <a:pt x="245570" y="36938"/>
                  </a:lnTo>
                  <a:lnTo>
                    <a:pt x="223582" y="53834"/>
                  </a:lnTo>
                  <a:lnTo>
                    <a:pt x="220524" y="55525"/>
                  </a:lnTo>
                  <a:lnTo>
                    <a:pt x="217169" y="56877"/>
                  </a:lnTo>
                  <a:lnTo>
                    <a:pt x="285482" y="56877"/>
                  </a:lnTo>
                  <a:lnTo>
                    <a:pt x="259748" y="32544"/>
                  </a:lnTo>
                  <a:lnTo>
                    <a:pt x="251286" y="32202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856667" y="5004602"/>
              <a:ext cx="282575" cy="570230"/>
            </a:xfrm>
            <a:custGeom>
              <a:avLst/>
              <a:gdLst/>
              <a:ahLst/>
              <a:cxnLst/>
              <a:rect l="l" t="t" r="r" b="b"/>
              <a:pathLst>
                <a:path w="282575" h="570229">
                  <a:moveTo>
                    <a:pt x="276072" y="0"/>
                  </a:moveTo>
                  <a:lnTo>
                    <a:pt x="6384" y="0"/>
                  </a:lnTo>
                  <a:lnTo>
                    <a:pt x="0" y="6413"/>
                  </a:lnTo>
                  <a:lnTo>
                    <a:pt x="0" y="563606"/>
                  </a:lnTo>
                  <a:lnTo>
                    <a:pt x="6384" y="570020"/>
                  </a:lnTo>
                  <a:lnTo>
                    <a:pt x="276072" y="570020"/>
                  </a:lnTo>
                  <a:lnTo>
                    <a:pt x="282486" y="563606"/>
                  </a:lnTo>
                  <a:lnTo>
                    <a:pt x="282486" y="555693"/>
                  </a:lnTo>
                  <a:lnTo>
                    <a:pt x="282486" y="6413"/>
                  </a:lnTo>
                  <a:lnTo>
                    <a:pt x="27607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99301" y="5117623"/>
              <a:ext cx="243009" cy="24275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49049" y="5680156"/>
              <a:ext cx="379995" cy="178159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5183304" y="7681996"/>
            <a:ext cx="1610995" cy="1610995"/>
            <a:chOff x="5183304" y="7681996"/>
            <a:chExt cx="1610995" cy="1610995"/>
          </a:xfrm>
        </p:grpSpPr>
        <p:sp>
          <p:nvSpPr>
            <p:cNvPr id="55" name="object 55" descr=""/>
            <p:cNvSpPr/>
            <p:nvPr/>
          </p:nvSpPr>
          <p:spPr>
            <a:xfrm>
              <a:off x="5183304" y="7681996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805427" y="0"/>
                  </a:moveTo>
                  <a:lnTo>
                    <a:pt x="758103" y="1367"/>
                  </a:lnTo>
                  <a:lnTo>
                    <a:pt x="711498" y="5418"/>
                  </a:lnTo>
                  <a:lnTo>
                    <a:pt x="665690" y="12078"/>
                  </a:lnTo>
                  <a:lnTo>
                    <a:pt x="620752" y="21271"/>
                  </a:lnTo>
                  <a:lnTo>
                    <a:pt x="576761" y="32921"/>
                  </a:lnTo>
                  <a:lnTo>
                    <a:pt x="533792" y="46954"/>
                  </a:lnTo>
                  <a:lnTo>
                    <a:pt x="491921" y="63293"/>
                  </a:lnTo>
                  <a:lnTo>
                    <a:pt x="451223" y="81863"/>
                  </a:lnTo>
                  <a:lnTo>
                    <a:pt x="411774" y="102588"/>
                  </a:lnTo>
                  <a:lnTo>
                    <a:pt x="373650" y="125393"/>
                  </a:lnTo>
                  <a:lnTo>
                    <a:pt x="336925" y="150202"/>
                  </a:lnTo>
                  <a:lnTo>
                    <a:pt x="301676" y="176940"/>
                  </a:lnTo>
                  <a:lnTo>
                    <a:pt x="267978" y="205531"/>
                  </a:lnTo>
                  <a:lnTo>
                    <a:pt x="235906" y="235901"/>
                  </a:lnTo>
                  <a:lnTo>
                    <a:pt x="205537" y="267972"/>
                  </a:lnTo>
                  <a:lnTo>
                    <a:pt x="176945" y="301670"/>
                  </a:lnTo>
                  <a:lnTo>
                    <a:pt x="150206" y="336918"/>
                  </a:lnTo>
                  <a:lnTo>
                    <a:pt x="125397" y="373643"/>
                  </a:lnTo>
                  <a:lnTo>
                    <a:pt x="102591" y="411767"/>
                  </a:lnTo>
                  <a:lnTo>
                    <a:pt x="81865" y="451217"/>
                  </a:lnTo>
                  <a:lnTo>
                    <a:pt x="63295" y="491915"/>
                  </a:lnTo>
                  <a:lnTo>
                    <a:pt x="46956" y="533786"/>
                  </a:lnTo>
                  <a:lnTo>
                    <a:pt x="32923" y="576755"/>
                  </a:lnTo>
                  <a:lnTo>
                    <a:pt x="21272" y="620747"/>
                  </a:lnTo>
                  <a:lnTo>
                    <a:pt x="12078" y="665685"/>
                  </a:lnTo>
                  <a:lnTo>
                    <a:pt x="5418" y="711495"/>
                  </a:lnTo>
                  <a:lnTo>
                    <a:pt x="1367" y="758101"/>
                  </a:lnTo>
                  <a:lnTo>
                    <a:pt x="0" y="805427"/>
                  </a:lnTo>
                  <a:lnTo>
                    <a:pt x="1367" y="852752"/>
                  </a:lnTo>
                  <a:lnTo>
                    <a:pt x="5418" y="899358"/>
                  </a:lnTo>
                  <a:lnTo>
                    <a:pt x="12078" y="945168"/>
                  </a:lnTo>
                  <a:lnTo>
                    <a:pt x="21272" y="990106"/>
                  </a:lnTo>
                  <a:lnTo>
                    <a:pt x="32923" y="1034098"/>
                  </a:lnTo>
                  <a:lnTo>
                    <a:pt x="46956" y="1077067"/>
                  </a:lnTo>
                  <a:lnTo>
                    <a:pt x="63295" y="1118939"/>
                  </a:lnTo>
                  <a:lnTo>
                    <a:pt x="81865" y="1159637"/>
                  </a:lnTo>
                  <a:lnTo>
                    <a:pt x="102591" y="1199086"/>
                  </a:lnTo>
                  <a:lnTo>
                    <a:pt x="125397" y="1237211"/>
                  </a:lnTo>
                  <a:lnTo>
                    <a:pt x="150206" y="1273935"/>
                  </a:lnTo>
                  <a:lnTo>
                    <a:pt x="176945" y="1309184"/>
                  </a:lnTo>
                  <a:lnTo>
                    <a:pt x="205537" y="1342882"/>
                  </a:lnTo>
                  <a:lnTo>
                    <a:pt x="235906" y="1374953"/>
                  </a:lnTo>
                  <a:lnTo>
                    <a:pt x="267978" y="1405322"/>
                  </a:lnTo>
                  <a:lnTo>
                    <a:pt x="301676" y="1433914"/>
                  </a:lnTo>
                  <a:lnTo>
                    <a:pt x="336925" y="1460652"/>
                  </a:lnTo>
                  <a:lnTo>
                    <a:pt x="373650" y="1485461"/>
                  </a:lnTo>
                  <a:lnTo>
                    <a:pt x="411774" y="1508266"/>
                  </a:lnTo>
                  <a:lnTo>
                    <a:pt x="451223" y="1528991"/>
                  </a:lnTo>
                  <a:lnTo>
                    <a:pt x="491921" y="1547561"/>
                  </a:lnTo>
                  <a:lnTo>
                    <a:pt x="533792" y="1563900"/>
                  </a:lnTo>
                  <a:lnTo>
                    <a:pt x="576761" y="1577932"/>
                  </a:lnTo>
                  <a:lnTo>
                    <a:pt x="620752" y="1589583"/>
                  </a:lnTo>
                  <a:lnTo>
                    <a:pt x="665690" y="1598776"/>
                  </a:lnTo>
                  <a:lnTo>
                    <a:pt x="711498" y="1605436"/>
                  </a:lnTo>
                  <a:lnTo>
                    <a:pt x="758103" y="1609487"/>
                  </a:lnTo>
                  <a:lnTo>
                    <a:pt x="805427" y="1610854"/>
                  </a:lnTo>
                  <a:lnTo>
                    <a:pt x="852751" y="1609487"/>
                  </a:lnTo>
                  <a:lnTo>
                    <a:pt x="899356" y="1605436"/>
                  </a:lnTo>
                  <a:lnTo>
                    <a:pt x="945165" y="1598776"/>
                  </a:lnTo>
                  <a:lnTo>
                    <a:pt x="990102" y="1589583"/>
                  </a:lnTo>
                  <a:lnTo>
                    <a:pt x="1034093" y="1577932"/>
                  </a:lnTo>
                  <a:lnTo>
                    <a:pt x="1077062" y="1563900"/>
                  </a:lnTo>
                  <a:lnTo>
                    <a:pt x="1118933" y="1547561"/>
                  </a:lnTo>
                  <a:lnTo>
                    <a:pt x="1159631" y="1528991"/>
                  </a:lnTo>
                  <a:lnTo>
                    <a:pt x="1199080" y="1508266"/>
                  </a:lnTo>
                  <a:lnTo>
                    <a:pt x="1237204" y="1485461"/>
                  </a:lnTo>
                  <a:lnTo>
                    <a:pt x="1273929" y="1460652"/>
                  </a:lnTo>
                  <a:lnTo>
                    <a:pt x="1309178" y="1433914"/>
                  </a:lnTo>
                  <a:lnTo>
                    <a:pt x="1342876" y="1405322"/>
                  </a:lnTo>
                  <a:lnTo>
                    <a:pt x="1374948" y="1374953"/>
                  </a:lnTo>
                  <a:lnTo>
                    <a:pt x="1405317" y="1342882"/>
                  </a:lnTo>
                  <a:lnTo>
                    <a:pt x="1433909" y="1309184"/>
                  </a:lnTo>
                  <a:lnTo>
                    <a:pt x="1460648" y="1273935"/>
                  </a:lnTo>
                  <a:lnTo>
                    <a:pt x="1485458" y="1237211"/>
                  </a:lnTo>
                  <a:lnTo>
                    <a:pt x="1508263" y="1199086"/>
                  </a:lnTo>
                  <a:lnTo>
                    <a:pt x="1528989" y="1159637"/>
                  </a:lnTo>
                  <a:lnTo>
                    <a:pt x="1547559" y="1118939"/>
                  </a:lnTo>
                  <a:lnTo>
                    <a:pt x="1563899" y="1077067"/>
                  </a:lnTo>
                  <a:lnTo>
                    <a:pt x="1577932" y="1034098"/>
                  </a:lnTo>
                  <a:lnTo>
                    <a:pt x="1589583" y="990106"/>
                  </a:lnTo>
                  <a:lnTo>
                    <a:pt x="1598776" y="945168"/>
                  </a:lnTo>
                  <a:lnTo>
                    <a:pt x="1605436" y="899358"/>
                  </a:lnTo>
                  <a:lnTo>
                    <a:pt x="1609488" y="852752"/>
                  </a:lnTo>
                  <a:lnTo>
                    <a:pt x="1610855" y="805427"/>
                  </a:lnTo>
                  <a:lnTo>
                    <a:pt x="1609488" y="758101"/>
                  </a:lnTo>
                  <a:lnTo>
                    <a:pt x="1605436" y="711495"/>
                  </a:lnTo>
                  <a:lnTo>
                    <a:pt x="1598776" y="665685"/>
                  </a:lnTo>
                  <a:lnTo>
                    <a:pt x="1589583" y="620747"/>
                  </a:lnTo>
                  <a:lnTo>
                    <a:pt x="1577932" y="576755"/>
                  </a:lnTo>
                  <a:lnTo>
                    <a:pt x="1563899" y="533786"/>
                  </a:lnTo>
                  <a:lnTo>
                    <a:pt x="1547559" y="491915"/>
                  </a:lnTo>
                  <a:lnTo>
                    <a:pt x="1528989" y="451217"/>
                  </a:lnTo>
                  <a:lnTo>
                    <a:pt x="1508263" y="411767"/>
                  </a:lnTo>
                  <a:lnTo>
                    <a:pt x="1485458" y="373643"/>
                  </a:lnTo>
                  <a:lnTo>
                    <a:pt x="1460648" y="336918"/>
                  </a:lnTo>
                  <a:lnTo>
                    <a:pt x="1433909" y="301670"/>
                  </a:lnTo>
                  <a:lnTo>
                    <a:pt x="1405317" y="267972"/>
                  </a:lnTo>
                  <a:lnTo>
                    <a:pt x="1374948" y="235901"/>
                  </a:lnTo>
                  <a:lnTo>
                    <a:pt x="1342876" y="205531"/>
                  </a:lnTo>
                  <a:lnTo>
                    <a:pt x="1309178" y="176940"/>
                  </a:lnTo>
                  <a:lnTo>
                    <a:pt x="1273929" y="150202"/>
                  </a:lnTo>
                  <a:lnTo>
                    <a:pt x="1237204" y="125393"/>
                  </a:lnTo>
                  <a:lnTo>
                    <a:pt x="1199080" y="102588"/>
                  </a:lnTo>
                  <a:lnTo>
                    <a:pt x="1159631" y="81863"/>
                  </a:lnTo>
                  <a:lnTo>
                    <a:pt x="1118933" y="63293"/>
                  </a:lnTo>
                  <a:lnTo>
                    <a:pt x="1077062" y="46954"/>
                  </a:lnTo>
                  <a:lnTo>
                    <a:pt x="1034093" y="32921"/>
                  </a:lnTo>
                  <a:lnTo>
                    <a:pt x="990102" y="21271"/>
                  </a:lnTo>
                  <a:lnTo>
                    <a:pt x="945165" y="12078"/>
                  </a:lnTo>
                  <a:lnTo>
                    <a:pt x="899356" y="5418"/>
                  </a:lnTo>
                  <a:lnTo>
                    <a:pt x="852751" y="1367"/>
                  </a:lnTo>
                  <a:lnTo>
                    <a:pt x="8054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439720" y="8032683"/>
              <a:ext cx="1108075" cy="815975"/>
            </a:xfrm>
            <a:custGeom>
              <a:avLst/>
              <a:gdLst/>
              <a:ahLst/>
              <a:cxnLst/>
              <a:rect l="l" t="t" r="r" b="b"/>
              <a:pathLst>
                <a:path w="1108075" h="815975">
                  <a:moveTo>
                    <a:pt x="1077253" y="0"/>
                  </a:moveTo>
                  <a:lnTo>
                    <a:pt x="30360" y="0"/>
                  </a:lnTo>
                  <a:lnTo>
                    <a:pt x="18533" y="2382"/>
                  </a:lnTo>
                  <a:lnTo>
                    <a:pt x="8883" y="8880"/>
                  </a:lnTo>
                  <a:lnTo>
                    <a:pt x="2382" y="18520"/>
                  </a:lnTo>
                  <a:lnTo>
                    <a:pt x="0" y="30331"/>
                  </a:lnTo>
                  <a:lnTo>
                    <a:pt x="0" y="785162"/>
                  </a:lnTo>
                  <a:lnTo>
                    <a:pt x="2382" y="796983"/>
                  </a:lnTo>
                  <a:lnTo>
                    <a:pt x="8883" y="806634"/>
                  </a:lnTo>
                  <a:lnTo>
                    <a:pt x="18533" y="813138"/>
                  </a:lnTo>
                  <a:lnTo>
                    <a:pt x="30360" y="815523"/>
                  </a:lnTo>
                  <a:lnTo>
                    <a:pt x="1077253" y="815508"/>
                  </a:lnTo>
                  <a:lnTo>
                    <a:pt x="1089064" y="813126"/>
                  </a:lnTo>
                  <a:lnTo>
                    <a:pt x="1098705" y="806626"/>
                  </a:lnTo>
                  <a:lnTo>
                    <a:pt x="1105203" y="796981"/>
                  </a:lnTo>
                  <a:lnTo>
                    <a:pt x="1107586" y="785162"/>
                  </a:lnTo>
                  <a:lnTo>
                    <a:pt x="1107586" y="30331"/>
                  </a:lnTo>
                  <a:lnTo>
                    <a:pt x="1105203" y="18520"/>
                  </a:lnTo>
                  <a:lnTo>
                    <a:pt x="1098705" y="8880"/>
                  </a:lnTo>
                  <a:lnTo>
                    <a:pt x="1089064" y="2382"/>
                  </a:lnTo>
                  <a:lnTo>
                    <a:pt x="107725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482580" y="8075805"/>
              <a:ext cx="1014094" cy="725805"/>
            </a:xfrm>
            <a:custGeom>
              <a:avLst/>
              <a:gdLst/>
              <a:ahLst/>
              <a:cxnLst/>
              <a:rect l="l" t="t" r="r" b="b"/>
              <a:pathLst>
                <a:path w="1014095" h="725804">
                  <a:moveTo>
                    <a:pt x="983675" y="0"/>
                  </a:moveTo>
                  <a:lnTo>
                    <a:pt x="30361" y="0"/>
                  </a:lnTo>
                  <a:lnTo>
                    <a:pt x="18533" y="2384"/>
                  </a:lnTo>
                  <a:lnTo>
                    <a:pt x="8883" y="8889"/>
                  </a:lnTo>
                  <a:lnTo>
                    <a:pt x="2382" y="18540"/>
                  </a:lnTo>
                  <a:lnTo>
                    <a:pt x="0" y="30361"/>
                  </a:lnTo>
                  <a:lnTo>
                    <a:pt x="0" y="695385"/>
                  </a:lnTo>
                  <a:lnTo>
                    <a:pt x="2382" y="707213"/>
                  </a:lnTo>
                  <a:lnTo>
                    <a:pt x="8883" y="716862"/>
                  </a:lnTo>
                  <a:lnTo>
                    <a:pt x="18533" y="723363"/>
                  </a:lnTo>
                  <a:lnTo>
                    <a:pt x="30361" y="725746"/>
                  </a:lnTo>
                  <a:lnTo>
                    <a:pt x="983675" y="725731"/>
                  </a:lnTo>
                  <a:lnTo>
                    <a:pt x="995501" y="723351"/>
                  </a:lnTo>
                  <a:lnTo>
                    <a:pt x="1005146" y="716855"/>
                  </a:lnTo>
                  <a:lnTo>
                    <a:pt x="1011642" y="707210"/>
                  </a:lnTo>
                  <a:lnTo>
                    <a:pt x="1014022" y="695385"/>
                  </a:lnTo>
                  <a:lnTo>
                    <a:pt x="1014022" y="30332"/>
                  </a:lnTo>
                  <a:lnTo>
                    <a:pt x="1011642" y="18521"/>
                  </a:lnTo>
                  <a:lnTo>
                    <a:pt x="1005146" y="8880"/>
                  </a:lnTo>
                  <a:lnTo>
                    <a:pt x="995501" y="2382"/>
                  </a:lnTo>
                  <a:lnTo>
                    <a:pt x="9836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18866" y="7762040"/>
              <a:ext cx="185656" cy="215140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5947500" y="8161592"/>
              <a:ext cx="461009" cy="421640"/>
            </a:xfrm>
            <a:custGeom>
              <a:avLst/>
              <a:gdLst/>
              <a:ahLst/>
              <a:cxnLst/>
              <a:rect l="l" t="t" r="r" b="b"/>
              <a:pathLst>
                <a:path w="461010" h="421640">
                  <a:moveTo>
                    <a:pt x="454365" y="0"/>
                  </a:moveTo>
                  <a:lnTo>
                    <a:pt x="6398" y="0"/>
                  </a:lnTo>
                  <a:lnTo>
                    <a:pt x="0" y="6413"/>
                  </a:lnTo>
                  <a:lnTo>
                    <a:pt x="0" y="415036"/>
                  </a:lnTo>
                  <a:lnTo>
                    <a:pt x="6398" y="421450"/>
                  </a:lnTo>
                  <a:lnTo>
                    <a:pt x="454365" y="421450"/>
                  </a:lnTo>
                  <a:lnTo>
                    <a:pt x="460778" y="415036"/>
                  </a:lnTo>
                  <a:lnTo>
                    <a:pt x="460778" y="407138"/>
                  </a:lnTo>
                  <a:lnTo>
                    <a:pt x="460778" y="6413"/>
                  </a:lnTo>
                  <a:lnTo>
                    <a:pt x="45436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66058" y="8135611"/>
              <a:ext cx="461009" cy="421640"/>
            </a:xfrm>
            <a:custGeom>
              <a:avLst/>
              <a:gdLst/>
              <a:ahLst/>
              <a:cxnLst/>
              <a:rect l="l" t="t" r="r" b="b"/>
              <a:pathLst>
                <a:path w="461010" h="421640">
                  <a:moveTo>
                    <a:pt x="454364" y="0"/>
                  </a:moveTo>
                  <a:lnTo>
                    <a:pt x="6398" y="0"/>
                  </a:lnTo>
                  <a:lnTo>
                    <a:pt x="0" y="6413"/>
                  </a:lnTo>
                  <a:lnTo>
                    <a:pt x="0" y="415036"/>
                  </a:lnTo>
                  <a:lnTo>
                    <a:pt x="6398" y="421450"/>
                  </a:lnTo>
                  <a:lnTo>
                    <a:pt x="454364" y="421450"/>
                  </a:lnTo>
                  <a:lnTo>
                    <a:pt x="460778" y="415036"/>
                  </a:lnTo>
                  <a:lnTo>
                    <a:pt x="460778" y="407138"/>
                  </a:lnTo>
                  <a:lnTo>
                    <a:pt x="460778" y="6413"/>
                  </a:lnTo>
                  <a:lnTo>
                    <a:pt x="45436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017230" y="8213188"/>
              <a:ext cx="360680" cy="313055"/>
            </a:xfrm>
            <a:custGeom>
              <a:avLst/>
              <a:gdLst/>
              <a:ahLst/>
              <a:cxnLst/>
              <a:rect l="l" t="t" r="r" b="b"/>
              <a:pathLst>
                <a:path w="360679" h="313054">
                  <a:moveTo>
                    <a:pt x="180327" y="0"/>
                  </a:moveTo>
                  <a:lnTo>
                    <a:pt x="138384" y="702"/>
                  </a:lnTo>
                  <a:lnTo>
                    <a:pt x="96738" y="2811"/>
                  </a:lnTo>
                  <a:lnTo>
                    <a:pt x="55658" y="6332"/>
                  </a:lnTo>
                  <a:lnTo>
                    <a:pt x="6785" y="12382"/>
                  </a:lnTo>
                  <a:lnTo>
                    <a:pt x="0" y="20651"/>
                  </a:lnTo>
                  <a:lnTo>
                    <a:pt x="0" y="291468"/>
                  </a:lnTo>
                  <a:lnTo>
                    <a:pt x="56564" y="306004"/>
                  </a:lnTo>
                  <a:lnTo>
                    <a:pt x="97741" y="309640"/>
                  </a:lnTo>
                  <a:lnTo>
                    <a:pt x="138982" y="311795"/>
                  </a:lnTo>
                  <a:lnTo>
                    <a:pt x="180327" y="312505"/>
                  </a:lnTo>
                  <a:lnTo>
                    <a:pt x="221669" y="311795"/>
                  </a:lnTo>
                  <a:lnTo>
                    <a:pt x="262902" y="309640"/>
                  </a:lnTo>
                  <a:lnTo>
                    <a:pt x="304064" y="306004"/>
                  </a:lnTo>
                  <a:lnTo>
                    <a:pt x="345198" y="300851"/>
                  </a:lnTo>
                  <a:lnTo>
                    <a:pt x="360608" y="291468"/>
                  </a:lnTo>
                  <a:lnTo>
                    <a:pt x="360608" y="270445"/>
                  </a:lnTo>
                  <a:lnTo>
                    <a:pt x="69496" y="270445"/>
                  </a:lnTo>
                  <a:lnTo>
                    <a:pt x="52793" y="268700"/>
                  </a:lnTo>
                  <a:lnTo>
                    <a:pt x="44471" y="267748"/>
                  </a:lnTo>
                  <a:lnTo>
                    <a:pt x="36078" y="266689"/>
                  </a:lnTo>
                  <a:lnTo>
                    <a:pt x="36078" y="45088"/>
                  </a:lnTo>
                  <a:lnTo>
                    <a:pt x="73153" y="40921"/>
                  </a:lnTo>
                  <a:lnTo>
                    <a:pt x="109601" y="37990"/>
                  </a:lnTo>
                  <a:lnTo>
                    <a:pt x="145632" y="36259"/>
                  </a:lnTo>
                  <a:lnTo>
                    <a:pt x="181455" y="35690"/>
                  </a:lnTo>
                  <a:lnTo>
                    <a:pt x="360608" y="35690"/>
                  </a:lnTo>
                  <a:lnTo>
                    <a:pt x="360608" y="20651"/>
                  </a:lnTo>
                  <a:lnTo>
                    <a:pt x="353839" y="12382"/>
                  </a:lnTo>
                  <a:lnTo>
                    <a:pt x="304964" y="6332"/>
                  </a:lnTo>
                  <a:lnTo>
                    <a:pt x="263887" y="2811"/>
                  </a:lnTo>
                  <a:lnTo>
                    <a:pt x="222247" y="702"/>
                  </a:lnTo>
                  <a:lnTo>
                    <a:pt x="180327" y="0"/>
                  </a:lnTo>
                  <a:close/>
                </a:path>
                <a:path w="360679" h="313054">
                  <a:moveTo>
                    <a:pt x="243810" y="176897"/>
                  </a:moveTo>
                  <a:lnTo>
                    <a:pt x="230657" y="176897"/>
                  </a:lnTo>
                  <a:lnTo>
                    <a:pt x="225772" y="178070"/>
                  </a:lnTo>
                  <a:lnTo>
                    <a:pt x="221614" y="180653"/>
                  </a:lnTo>
                  <a:lnTo>
                    <a:pt x="69496" y="270445"/>
                  </a:lnTo>
                  <a:lnTo>
                    <a:pt x="360608" y="270445"/>
                  </a:lnTo>
                  <a:lnTo>
                    <a:pt x="360608" y="263304"/>
                  </a:lnTo>
                  <a:lnTo>
                    <a:pt x="324547" y="263304"/>
                  </a:lnTo>
                  <a:lnTo>
                    <a:pt x="257693" y="186681"/>
                  </a:lnTo>
                  <a:lnTo>
                    <a:pt x="252050" y="180281"/>
                  </a:lnTo>
                  <a:lnTo>
                    <a:pt x="243810" y="176897"/>
                  </a:lnTo>
                  <a:close/>
                </a:path>
                <a:path w="360679" h="313054">
                  <a:moveTo>
                    <a:pt x="360608" y="35690"/>
                  </a:moveTo>
                  <a:lnTo>
                    <a:pt x="181455" y="35690"/>
                  </a:lnTo>
                  <a:lnTo>
                    <a:pt x="217162" y="36259"/>
                  </a:lnTo>
                  <a:lnTo>
                    <a:pt x="252845" y="37990"/>
                  </a:lnTo>
                  <a:lnTo>
                    <a:pt x="288605" y="40921"/>
                  </a:lnTo>
                  <a:lnTo>
                    <a:pt x="324547" y="45088"/>
                  </a:lnTo>
                  <a:lnTo>
                    <a:pt x="324547" y="263304"/>
                  </a:lnTo>
                  <a:lnTo>
                    <a:pt x="360608" y="263304"/>
                  </a:lnTo>
                  <a:lnTo>
                    <a:pt x="360608" y="35690"/>
                  </a:lnTo>
                  <a:close/>
                </a:path>
                <a:path w="360679" h="313054">
                  <a:moveTo>
                    <a:pt x="120243" y="96161"/>
                  </a:moveTo>
                  <a:lnTo>
                    <a:pt x="106204" y="98994"/>
                  </a:lnTo>
                  <a:lnTo>
                    <a:pt x="94731" y="106717"/>
                  </a:lnTo>
                  <a:lnTo>
                    <a:pt x="86991" y="118171"/>
                  </a:lnTo>
                  <a:lnTo>
                    <a:pt x="84151" y="132194"/>
                  </a:lnTo>
                  <a:lnTo>
                    <a:pt x="86991" y="146243"/>
                  </a:lnTo>
                  <a:lnTo>
                    <a:pt x="94731" y="157709"/>
                  </a:lnTo>
                  <a:lnTo>
                    <a:pt x="106204" y="165438"/>
                  </a:lnTo>
                  <a:lnTo>
                    <a:pt x="120243" y="168271"/>
                  </a:lnTo>
                  <a:lnTo>
                    <a:pt x="134266" y="165438"/>
                  </a:lnTo>
                  <a:lnTo>
                    <a:pt x="145719" y="157709"/>
                  </a:lnTo>
                  <a:lnTo>
                    <a:pt x="153443" y="146243"/>
                  </a:lnTo>
                  <a:lnTo>
                    <a:pt x="156276" y="132194"/>
                  </a:lnTo>
                  <a:lnTo>
                    <a:pt x="153443" y="118171"/>
                  </a:lnTo>
                  <a:lnTo>
                    <a:pt x="145719" y="106717"/>
                  </a:lnTo>
                  <a:lnTo>
                    <a:pt x="134266" y="98994"/>
                  </a:lnTo>
                  <a:lnTo>
                    <a:pt x="120243" y="9616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7267" y="8884063"/>
              <a:ext cx="379995" cy="178157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5913315" y="8591870"/>
              <a:ext cx="530225" cy="173990"/>
            </a:xfrm>
            <a:custGeom>
              <a:avLst/>
              <a:gdLst/>
              <a:ahLst/>
              <a:cxnLst/>
              <a:rect l="l" t="t" r="r" b="b"/>
              <a:pathLst>
                <a:path w="530225" h="173990">
                  <a:moveTo>
                    <a:pt x="524692" y="0"/>
                  </a:moveTo>
                  <a:lnTo>
                    <a:pt x="518175" y="0"/>
                  </a:lnTo>
                  <a:lnTo>
                    <a:pt x="5299" y="0"/>
                  </a:lnTo>
                  <a:lnTo>
                    <a:pt x="0" y="5270"/>
                  </a:lnTo>
                  <a:lnTo>
                    <a:pt x="0" y="168449"/>
                  </a:lnTo>
                  <a:lnTo>
                    <a:pt x="5299" y="173719"/>
                  </a:lnTo>
                  <a:lnTo>
                    <a:pt x="524692" y="173719"/>
                  </a:lnTo>
                  <a:lnTo>
                    <a:pt x="529978" y="168449"/>
                  </a:lnTo>
                  <a:lnTo>
                    <a:pt x="529978" y="5270"/>
                  </a:lnTo>
                  <a:lnTo>
                    <a:pt x="52469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5390" y="8635739"/>
              <a:ext cx="114274" cy="99041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6846" y="8635739"/>
              <a:ext cx="114274" cy="99041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74592" y="8633883"/>
              <a:ext cx="114274" cy="99041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5580082" y="8140758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10" h="462279">
                  <a:moveTo>
                    <a:pt x="316097" y="0"/>
                  </a:moveTo>
                  <a:lnTo>
                    <a:pt x="5195" y="0"/>
                  </a:lnTo>
                  <a:lnTo>
                    <a:pt x="0" y="5196"/>
                  </a:lnTo>
                  <a:lnTo>
                    <a:pt x="0" y="456889"/>
                  </a:lnTo>
                  <a:lnTo>
                    <a:pt x="5195" y="462070"/>
                  </a:lnTo>
                  <a:lnTo>
                    <a:pt x="316097" y="462070"/>
                  </a:lnTo>
                  <a:lnTo>
                    <a:pt x="321294" y="456889"/>
                  </a:lnTo>
                  <a:lnTo>
                    <a:pt x="321294" y="450475"/>
                  </a:lnTo>
                  <a:lnTo>
                    <a:pt x="321294" y="5196"/>
                  </a:lnTo>
                  <a:lnTo>
                    <a:pt x="316097" y="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5550404" y="8174177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10" h="462279">
                  <a:moveTo>
                    <a:pt x="316097" y="0"/>
                  </a:moveTo>
                  <a:lnTo>
                    <a:pt x="5195" y="0"/>
                  </a:lnTo>
                  <a:lnTo>
                    <a:pt x="0" y="5195"/>
                  </a:lnTo>
                  <a:lnTo>
                    <a:pt x="0" y="456888"/>
                  </a:lnTo>
                  <a:lnTo>
                    <a:pt x="5195" y="462070"/>
                  </a:lnTo>
                  <a:lnTo>
                    <a:pt x="316097" y="462070"/>
                  </a:lnTo>
                  <a:lnTo>
                    <a:pt x="321294" y="456888"/>
                  </a:lnTo>
                  <a:lnTo>
                    <a:pt x="321294" y="450474"/>
                  </a:lnTo>
                  <a:lnTo>
                    <a:pt x="321294" y="5195"/>
                  </a:lnTo>
                  <a:lnTo>
                    <a:pt x="316097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520710" y="8202637"/>
              <a:ext cx="321310" cy="462280"/>
            </a:xfrm>
            <a:custGeom>
              <a:avLst/>
              <a:gdLst/>
              <a:ahLst/>
              <a:cxnLst/>
              <a:rect l="l" t="t" r="r" b="b"/>
              <a:pathLst>
                <a:path w="321310" h="462279">
                  <a:moveTo>
                    <a:pt x="316114" y="0"/>
                  </a:moveTo>
                  <a:lnTo>
                    <a:pt x="5196" y="0"/>
                  </a:lnTo>
                  <a:lnTo>
                    <a:pt x="0" y="5195"/>
                  </a:lnTo>
                  <a:lnTo>
                    <a:pt x="0" y="456888"/>
                  </a:lnTo>
                  <a:lnTo>
                    <a:pt x="5196" y="462070"/>
                  </a:lnTo>
                  <a:lnTo>
                    <a:pt x="316114" y="462070"/>
                  </a:lnTo>
                  <a:lnTo>
                    <a:pt x="321310" y="456888"/>
                  </a:lnTo>
                  <a:lnTo>
                    <a:pt x="321310" y="450475"/>
                  </a:lnTo>
                  <a:lnTo>
                    <a:pt x="321310" y="5195"/>
                  </a:lnTo>
                  <a:lnTo>
                    <a:pt x="31611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533605" y="8255787"/>
              <a:ext cx="273685" cy="318135"/>
            </a:xfrm>
            <a:custGeom>
              <a:avLst/>
              <a:gdLst/>
              <a:ahLst/>
              <a:cxnLst/>
              <a:rect l="l" t="t" r="r" b="b"/>
              <a:pathLst>
                <a:path w="273685" h="318134">
                  <a:moveTo>
                    <a:pt x="44691" y="7467"/>
                  </a:moveTo>
                  <a:lnTo>
                    <a:pt x="42481" y="5232"/>
                  </a:lnTo>
                  <a:lnTo>
                    <a:pt x="2235" y="5232"/>
                  </a:lnTo>
                  <a:lnTo>
                    <a:pt x="0" y="7467"/>
                  </a:lnTo>
                  <a:lnTo>
                    <a:pt x="0" y="21272"/>
                  </a:lnTo>
                  <a:lnTo>
                    <a:pt x="2235" y="23482"/>
                  </a:lnTo>
                  <a:lnTo>
                    <a:pt x="42481" y="23482"/>
                  </a:lnTo>
                  <a:lnTo>
                    <a:pt x="44691" y="21272"/>
                  </a:lnTo>
                  <a:lnTo>
                    <a:pt x="44691" y="18516"/>
                  </a:lnTo>
                  <a:lnTo>
                    <a:pt x="44691" y="7467"/>
                  </a:lnTo>
                  <a:close/>
                </a:path>
                <a:path w="273685" h="318134">
                  <a:moveTo>
                    <a:pt x="46545" y="288620"/>
                  </a:moveTo>
                  <a:lnTo>
                    <a:pt x="44335" y="286397"/>
                  </a:lnTo>
                  <a:lnTo>
                    <a:pt x="32816" y="286397"/>
                  </a:lnTo>
                  <a:lnTo>
                    <a:pt x="32816" y="275615"/>
                  </a:lnTo>
                  <a:lnTo>
                    <a:pt x="30568" y="273392"/>
                  </a:lnTo>
                  <a:lnTo>
                    <a:pt x="16764" y="273392"/>
                  </a:lnTo>
                  <a:lnTo>
                    <a:pt x="14541" y="275615"/>
                  </a:lnTo>
                  <a:lnTo>
                    <a:pt x="14541" y="286397"/>
                  </a:lnTo>
                  <a:lnTo>
                    <a:pt x="4089" y="286397"/>
                  </a:lnTo>
                  <a:lnTo>
                    <a:pt x="1866" y="288620"/>
                  </a:lnTo>
                  <a:lnTo>
                    <a:pt x="1866" y="302425"/>
                  </a:lnTo>
                  <a:lnTo>
                    <a:pt x="4089" y="304647"/>
                  </a:lnTo>
                  <a:lnTo>
                    <a:pt x="14541" y="304647"/>
                  </a:lnTo>
                  <a:lnTo>
                    <a:pt x="14541" y="315874"/>
                  </a:lnTo>
                  <a:lnTo>
                    <a:pt x="16764" y="318096"/>
                  </a:lnTo>
                  <a:lnTo>
                    <a:pt x="19519" y="318096"/>
                  </a:lnTo>
                  <a:lnTo>
                    <a:pt x="30568" y="318096"/>
                  </a:lnTo>
                  <a:lnTo>
                    <a:pt x="32816" y="315874"/>
                  </a:lnTo>
                  <a:lnTo>
                    <a:pt x="32816" y="304647"/>
                  </a:lnTo>
                  <a:lnTo>
                    <a:pt x="44335" y="304647"/>
                  </a:lnTo>
                  <a:lnTo>
                    <a:pt x="46545" y="302425"/>
                  </a:lnTo>
                  <a:lnTo>
                    <a:pt x="46545" y="299669"/>
                  </a:lnTo>
                  <a:lnTo>
                    <a:pt x="46545" y="288620"/>
                  </a:lnTo>
                  <a:close/>
                </a:path>
                <a:path w="273685" h="318134">
                  <a:moveTo>
                    <a:pt x="46545" y="203555"/>
                  </a:moveTo>
                  <a:lnTo>
                    <a:pt x="44335" y="201333"/>
                  </a:lnTo>
                  <a:lnTo>
                    <a:pt x="32816" y="201333"/>
                  </a:lnTo>
                  <a:lnTo>
                    <a:pt x="32816" y="190576"/>
                  </a:lnTo>
                  <a:lnTo>
                    <a:pt x="30568" y="188328"/>
                  </a:lnTo>
                  <a:lnTo>
                    <a:pt x="16764" y="188328"/>
                  </a:lnTo>
                  <a:lnTo>
                    <a:pt x="14541" y="190576"/>
                  </a:lnTo>
                  <a:lnTo>
                    <a:pt x="14541" y="201333"/>
                  </a:lnTo>
                  <a:lnTo>
                    <a:pt x="4089" y="201333"/>
                  </a:lnTo>
                  <a:lnTo>
                    <a:pt x="1866" y="203555"/>
                  </a:lnTo>
                  <a:lnTo>
                    <a:pt x="1866" y="217360"/>
                  </a:lnTo>
                  <a:lnTo>
                    <a:pt x="4089" y="219595"/>
                  </a:lnTo>
                  <a:lnTo>
                    <a:pt x="14541" y="219595"/>
                  </a:lnTo>
                  <a:lnTo>
                    <a:pt x="14541" y="230822"/>
                  </a:lnTo>
                  <a:lnTo>
                    <a:pt x="16764" y="233045"/>
                  </a:lnTo>
                  <a:lnTo>
                    <a:pt x="19519" y="233045"/>
                  </a:lnTo>
                  <a:lnTo>
                    <a:pt x="30568" y="233045"/>
                  </a:lnTo>
                  <a:lnTo>
                    <a:pt x="32816" y="230822"/>
                  </a:lnTo>
                  <a:lnTo>
                    <a:pt x="32816" y="219595"/>
                  </a:lnTo>
                  <a:lnTo>
                    <a:pt x="44335" y="219595"/>
                  </a:lnTo>
                  <a:lnTo>
                    <a:pt x="46545" y="217360"/>
                  </a:lnTo>
                  <a:lnTo>
                    <a:pt x="46545" y="214604"/>
                  </a:lnTo>
                  <a:lnTo>
                    <a:pt x="46545" y="203555"/>
                  </a:lnTo>
                  <a:close/>
                </a:path>
                <a:path w="273685" h="318134">
                  <a:moveTo>
                    <a:pt x="212623" y="102133"/>
                  </a:moveTo>
                  <a:lnTo>
                    <a:pt x="209308" y="98818"/>
                  </a:lnTo>
                  <a:lnTo>
                    <a:pt x="119583" y="98818"/>
                  </a:lnTo>
                  <a:lnTo>
                    <a:pt x="116281" y="102133"/>
                  </a:lnTo>
                  <a:lnTo>
                    <a:pt x="116281" y="122707"/>
                  </a:lnTo>
                  <a:lnTo>
                    <a:pt x="119583" y="126022"/>
                  </a:lnTo>
                  <a:lnTo>
                    <a:pt x="209308" y="126022"/>
                  </a:lnTo>
                  <a:lnTo>
                    <a:pt x="212623" y="122707"/>
                  </a:lnTo>
                  <a:lnTo>
                    <a:pt x="212623" y="118592"/>
                  </a:lnTo>
                  <a:lnTo>
                    <a:pt x="212623" y="102133"/>
                  </a:lnTo>
                  <a:close/>
                </a:path>
                <a:path w="273685" h="318134">
                  <a:moveTo>
                    <a:pt x="213804" y="151536"/>
                  </a:moveTo>
                  <a:lnTo>
                    <a:pt x="210489" y="148234"/>
                  </a:lnTo>
                  <a:lnTo>
                    <a:pt x="120802" y="148234"/>
                  </a:lnTo>
                  <a:lnTo>
                    <a:pt x="117500" y="151536"/>
                  </a:lnTo>
                  <a:lnTo>
                    <a:pt x="117500" y="172123"/>
                  </a:lnTo>
                  <a:lnTo>
                    <a:pt x="120802" y="175425"/>
                  </a:lnTo>
                  <a:lnTo>
                    <a:pt x="210489" y="175425"/>
                  </a:lnTo>
                  <a:lnTo>
                    <a:pt x="213804" y="172123"/>
                  </a:lnTo>
                  <a:lnTo>
                    <a:pt x="213804" y="168008"/>
                  </a:lnTo>
                  <a:lnTo>
                    <a:pt x="213804" y="151536"/>
                  </a:lnTo>
                  <a:close/>
                </a:path>
                <a:path w="273685" h="318134">
                  <a:moveTo>
                    <a:pt x="213804" y="52717"/>
                  </a:moveTo>
                  <a:lnTo>
                    <a:pt x="210489" y="49403"/>
                  </a:lnTo>
                  <a:lnTo>
                    <a:pt x="120802" y="49403"/>
                  </a:lnTo>
                  <a:lnTo>
                    <a:pt x="117500" y="52717"/>
                  </a:lnTo>
                  <a:lnTo>
                    <a:pt x="117500" y="73291"/>
                  </a:lnTo>
                  <a:lnTo>
                    <a:pt x="120802" y="76606"/>
                  </a:lnTo>
                  <a:lnTo>
                    <a:pt x="210489" y="76606"/>
                  </a:lnTo>
                  <a:lnTo>
                    <a:pt x="213804" y="73291"/>
                  </a:lnTo>
                  <a:lnTo>
                    <a:pt x="213804" y="69189"/>
                  </a:lnTo>
                  <a:lnTo>
                    <a:pt x="213804" y="52717"/>
                  </a:lnTo>
                  <a:close/>
                </a:path>
                <a:path w="273685" h="318134">
                  <a:moveTo>
                    <a:pt x="273253" y="282613"/>
                  </a:moveTo>
                  <a:lnTo>
                    <a:pt x="269913" y="279298"/>
                  </a:lnTo>
                  <a:lnTo>
                    <a:pt x="76238" y="279298"/>
                  </a:lnTo>
                  <a:lnTo>
                    <a:pt x="72936" y="282613"/>
                  </a:lnTo>
                  <a:lnTo>
                    <a:pt x="72936" y="303187"/>
                  </a:lnTo>
                  <a:lnTo>
                    <a:pt x="76238" y="306501"/>
                  </a:lnTo>
                  <a:lnTo>
                    <a:pt x="269913" y="306501"/>
                  </a:lnTo>
                  <a:lnTo>
                    <a:pt x="273253" y="303187"/>
                  </a:lnTo>
                  <a:lnTo>
                    <a:pt x="273253" y="299072"/>
                  </a:lnTo>
                  <a:lnTo>
                    <a:pt x="273253" y="282613"/>
                  </a:lnTo>
                  <a:close/>
                </a:path>
                <a:path w="273685" h="318134">
                  <a:moveTo>
                    <a:pt x="273253" y="200952"/>
                  </a:moveTo>
                  <a:lnTo>
                    <a:pt x="269913" y="197637"/>
                  </a:lnTo>
                  <a:lnTo>
                    <a:pt x="76238" y="197637"/>
                  </a:lnTo>
                  <a:lnTo>
                    <a:pt x="72936" y="200952"/>
                  </a:lnTo>
                  <a:lnTo>
                    <a:pt x="72936" y="221526"/>
                  </a:lnTo>
                  <a:lnTo>
                    <a:pt x="76238" y="224840"/>
                  </a:lnTo>
                  <a:lnTo>
                    <a:pt x="269913" y="224840"/>
                  </a:lnTo>
                  <a:lnTo>
                    <a:pt x="273253" y="221526"/>
                  </a:lnTo>
                  <a:lnTo>
                    <a:pt x="273253" y="217424"/>
                  </a:lnTo>
                  <a:lnTo>
                    <a:pt x="273253" y="200952"/>
                  </a:lnTo>
                  <a:close/>
                </a:path>
                <a:path w="273685" h="318134">
                  <a:moveTo>
                    <a:pt x="273253" y="3314"/>
                  </a:moveTo>
                  <a:lnTo>
                    <a:pt x="269913" y="0"/>
                  </a:lnTo>
                  <a:lnTo>
                    <a:pt x="76238" y="0"/>
                  </a:lnTo>
                  <a:lnTo>
                    <a:pt x="72936" y="3314"/>
                  </a:lnTo>
                  <a:lnTo>
                    <a:pt x="72936" y="23888"/>
                  </a:lnTo>
                  <a:lnTo>
                    <a:pt x="76238" y="27190"/>
                  </a:lnTo>
                  <a:lnTo>
                    <a:pt x="269913" y="27190"/>
                  </a:lnTo>
                  <a:lnTo>
                    <a:pt x="273253" y="23888"/>
                  </a:lnTo>
                  <a:lnTo>
                    <a:pt x="273253" y="19773"/>
                  </a:lnTo>
                  <a:lnTo>
                    <a:pt x="273253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/>
          <p:nvPr/>
        </p:nvSpPr>
        <p:spPr>
          <a:xfrm>
            <a:off x="0" y="8012195"/>
            <a:ext cx="160020" cy="961390"/>
          </a:xfrm>
          <a:custGeom>
            <a:avLst/>
            <a:gdLst/>
            <a:ahLst/>
            <a:cxnLst/>
            <a:rect l="l" t="t" r="r" b="b"/>
            <a:pathLst>
              <a:path w="160020" h="961390">
                <a:moveTo>
                  <a:pt x="0" y="0"/>
                </a:moveTo>
                <a:lnTo>
                  <a:pt x="0" y="961330"/>
                </a:lnTo>
                <a:lnTo>
                  <a:pt x="9221" y="949173"/>
                </a:lnTo>
                <a:lnTo>
                  <a:pt x="34031" y="912448"/>
                </a:lnTo>
                <a:lnTo>
                  <a:pt x="56837" y="874324"/>
                </a:lnTo>
                <a:lnTo>
                  <a:pt x="77562" y="834875"/>
                </a:lnTo>
                <a:lnTo>
                  <a:pt x="96133" y="794177"/>
                </a:lnTo>
                <a:lnTo>
                  <a:pt x="112472" y="752305"/>
                </a:lnTo>
                <a:lnTo>
                  <a:pt x="126505" y="709336"/>
                </a:lnTo>
                <a:lnTo>
                  <a:pt x="138156" y="665344"/>
                </a:lnTo>
                <a:lnTo>
                  <a:pt x="147349" y="620406"/>
                </a:lnTo>
                <a:lnTo>
                  <a:pt x="154009" y="574596"/>
                </a:lnTo>
                <a:lnTo>
                  <a:pt x="158061" y="527990"/>
                </a:lnTo>
                <a:lnTo>
                  <a:pt x="159428" y="480665"/>
                </a:lnTo>
                <a:lnTo>
                  <a:pt x="158061" y="433339"/>
                </a:lnTo>
                <a:lnTo>
                  <a:pt x="154009" y="386733"/>
                </a:lnTo>
                <a:lnTo>
                  <a:pt x="147349" y="340923"/>
                </a:lnTo>
                <a:lnTo>
                  <a:pt x="138156" y="295985"/>
                </a:lnTo>
                <a:lnTo>
                  <a:pt x="126505" y="251993"/>
                </a:lnTo>
                <a:lnTo>
                  <a:pt x="112472" y="209024"/>
                </a:lnTo>
                <a:lnTo>
                  <a:pt x="96133" y="167152"/>
                </a:lnTo>
                <a:lnTo>
                  <a:pt x="77562" y="126454"/>
                </a:lnTo>
                <a:lnTo>
                  <a:pt x="56837" y="87005"/>
                </a:lnTo>
                <a:lnTo>
                  <a:pt x="34031" y="48881"/>
                </a:lnTo>
                <a:lnTo>
                  <a:pt x="9221" y="12156"/>
                </a:lnTo>
                <a:lnTo>
                  <a:pt x="0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5736557" y="9367018"/>
            <a:ext cx="54038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73" name="object 73" descr=""/>
          <p:cNvSpPr txBox="1"/>
          <p:nvPr/>
        </p:nvSpPr>
        <p:spPr>
          <a:xfrm rot="18900000">
            <a:off x="-203307" y="6461095"/>
            <a:ext cx="1370155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3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4" name="object 74" descr=""/>
          <p:cNvSpPr txBox="1"/>
          <p:nvPr/>
        </p:nvSpPr>
        <p:spPr>
          <a:xfrm rot="18900000">
            <a:off x="303605" y="6668170"/>
            <a:ext cx="1674117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5" name="object 75" descr=""/>
          <p:cNvSpPr txBox="1"/>
          <p:nvPr/>
        </p:nvSpPr>
        <p:spPr>
          <a:xfrm rot="2700000">
            <a:off x="5092553" y="6933672"/>
            <a:ext cx="562278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6" name="object 76" descr=""/>
          <p:cNvSpPr txBox="1"/>
          <p:nvPr/>
        </p:nvSpPr>
        <p:spPr>
          <a:xfrm rot="2700000">
            <a:off x="3419896" y="6156702"/>
            <a:ext cx="562278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838935" y="2784651"/>
            <a:ext cx="385445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 HTML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1892167" y="3152104"/>
            <a:ext cx="567690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0010">
              <a:lnSpc>
                <a:spcPct val="101699"/>
              </a:lnSpc>
              <a:spcBef>
                <a:spcPts val="95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0" y="0"/>
            <a:ext cx="4886960" cy="3901440"/>
            <a:chOff x="0" y="0"/>
            <a:chExt cx="4886960" cy="3901440"/>
          </a:xfrm>
        </p:grpSpPr>
        <p:sp>
          <p:nvSpPr>
            <p:cNvPr id="80" name="object 80" descr=""/>
            <p:cNvSpPr/>
            <p:nvPr/>
          </p:nvSpPr>
          <p:spPr>
            <a:xfrm>
              <a:off x="0" y="2479712"/>
              <a:ext cx="1356995" cy="1421765"/>
            </a:xfrm>
            <a:custGeom>
              <a:avLst/>
              <a:gdLst/>
              <a:ahLst/>
              <a:cxnLst/>
              <a:rect l="l" t="t" r="r" b="b"/>
              <a:pathLst>
                <a:path w="1356995" h="1421764">
                  <a:moveTo>
                    <a:pt x="1280291" y="0"/>
                  </a:moveTo>
                  <a:lnTo>
                    <a:pt x="1272251" y="2768"/>
                  </a:lnTo>
                  <a:lnTo>
                    <a:pt x="1263226" y="9849"/>
                  </a:lnTo>
                  <a:lnTo>
                    <a:pt x="0" y="1255524"/>
                  </a:lnTo>
                  <a:lnTo>
                    <a:pt x="0" y="1421732"/>
                  </a:lnTo>
                  <a:lnTo>
                    <a:pt x="1346917" y="93538"/>
                  </a:lnTo>
                  <a:lnTo>
                    <a:pt x="1354004" y="84512"/>
                  </a:lnTo>
                  <a:lnTo>
                    <a:pt x="1356773" y="76467"/>
                  </a:lnTo>
                  <a:lnTo>
                    <a:pt x="1355909" y="69527"/>
                  </a:lnTo>
                  <a:lnTo>
                    <a:pt x="1352099" y="63816"/>
                  </a:lnTo>
                  <a:lnTo>
                    <a:pt x="1292934" y="4681"/>
                  </a:lnTo>
                  <a:lnTo>
                    <a:pt x="1287226" y="864"/>
                  </a:lnTo>
                  <a:lnTo>
                    <a:pt x="128029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446221" y="0"/>
              <a:ext cx="1440180" cy="1000125"/>
            </a:xfrm>
            <a:custGeom>
              <a:avLst/>
              <a:gdLst/>
              <a:ahLst/>
              <a:cxnLst/>
              <a:rect l="l" t="t" r="r" b="b"/>
              <a:pathLst>
                <a:path w="1440179" h="1000125">
                  <a:moveTo>
                    <a:pt x="1083779" y="0"/>
                  </a:moveTo>
                  <a:lnTo>
                    <a:pt x="916406" y="0"/>
                  </a:lnTo>
                  <a:lnTo>
                    <a:pt x="97256" y="819150"/>
                  </a:lnTo>
                  <a:lnTo>
                    <a:pt x="87376" y="827100"/>
                  </a:lnTo>
                  <a:lnTo>
                    <a:pt x="77444" y="831773"/>
                  </a:lnTo>
                  <a:lnTo>
                    <a:pt x="68605" y="832815"/>
                  </a:lnTo>
                  <a:lnTo>
                    <a:pt x="62026" y="829856"/>
                  </a:lnTo>
                  <a:lnTo>
                    <a:pt x="11544" y="779399"/>
                  </a:lnTo>
                  <a:lnTo>
                    <a:pt x="6845" y="776312"/>
                  </a:lnTo>
                  <a:lnTo>
                    <a:pt x="3098" y="776973"/>
                  </a:lnTo>
                  <a:lnTo>
                    <a:pt x="685" y="781100"/>
                  </a:lnTo>
                  <a:lnTo>
                    <a:pt x="0" y="788377"/>
                  </a:lnTo>
                  <a:lnTo>
                    <a:pt x="5994" y="972159"/>
                  </a:lnTo>
                  <a:lnTo>
                    <a:pt x="211721" y="1000099"/>
                  </a:lnTo>
                  <a:lnTo>
                    <a:pt x="218998" y="999413"/>
                  </a:lnTo>
                  <a:lnTo>
                    <a:pt x="223126" y="997000"/>
                  </a:lnTo>
                  <a:lnTo>
                    <a:pt x="223786" y="993254"/>
                  </a:lnTo>
                  <a:lnTo>
                    <a:pt x="220687" y="988542"/>
                  </a:lnTo>
                  <a:lnTo>
                    <a:pt x="170243" y="938072"/>
                  </a:lnTo>
                  <a:lnTo>
                    <a:pt x="167284" y="931494"/>
                  </a:lnTo>
                  <a:lnTo>
                    <a:pt x="168325" y="922655"/>
                  </a:lnTo>
                  <a:lnTo>
                    <a:pt x="172999" y="912710"/>
                  </a:lnTo>
                  <a:lnTo>
                    <a:pt x="180949" y="902830"/>
                  </a:lnTo>
                  <a:lnTo>
                    <a:pt x="1083779" y="0"/>
                  </a:lnTo>
                  <a:close/>
                </a:path>
                <a:path w="1440179" h="1000125">
                  <a:moveTo>
                    <a:pt x="1440116" y="0"/>
                  </a:moveTo>
                  <a:lnTo>
                    <a:pt x="1272730" y="0"/>
                  </a:lnTo>
                  <a:lnTo>
                    <a:pt x="530212" y="742505"/>
                  </a:lnTo>
                  <a:lnTo>
                    <a:pt x="523125" y="751535"/>
                  </a:lnTo>
                  <a:lnTo>
                    <a:pt x="520357" y="759587"/>
                  </a:lnTo>
                  <a:lnTo>
                    <a:pt x="521233" y="766521"/>
                  </a:lnTo>
                  <a:lnTo>
                    <a:pt x="525043" y="772236"/>
                  </a:lnTo>
                  <a:lnTo>
                    <a:pt x="584212" y="831367"/>
                  </a:lnTo>
                  <a:lnTo>
                    <a:pt x="589915" y="835177"/>
                  </a:lnTo>
                  <a:lnTo>
                    <a:pt x="596849" y="836053"/>
                  </a:lnTo>
                  <a:lnTo>
                    <a:pt x="604888" y="833285"/>
                  </a:lnTo>
                  <a:lnTo>
                    <a:pt x="613918" y="826198"/>
                  </a:lnTo>
                  <a:lnTo>
                    <a:pt x="144011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 txBox="1"/>
          <p:nvPr/>
        </p:nvSpPr>
        <p:spPr>
          <a:xfrm rot="18900000">
            <a:off x="3476308" y="223950"/>
            <a:ext cx="885052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Ed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448792" y="0"/>
            <a:ext cx="1449070" cy="1009015"/>
          </a:xfrm>
          <a:custGeom>
            <a:avLst/>
            <a:gdLst/>
            <a:ahLst/>
            <a:cxnLst/>
            <a:rect l="l" t="t" r="r" b="b"/>
            <a:pathLst>
              <a:path w="1449070" h="1009015">
                <a:moveTo>
                  <a:pt x="928357" y="768197"/>
                </a:moveTo>
                <a:lnTo>
                  <a:pt x="925588" y="760158"/>
                </a:lnTo>
                <a:lnTo>
                  <a:pt x="918514" y="751128"/>
                </a:lnTo>
                <a:lnTo>
                  <a:pt x="167373" y="0"/>
                </a:lnTo>
                <a:lnTo>
                  <a:pt x="0" y="0"/>
                </a:lnTo>
                <a:lnTo>
                  <a:pt x="834821" y="834821"/>
                </a:lnTo>
                <a:lnTo>
                  <a:pt x="843838" y="841895"/>
                </a:lnTo>
                <a:lnTo>
                  <a:pt x="851877" y="844664"/>
                </a:lnTo>
                <a:lnTo>
                  <a:pt x="858812" y="843800"/>
                </a:lnTo>
                <a:lnTo>
                  <a:pt x="864514" y="839990"/>
                </a:lnTo>
                <a:lnTo>
                  <a:pt x="923683" y="780846"/>
                </a:lnTo>
                <a:lnTo>
                  <a:pt x="927493" y="775144"/>
                </a:lnTo>
                <a:lnTo>
                  <a:pt x="928357" y="768197"/>
                </a:lnTo>
                <a:close/>
              </a:path>
              <a:path w="1449070" h="1009015">
                <a:moveTo>
                  <a:pt x="1448727" y="796988"/>
                </a:moveTo>
                <a:lnTo>
                  <a:pt x="1448041" y="789711"/>
                </a:lnTo>
                <a:lnTo>
                  <a:pt x="1445628" y="785596"/>
                </a:lnTo>
                <a:lnTo>
                  <a:pt x="1441881" y="784923"/>
                </a:lnTo>
                <a:lnTo>
                  <a:pt x="1437195" y="788009"/>
                </a:lnTo>
                <a:lnTo>
                  <a:pt x="1386700" y="838479"/>
                </a:lnTo>
                <a:lnTo>
                  <a:pt x="1380121" y="841425"/>
                </a:lnTo>
                <a:lnTo>
                  <a:pt x="1371282" y="840384"/>
                </a:lnTo>
                <a:lnTo>
                  <a:pt x="1361351" y="835723"/>
                </a:lnTo>
                <a:lnTo>
                  <a:pt x="1351470" y="827773"/>
                </a:lnTo>
                <a:lnTo>
                  <a:pt x="523709" y="0"/>
                </a:lnTo>
                <a:lnTo>
                  <a:pt x="356336" y="0"/>
                </a:lnTo>
                <a:lnTo>
                  <a:pt x="1267777" y="911440"/>
                </a:lnTo>
                <a:lnTo>
                  <a:pt x="1275727" y="921334"/>
                </a:lnTo>
                <a:lnTo>
                  <a:pt x="1280388" y="931278"/>
                </a:lnTo>
                <a:lnTo>
                  <a:pt x="1281430" y="940117"/>
                </a:lnTo>
                <a:lnTo>
                  <a:pt x="1278483" y="946696"/>
                </a:lnTo>
                <a:lnTo>
                  <a:pt x="1228026" y="997153"/>
                </a:lnTo>
                <a:lnTo>
                  <a:pt x="1224940" y="1001864"/>
                </a:lnTo>
                <a:lnTo>
                  <a:pt x="1225613" y="1005624"/>
                </a:lnTo>
                <a:lnTo>
                  <a:pt x="1229728" y="1008037"/>
                </a:lnTo>
                <a:lnTo>
                  <a:pt x="1237018" y="1008722"/>
                </a:lnTo>
                <a:lnTo>
                  <a:pt x="1420799" y="1002728"/>
                </a:lnTo>
                <a:lnTo>
                  <a:pt x="1429105" y="1000785"/>
                </a:lnTo>
                <a:lnTo>
                  <a:pt x="1436001" y="995997"/>
                </a:lnTo>
                <a:lnTo>
                  <a:pt x="1440776" y="989088"/>
                </a:lnTo>
                <a:lnTo>
                  <a:pt x="1442732" y="980782"/>
                </a:lnTo>
                <a:lnTo>
                  <a:pt x="1448727" y="79698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 rot="2700000">
            <a:off x="141095" y="290199"/>
            <a:ext cx="951474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edia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5" name="object 85" descr=""/>
          <p:cNvSpPr txBox="1"/>
          <p:nvPr/>
        </p:nvSpPr>
        <p:spPr>
          <a:xfrm rot="2700000">
            <a:off x="1039493" y="212483"/>
            <a:ext cx="795682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ia</a:t>
            </a:r>
            <a:r>
              <a:rPr dirty="0" sz="115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115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6" name="object 86" descr=""/>
          <p:cNvSpPr txBox="1"/>
          <p:nvPr/>
        </p:nvSpPr>
        <p:spPr>
          <a:xfrm rot="18900000">
            <a:off x="4188109" y="284563"/>
            <a:ext cx="1047546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5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Edito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87" name="object 87" descr=""/>
          <p:cNvGrpSpPr/>
          <p:nvPr/>
        </p:nvGrpSpPr>
        <p:grpSpPr>
          <a:xfrm>
            <a:off x="9670817" y="7706483"/>
            <a:ext cx="1610995" cy="1610995"/>
            <a:chOff x="9670817" y="7706483"/>
            <a:chExt cx="1610995" cy="1610995"/>
          </a:xfrm>
        </p:grpSpPr>
        <p:sp>
          <p:nvSpPr>
            <p:cNvPr id="88" name="object 88" descr=""/>
            <p:cNvSpPr/>
            <p:nvPr/>
          </p:nvSpPr>
          <p:spPr>
            <a:xfrm>
              <a:off x="9670809" y="7706486"/>
              <a:ext cx="1610995" cy="1610995"/>
            </a:xfrm>
            <a:custGeom>
              <a:avLst/>
              <a:gdLst/>
              <a:ahLst/>
              <a:cxnLst/>
              <a:rect l="l" t="t" r="r" b="b"/>
              <a:pathLst>
                <a:path w="1610995" h="1610995">
                  <a:moveTo>
                    <a:pt x="1610855" y="805434"/>
                  </a:moveTo>
                  <a:lnTo>
                    <a:pt x="1609496" y="758101"/>
                  </a:lnTo>
                  <a:lnTo>
                    <a:pt x="1605445" y="711492"/>
                  </a:lnTo>
                  <a:lnTo>
                    <a:pt x="1598777" y="665683"/>
                  </a:lnTo>
                  <a:lnTo>
                    <a:pt x="1589582" y="620750"/>
                  </a:lnTo>
                  <a:lnTo>
                    <a:pt x="1577936" y="576757"/>
                  </a:lnTo>
                  <a:lnTo>
                    <a:pt x="1563903" y="533781"/>
                  </a:lnTo>
                  <a:lnTo>
                    <a:pt x="1547558" y="491909"/>
                  </a:lnTo>
                  <a:lnTo>
                    <a:pt x="1528991" y="451218"/>
                  </a:lnTo>
                  <a:lnTo>
                    <a:pt x="1508264" y="411759"/>
                  </a:lnTo>
                  <a:lnTo>
                    <a:pt x="1485455" y="373634"/>
                  </a:lnTo>
                  <a:lnTo>
                    <a:pt x="1460652" y="336918"/>
                  </a:lnTo>
                  <a:lnTo>
                    <a:pt x="1433906" y="301663"/>
                  </a:lnTo>
                  <a:lnTo>
                    <a:pt x="1405318" y="267970"/>
                  </a:lnTo>
                  <a:lnTo>
                    <a:pt x="1374952" y="235902"/>
                  </a:lnTo>
                  <a:lnTo>
                    <a:pt x="1342885" y="205524"/>
                  </a:lnTo>
                  <a:lnTo>
                    <a:pt x="1309179" y="176936"/>
                  </a:lnTo>
                  <a:lnTo>
                    <a:pt x="1273937" y="150202"/>
                  </a:lnTo>
                  <a:lnTo>
                    <a:pt x="1237208" y="125387"/>
                  </a:lnTo>
                  <a:lnTo>
                    <a:pt x="1199083" y="102590"/>
                  </a:lnTo>
                  <a:lnTo>
                    <a:pt x="1159637" y="81864"/>
                  </a:lnTo>
                  <a:lnTo>
                    <a:pt x="1118933" y="63296"/>
                  </a:lnTo>
                  <a:lnTo>
                    <a:pt x="1077061" y="46951"/>
                  </a:lnTo>
                  <a:lnTo>
                    <a:pt x="1034097" y="32918"/>
                  </a:lnTo>
                  <a:lnTo>
                    <a:pt x="990104" y="21272"/>
                  </a:lnTo>
                  <a:lnTo>
                    <a:pt x="945172" y="12077"/>
                  </a:lnTo>
                  <a:lnTo>
                    <a:pt x="899363" y="5422"/>
                  </a:lnTo>
                  <a:lnTo>
                    <a:pt x="852754" y="1371"/>
                  </a:lnTo>
                  <a:lnTo>
                    <a:pt x="805434" y="0"/>
                  </a:lnTo>
                  <a:lnTo>
                    <a:pt x="758101" y="1371"/>
                  </a:lnTo>
                  <a:lnTo>
                    <a:pt x="711504" y="5422"/>
                  </a:lnTo>
                  <a:lnTo>
                    <a:pt x="665695" y="12077"/>
                  </a:lnTo>
                  <a:lnTo>
                    <a:pt x="620750" y="21272"/>
                  </a:lnTo>
                  <a:lnTo>
                    <a:pt x="576757" y="32918"/>
                  </a:lnTo>
                  <a:lnTo>
                    <a:pt x="533793" y="46951"/>
                  </a:lnTo>
                  <a:lnTo>
                    <a:pt x="491921" y="63296"/>
                  </a:lnTo>
                  <a:lnTo>
                    <a:pt x="451231" y="81864"/>
                  </a:lnTo>
                  <a:lnTo>
                    <a:pt x="411772" y="102590"/>
                  </a:lnTo>
                  <a:lnTo>
                    <a:pt x="373646" y="125387"/>
                  </a:lnTo>
                  <a:lnTo>
                    <a:pt x="336931" y="150202"/>
                  </a:lnTo>
                  <a:lnTo>
                    <a:pt x="301675" y="176936"/>
                  </a:lnTo>
                  <a:lnTo>
                    <a:pt x="267982" y="205524"/>
                  </a:lnTo>
                  <a:lnTo>
                    <a:pt x="235915" y="235902"/>
                  </a:lnTo>
                  <a:lnTo>
                    <a:pt x="205536" y="267970"/>
                  </a:lnTo>
                  <a:lnTo>
                    <a:pt x="176949" y="301663"/>
                  </a:lnTo>
                  <a:lnTo>
                    <a:pt x="150215" y="336918"/>
                  </a:lnTo>
                  <a:lnTo>
                    <a:pt x="125399" y="373634"/>
                  </a:lnTo>
                  <a:lnTo>
                    <a:pt x="102590" y="411759"/>
                  </a:lnTo>
                  <a:lnTo>
                    <a:pt x="81864" y="451218"/>
                  </a:lnTo>
                  <a:lnTo>
                    <a:pt x="63296" y="491909"/>
                  </a:lnTo>
                  <a:lnTo>
                    <a:pt x="46964" y="533781"/>
                  </a:lnTo>
                  <a:lnTo>
                    <a:pt x="32931" y="576757"/>
                  </a:lnTo>
                  <a:lnTo>
                    <a:pt x="21272" y="620750"/>
                  </a:lnTo>
                  <a:lnTo>
                    <a:pt x="12077" y="665683"/>
                  </a:lnTo>
                  <a:lnTo>
                    <a:pt x="5422" y="711492"/>
                  </a:lnTo>
                  <a:lnTo>
                    <a:pt x="1371" y="758101"/>
                  </a:lnTo>
                  <a:lnTo>
                    <a:pt x="0" y="805434"/>
                  </a:lnTo>
                  <a:lnTo>
                    <a:pt x="1371" y="852754"/>
                  </a:lnTo>
                  <a:lnTo>
                    <a:pt x="5422" y="899363"/>
                  </a:lnTo>
                  <a:lnTo>
                    <a:pt x="12077" y="945172"/>
                  </a:lnTo>
                  <a:lnTo>
                    <a:pt x="21272" y="990104"/>
                  </a:lnTo>
                  <a:lnTo>
                    <a:pt x="32931" y="1034097"/>
                  </a:lnTo>
                  <a:lnTo>
                    <a:pt x="46964" y="1077074"/>
                  </a:lnTo>
                  <a:lnTo>
                    <a:pt x="63296" y="1118946"/>
                  </a:lnTo>
                  <a:lnTo>
                    <a:pt x="81864" y="1159637"/>
                  </a:lnTo>
                  <a:lnTo>
                    <a:pt x="102590" y="1199083"/>
                  </a:lnTo>
                  <a:lnTo>
                    <a:pt x="125399" y="1237208"/>
                  </a:lnTo>
                  <a:lnTo>
                    <a:pt x="150215" y="1273937"/>
                  </a:lnTo>
                  <a:lnTo>
                    <a:pt x="176949" y="1309179"/>
                  </a:lnTo>
                  <a:lnTo>
                    <a:pt x="205536" y="1342885"/>
                  </a:lnTo>
                  <a:lnTo>
                    <a:pt x="235915" y="1374952"/>
                  </a:lnTo>
                  <a:lnTo>
                    <a:pt x="267982" y="1405318"/>
                  </a:lnTo>
                  <a:lnTo>
                    <a:pt x="301675" y="1433906"/>
                  </a:lnTo>
                  <a:lnTo>
                    <a:pt x="336931" y="1460639"/>
                  </a:lnTo>
                  <a:lnTo>
                    <a:pt x="373646" y="1485455"/>
                  </a:lnTo>
                  <a:lnTo>
                    <a:pt x="411772" y="1508264"/>
                  </a:lnTo>
                  <a:lnTo>
                    <a:pt x="451231" y="1528978"/>
                  </a:lnTo>
                  <a:lnTo>
                    <a:pt x="491921" y="1547558"/>
                  </a:lnTo>
                  <a:lnTo>
                    <a:pt x="533793" y="1563890"/>
                  </a:lnTo>
                  <a:lnTo>
                    <a:pt x="576757" y="1577924"/>
                  </a:lnTo>
                  <a:lnTo>
                    <a:pt x="620750" y="1589570"/>
                  </a:lnTo>
                  <a:lnTo>
                    <a:pt x="665695" y="1598764"/>
                  </a:lnTo>
                  <a:lnTo>
                    <a:pt x="711504" y="1605419"/>
                  </a:lnTo>
                  <a:lnTo>
                    <a:pt x="758101" y="1609471"/>
                  </a:lnTo>
                  <a:lnTo>
                    <a:pt x="805434" y="1610842"/>
                  </a:lnTo>
                  <a:lnTo>
                    <a:pt x="852754" y="1609471"/>
                  </a:lnTo>
                  <a:lnTo>
                    <a:pt x="899363" y="1605419"/>
                  </a:lnTo>
                  <a:lnTo>
                    <a:pt x="945172" y="1598764"/>
                  </a:lnTo>
                  <a:lnTo>
                    <a:pt x="990104" y="1589570"/>
                  </a:lnTo>
                  <a:lnTo>
                    <a:pt x="1034097" y="1577924"/>
                  </a:lnTo>
                  <a:lnTo>
                    <a:pt x="1077061" y="1563890"/>
                  </a:lnTo>
                  <a:lnTo>
                    <a:pt x="1118933" y="1547558"/>
                  </a:lnTo>
                  <a:lnTo>
                    <a:pt x="1159637" y="1528978"/>
                  </a:lnTo>
                  <a:lnTo>
                    <a:pt x="1199083" y="1508264"/>
                  </a:lnTo>
                  <a:lnTo>
                    <a:pt x="1237208" y="1485455"/>
                  </a:lnTo>
                  <a:lnTo>
                    <a:pt x="1273937" y="1460639"/>
                  </a:lnTo>
                  <a:lnTo>
                    <a:pt x="1309179" y="1433906"/>
                  </a:lnTo>
                  <a:lnTo>
                    <a:pt x="1342885" y="1405318"/>
                  </a:lnTo>
                  <a:lnTo>
                    <a:pt x="1374952" y="1374952"/>
                  </a:lnTo>
                  <a:lnTo>
                    <a:pt x="1405318" y="1342885"/>
                  </a:lnTo>
                  <a:lnTo>
                    <a:pt x="1433906" y="1309179"/>
                  </a:lnTo>
                  <a:lnTo>
                    <a:pt x="1460652" y="1273937"/>
                  </a:lnTo>
                  <a:lnTo>
                    <a:pt x="1485455" y="1237208"/>
                  </a:lnTo>
                  <a:lnTo>
                    <a:pt x="1508264" y="1199083"/>
                  </a:lnTo>
                  <a:lnTo>
                    <a:pt x="1528991" y="1159637"/>
                  </a:lnTo>
                  <a:lnTo>
                    <a:pt x="1547558" y="1118946"/>
                  </a:lnTo>
                  <a:lnTo>
                    <a:pt x="1563903" y="1077074"/>
                  </a:lnTo>
                  <a:lnTo>
                    <a:pt x="1577936" y="1034097"/>
                  </a:lnTo>
                  <a:lnTo>
                    <a:pt x="1589582" y="990104"/>
                  </a:lnTo>
                  <a:lnTo>
                    <a:pt x="1598777" y="945172"/>
                  </a:lnTo>
                  <a:lnTo>
                    <a:pt x="1605445" y="899363"/>
                  </a:lnTo>
                  <a:lnTo>
                    <a:pt x="1609496" y="852754"/>
                  </a:lnTo>
                  <a:lnTo>
                    <a:pt x="1610855" y="805434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0133571" y="8484212"/>
              <a:ext cx="732155" cy="485140"/>
            </a:xfrm>
            <a:custGeom>
              <a:avLst/>
              <a:gdLst/>
              <a:ahLst/>
              <a:cxnLst/>
              <a:rect l="l" t="t" r="r" b="b"/>
              <a:pathLst>
                <a:path w="732154" h="485140">
                  <a:moveTo>
                    <a:pt x="731818" y="0"/>
                  </a:moveTo>
                  <a:lnTo>
                    <a:pt x="0" y="905"/>
                  </a:lnTo>
                  <a:lnTo>
                    <a:pt x="0" y="305082"/>
                  </a:lnTo>
                  <a:lnTo>
                    <a:pt x="365656" y="484830"/>
                  </a:lnTo>
                  <a:lnTo>
                    <a:pt x="731847" y="301474"/>
                  </a:lnTo>
                  <a:lnTo>
                    <a:pt x="731818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0133571" y="8484212"/>
              <a:ext cx="732155" cy="485140"/>
            </a:xfrm>
            <a:custGeom>
              <a:avLst/>
              <a:gdLst/>
              <a:ahLst/>
              <a:cxnLst/>
              <a:rect l="l" t="t" r="r" b="b"/>
              <a:pathLst>
                <a:path w="732154" h="485140">
                  <a:moveTo>
                    <a:pt x="0" y="905"/>
                  </a:moveTo>
                  <a:lnTo>
                    <a:pt x="0" y="305082"/>
                  </a:lnTo>
                  <a:lnTo>
                    <a:pt x="365656" y="484830"/>
                  </a:lnTo>
                  <a:lnTo>
                    <a:pt x="731847" y="301474"/>
                  </a:lnTo>
                  <a:lnTo>
                    <a:pt x="731818" y="0"/>
                  </a:lnTo>
                </a:path>
              </a:pathLst>
            </a:custGeom>
            <a:ln w="44539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0499227" y="8492860"/>
              <a:ext cx="0" cy="468630"/>
            </a:xfrm>
            <a:custGeom>
              <a:avLst/>
              <a:gdLst/>
              <a:ahLst/>
              <a:cxnLst/>
              <a:rect l="l" t="t" r="r" b="b"/>
              <a:pathLst>
                <a:path w="0" h="468629">
                  <a:moveTo>
                    <a:pt x="0" y="0"/>
                  </a:moveTo>
                  <a:lnTo>
                    <a:pt x="0" y="468439"/>
                  </a:lnTo>
                </a:path>
              </a:pathLst>
            </a:custGeom>
            <a:ln w="44539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9986397" y="8044040"/>
              <a:ext cx="1024890" cy="560070"/>
            </a:xfrm>
            <a:custGeom>
              <a:avLst/>
              <a:gdLst/>
              <a:ahLst/>
              <a:cxnLst/>
              <a:rect l="l" t="t" r="r" b="b"/>
              <a:pathLst>
                <a:path w="1024890" h="560070">
                  <a:moveTo>
                    <a:pt x="820282" y="279618"/>
                  </a:moveTo>
                  <a:lnTo>
                    <a:pt x="513518" y="447364"/>
                  </a:lnTo>
                  <a:lnTo>
                    <a:pt x="716837" y="559865"/>
                  </a:lnTo>
                  <a:lnTo>
                    <a:pt x="1022588" y="390450"/>
                  </a:lnTo>
                  <a:lnTo>
                    <a:pt x="820282" y="279618"/>
                  </a:lnTo>
                  <a:close/>
                </a:path>
                <a:path w="1024890" h="560070">
                  <a:moveTo>
                    <a:pt x="211236" y="280104"/>
                  </a:moveTo>
                  <a:lnTo>
                    <a:pt x="6191" y="391490"/>
                  </a:lnTo>
                  <a:lnTo>
                    <a:pt x="155444" y="473071"/>
                  </a:lnTo>
                  <a:lnTo>
                    <a:pt x="313485" y="556747"/>
                  </a:lnTo>
                  <a:lnTo>
                    <a:pt x="513518" y="447364"/>
                  </a:lnTo>
                  <a:lnTo>
                    <a:pt x="211236" y="280104"/>
                  </a:lnTo>
                  <a:close/>
                </a:path>
                <a:path w="1024890" h="560070">
                  <a:moveTo>
                    <a:pt x="309877" y="0"/>
                  </a:moveTo>
                  <a:lnTo>
                    <a:pt x="0" y="163222"/>
                  </a:lnTo>
                  <a:lnTo>
                    <a:pt x="211236" y="280104"/>
                  </a:lnTo>
                  <a:lnTo>
                    <a:pt x="517492" y="113739"/>
                  </a:lnTo>
                  <a:lnTo>
                    <a:pt x="309877" y="0"/>
                  </a:lnTo>
                  <a:close/>
                </a:path>
                <a:path w="1024890" h="560070">
                  <a:moveTo>
                    <a:pt x="723044" y="2078"/>
                  </a:moveTo>
                  <a:lnTo>
                    <a:pt x="517492" y="113739"/>
                  </a:lnTo>
                  <a:lnTo>
                    <a:pt x="820282" y="279618"/>
                  </a:lnTo>
                  <a:lnTo>
                    <a:pt x="1024667" y="167855"/>
                  </a:lnTo>
                  <a:lnTo>
                    <a:pt x="723044" y="2078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9986396" y="8044040"/>
              <a:ext cx="1024890" cy="560070"/>
            </a:xfrm>
            <a:custGeom>
              <a:avLst/>
              <a:gdLst/>
              <a:ahLst/>
              <a:cxnLst/>
              <a:rect l="l" t="t" r="r" b="b"/>
              <a:pathLst>
                <a:path w="1024890" h="560070">
                  <a:moveTo>
                    <a:pt x="309878" y="0"/>
                  </a:moveTo>
                  <a:lnTo>
                    <a:pt x="0" y="163223"/>
                  </a:lnTo>
                  <a:lnTo>
                    <a:pt x="716838" y="559865"/>
                  </a:lnTo>
                  <a:lnTo>
                    <a:pt x="1022588" y="390450"/>
                  </a:lnTo>
                  <a:lnTo>
                    <a:pt x="309878" y="0"/>
                  </a:lnTo>
                  <a:close/>
                </a:path>
                <a:path w="1024890" h="560070">
                  <a:moveTo>
                    <a:pt x="155443" y="473071"/>
                  </a:moveTo>
                  <a:lnTo>
                    <a:pt x="6191" y="391489"/>
                  </a:lnTo>
                  <a:lnTo>
                    <a:pt x="723043" y="2078"/>
                  </a:lnTo>
                  <a:lnTo>
                    <a:pt x="1024667" y="167855"/>
                  </a:lnTo>
                  <a:lnTo>
                    <a:pt x="313485" y="556747"/>
                  </a:lnTo>
                  <a:lnTo>
                    <a:pt x="155443" y="473071"/>
                  </a:lnTo>
                  <a:close/>
                </a:path>
              </a:pathLst>
            </a:custGeom>
            <a:ln w="44539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10085235" y="6213995"/>
            <a:ext cx="599440" cy="1364615"/>
          </a:xfrm>
          <a:custGeom>
            <a:avLst/>
            <a:gdLst/>
            <a:ahLst/>
            <a:cxnLst/>
            <a:rect l="l" t="t" r="r" b="b"/>
            <a:pathLst>
              <a:path w="599440" h="1364615">
                <a:moveTo>
                  <a:pt x="316484" y="1224610"/>
                </a:moveTo>
                <a:lnTo>
                  <a:pt x="315683" y="1218057"/>
                </a:lnTo>
                <a:lnTo>
                  <a:pt x="234772" y="1218069"/>
                </a:lnTo>
                <a:lnTo>
                  <a:pt x="228028" y="1215504"/>
                </a:lnTo>
                <a:lnTo>
                  <a:pt x="222516" y="1208519"/>
                </a:lnTo>
                <a:lnTo>
                  <a:pt x="218782" y="1198194"/>
                </a:lnTo>
                <a:lnTo>
                  <a:pt x="217424" y="1185583"/>
                </a:lnTo>
                <a:lnTo>
                  <a:pt x="217195" y="231038"/>
                </a:lnTo>
                <a:lnTo>
                  <a:pt x="215823" y="219646"/>
                </a:lnTo>
                <a:lnTo>
                  <a:pt x="212102" y="212001"/>
                </a:lnTo>
                <a:lnTo>
                  <a:pt x="206578" y="207708"/>
                </a:lnTo>
                <a:lnTo>
                  <a:pt x="199834" y="206362"/>
                </a:lnTo>
                <a:lnTo>
                  <a:pt x="116192" y="206362"/>
                </a:lnTo>
                <a:lnTo>
                  <a:pt x="109461" y="207708"/>
                </a:lnTo>
                <a:lnTo>
                  <a:pt x="103949" y="212001"/>
                </a:lnTo>
                <a:lnTo>
                  <a:pt x="100215" y="219646"/>
                </a:lnTo>
                <a:lnTo>
                  <a:pt x="98844" y="231038"/>
                </a:lnTo>
                <a:lnTo>
                  <a:pt x="99060" y="1185608"/>
                </a:lnTo>
                <a:lnTo>
                  <a:pt x="97701" y="1198206"/>
                </a:lnTo>
                <a:lnTo>
                  <a:pt x="93980" y="1208532"/>
                </a:lnTo>
                <a:lnTo>
                  <a:pt x="88468" y="1215517"/>
                </a:lnTo>
                <a:lnTo>
                  <a:pt x="81737" y="1218082"/>
                </a:lnTo>
                <a:lnTo>
                  <a:pt x="825" y="1218107"/>
                </a:lnTo>
                <a:lnTo>
                  <a:pt x="0" y="1224635"/>
                </a:lnTo>
                <a:lnTo>
                  <a:pt x="142735" y="1358341"/>
                </a:lnTo>
                <a:lnTo>
                  <a:pt x="149999" y="1362824"/>
                </a:lnTo>
                <a:lnTo>
                  <a:pt x="158267" y="1364322"/>
                </a:lnTo>
                <a:lnTo>
                  <a:pt x="166522" y="1362824"/>
                </a:lnTo>
                <a:lnTo>
                  <a:pt x="173774" y="1358328"/>
                </a:lnTo>
                <a:lnTo>
                  <a:pt x="316484" y="1224610"/>
                </a:lnTo>
                <a:close/>
              </a:path>
              <a:path w="599440" h="1364615">
                <a:moveTo>
                  <a:pt x="599109" y="139700"/>
                </a:moveTo>
                <a:lnTo>
                  <a:pt x="456374" y="5994"/>
                </a:lnTo>
                <a:lnTo>
                  <a:pt x="449110" y="1498"/>
                </a:lnTo>
                <a:lnTo>
                  <a:pt x="440842" y="0"/>
                </a:lnTo>
                <a:lnTo>
                  <a:pt x="432574" y="1498"/>
                </a:lnTo>
                <a:lnTo>
                  <a:pt x="425323" y="5994"/>
                </a:lnTo>
                <a:lnTo>
                  <a:pt x="282600" y="139725"/>
                </a:lnTo>
                <a:lnTo>
                  <a:pt x="283425" y="146265"/>
                </a:lnTo>
                <a:lnTo>
                  <a:pt x="364324" y="146265"/>
                </a:lnTo>
                <a:lnTo>
                  <a:pt x="371068" y="148818"/>
                </a:lnTo>
                <a:lnTo>
                  <a:pt x="376593" y="155803"/>
                </a:lnTo>
                <a:lnTo>
                  <a:pt x="380326" y="166116"/>
                </a:lnTo>
                <a:lnTo>
                  <a:pt x="381685" y="178727"/>
                </a:lnTo>
                <a:lnTo>
                  <a:pt x="381914" y="1133284"/>
                </a:lnTo>
                <a:lnTo>
                  <a:pt x="383286" y="1144676"/>
                </a:lnTo>
                <a:lnTo>
                  <a:pt x="387007" y="1152321"/>
                </a:lnTo>
                <a:lnTo>
                  <a:pt x="392531" y="1156627"/>
                </a:lnTo>
                <a:lnTo>
                  <a:pt x="399275" y="1157960"/>
                </a:lnTo>
                <a:lnTo>
                  <a:pt x="482917" y="1157947"/>
                </a:lnTo>
                <a:lnTo>
                  <a:pt x="489648" y="1156614"/>
                </a:lnTo>
                <a:lnTo>
                  <a:pt x="495173" y="1152321"/>
                </a:lnTo>
                <a:lnTo>
                  <a:pt x="498906" y="1144676"/>
                </a:lnTo>
                <a:lnTo>
                  <a:pt x="500265" y="1133271"/>
                </a:lnTo>
                <a:lnTo>
                  <a:pt x="500049" y="178727"/>
                </a:lnTo>
                <a:lnTo>
                  <a:pt x="501408" y="166116"/>
                </a:lnTo>
                <a:lnTo>
                  <a:pt x="505129" y="155778"/>
                </a:lnTo>
                <a:lnTo>
                  <a:pt x="510641" y="148793"/>
                </a:lnTo>
                <a:lnTo>
                  <a:pt x="517385" y="146227"/>
                </a:lnTo>
                <a:lnTo>
                  <a:pt x="598284" y="146227"/>
                </a:lnTo>
                <a:lnTo>
                  <a:pt x="599109" y="13970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 txBox="1"/>
          <p:nvPr/>
        </p:nvSpPr>
        <p:spPr>
          <a:xfrm>
            <a:off x="10953829" y="6443104"/>
            <a:ext cx="1360805" cy="768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75565" marR="5080" indent="-63500">
              <a:lnSpc>
                <a:spcPct val="100600"/>
              </a:lnSpc>
              <a:spcBef>
                <a:spcPts val="90"/>
              </a:spcBef>
            </a:pPr>
            <a:r>
              <a:rPr dirty="0" sz="1400">
                <a:solidFill>
                  <a:srgbClr val="4D72AD"/>
                </a:solidFill>
                <a:latin typeface="Myriad Pro"/>
                <a:cs typeface="Myriad Pro"/>
              </a:rPr>
              <a:t>External</a:t>
            </a:r>
            <a:r>
              <a:rPr dirty="0" sz="1400" spc="-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400" spc="-10">
                <a:solidFill>
                  <a:srgbClr val="4D72AD"/>
                </a:solidFill>
                <a:latin typeface="Myriad Pro"/>
                <a:cs typeface="Myriad Pro"/>
              </a:rPr>
              <a:t>Systems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Clinical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systems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1150" spc="4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applications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1150" spc="4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databases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96" name="object 96" descr=""/>
          <p:cNvGrpSpPr/>
          <p:nvPr/>
        </p:nvGrpSpPr>
        <p:grpSpPr>
          <a:xfrm>
            <a:off x="10604875" y="6430259"/>
            <a:ext cx="410845" cy="1158240"/>
            <a:chOff x="10604875" y="6430259"/>
            <a:chExt cx="410845" cy="1158240"/>
          </a:xfrm>
        </p:grpSpPr>
        <p:sp>
          <p:nvSpPr>
            <p:cNvPr id="97" name="object 97" descr=""/>
            <p:cNvSpPr/>
            <p:nvPr/>
          </p:nvSpPr>
          <p:spPr>
            <a:xfrm>
              <a:off x="10604875" y="6430259"/>
              <a:ext cx="316865" cy="1158240"/>
            </a:xfrm>
            <a:custGeom>
              <a:avLst/>
              <a:gdLst/>
              <a:ahLst/>
              <a:cxnLst/>
              <a:rect l="l" t="t" r="r" b="b"/>
              <a:pathLst>
                <a:path w="316865" h="1158240">
                  <a:moveTo>
                    <a:pt x="199835" y="0"/>
                  </a:moveTo>
                  <a:lnTo>
                    <a:pt x="116189" y="0"/>
                  </a:lnTo>
                  <a:lnTo>
                    <a:pt x="109459" y="1343"/>
                  </a:lnTo>
                  <a:lnTo>
                    <a:pt x="103943" y="5639"/>
                  </a:lnTo>
                  <a:lnTo>
                    <a:pt x="100211" y="13284"/>
                  </a:lnTo>
                  <a:lnTo>
                    <a:pt x="98833" y="24674"/>
                  </a:lnTo>
                  <a:lnTo>
                    <a:pt x="99057" y="979236"/>
                  </a:lnTo>
                  <a:lnTo>
                    <a:pt x="97698" y="991844"/>
                  </a:lnTo>
                  <a:lnTo>
                    <a:pt x="93979" y="1002170"/>
                  </a:lnTo>
                  <a:lnTo>
                    <a:pt x="88467" y="1009150"/>
                  </a:lnTo>
                  <a:lnTo>
                    <a:pt x="81730" y="1011721"/>
                  </a:lnTo>
                  <a:lnTo>
                    <a:pt x="816" y="1011735"/>
                  </a:lnTo>
                  <a:lnTo>
                    <a:pt x="0" y="1018268"/>
                  </a:lnTo>
                  <a:lnTo>
                    <a:pt x="142735" y="1151976"/>
                  </a:lnTo>
                  <a:lnTo>
                    <a:pt x="149993" y="1156460"/>
                  </a:lnTo>
                  <a:lnTo>
                    <a:pt x="158261" y="1157954"/>
                  </a:lnTo>
                  <a:lnTo>
                    <a:pt x="166524" y="1156455"/>
                  </a:lnTo>
                  <a:lnTo>
                    <a:pt x="173765" y="1151962"/>
                  </a:lnTo>
                  <a:lnTo>
                    <a:pt x="316485" y="1018239"/>
                  </a:lnTo>
                  <a:lnTo>
                    <a:pt x="315683" y="1011690"/>
                  </a:lnTo>
                  <a:lnTo>
                    <a:pt x="234769" y="1011706"/>
                  </a:lnTo>
                  <a:lnTo>
                    <a:pt x="228030" y="1009139"/>
                  </a:lnTo>
                  <a:lnTo>
                    <a:pt x="222511" y="1002155"/>
                  </a:lnTo>
                  <a:lnTo>
                    <a:pt x="218783" y="991825"/>
                  </a:lnTo>
                  <a:lnTo>
                    <a:pt x="217413" y="979222"/>
                  </a:lnTo>
                  <a:lnTo>
                    <a:pt x="217191" y="24674"/>
                  </a:lnTo>
                  <a:lnTo>
                    <a:pt x="215822" y="13284"/>
                  </a:lnTo>
                  <a:lnTo>
                    <a:pt x="212093" y="5639"/>
                  </a:lnTo>
                  <a:lnTo>
                    <a:pt x="206575" y="1343"/>
                  </a:lnTo>
                  <a:lnTo>
                    <a:pt x="19983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50929" y="6736986"/>
              <a:ext cx="64434" cy="64433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43506" y="6904010"/>
              <a:ext cx="64434" cy="64433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43506" y="7082170"/>
              <a:ext cx="64434" cy="64433"/>
            </a:xfrm>
            <a:prstGeom prst="rect">
              <a:avLst/>
            </a:prstGeom>
          </p:spPr>
        </p:pic>
      </p:grpSp>
      <p:sp>
        <p:nvSpPr>
          <p:cNvPr id="101" name="object 101" descr=""/>
          <p:cNvSpPr/>
          <p:nvPr/>
        </p:nvSpPr>
        <p:spPr>
          <a:xfrm>
            <a:off x="8247646" y="4824297"/>
            <a:ext cx="1360805" cy="504825"/>
          </a:xfrm>
          <a:custGeom>
            <a:avLst/>
            <a:gdLst/>
            <a:ahLst/>
            <a:cxnLst/>
            <a:rect l="l" t="t" r="r" b="b"/>
            <a:pathLst>
              <a:path w="1360804" h="504825">
                <a:moveTo>
                  <a:pt x="1157960" y="116179"/>
                </a:moveTo>
                <a:lnTo>
                  <a:pt x="1156614" y="109448"/>
                </a:lnTo>
                <a:lnTo>
                  <a:pt x="1152309" y="103936"/>
                </a:lnTo>
                <a:lnTo>
                  <a:pt x="1144663" y="100203"/>
                </a:lnTo>
                <a:lnTo>
                  <a:pt x="1133284" y="98831"/>
                </a:lnTo>
                <a:lnTo>
                  <a:pt x="178714" y="99047"/>
                </a:lnTo>
                <a:lnTo>
                  <a:pt x="166103" y="97688"/>
                </a:lnTo>
                <a:lnTo>
                  <a:pt x="155778" y="93967"/>
                </a:lnTo>
                <a:lnTo>
                  <a:pt x="148805" y="88455"/>
                </a:lnTo>
                <a:lnTo>
                  <a:pt x="146227" y="81724"/>
                </a:lnTo>
                <a:lnTo>
                  <a:pt x="146215" y="812"/>
                </a:lnTo>
                <a:lnTo>
                  <a:pt x="139687" y="0"/>
                </a:lnTo>
                <a:lnTo>
                  <a:pt x="5981" y="142735"/>
                </a:lnTo>
                <a:lnTo>
                  <a:pt x="1498" y="149987"/>
                </a:lnTo>
                <a:lnTo>
                  <a:pt x="0" y="158254"/>
                </a:lnTo>
                <a:lnTo>
                  <a:pt x="1498" y="166522"/>
                </a:lnTo>
                <a:lnTo>
                  <a:pt x="5994" y="173761"/>
                </a:lnTo>
                <a:lnTo>
                  <a:pt x="139712" y="316484"/>
                </a:lnTo>
                <a:lnTo>
                  <a:pt x="146265" y="315671"/>
                </a:lnTo>
                <a:lnTo>
                  <a:pt x="146253" y="234759"/>
                </a:lnTo>
                <a:lnTo>
                  <a:pt x="148818" y="228028"/>
                </a:lnTo>
                <a:lnTo>
                  <a:pt x="155803" y="222504"/>
                </a:lnTo>
                <a:lnTo>
                  <a:pt x="166128" y="218782"/>
                </a:lnTo>
                <a:lnTo>
                  <a:pt x="178727" y="217411"/>
                </a:lnTo>
                <a:lnTo>
                  <a:pt x="1133284" y="217182"/>
                </a:lnTo>
                <a:lnTo>
                  <a:pt x="1144663" y="215811"/>
                </a:lnTo>
                <a:lnTo>
                  <a:pt x="1152309" y="212090"/>
                </a:lnTo>
                <a:lnTo>
                  <a:pt x="1156614" y="206565"/>
                </a:lnTo>
                <a:lnTo>
                  <a:pt x="1157960" y="199834"/>
                </a:lnTo>
                <a:lnTo>
                  <a:pt x="1157960" y="116179"/>
                </a:lnTo>
                <a:close/>
              </a:path>
              <a:path w="1360804" h="504825">
                <a:moveTo>
                  <a:pt x="1360614" y="346189"/>
                </a:moveTo>
                <a:lnTo>
                  <a:pt x="1359115" y="337921"/>
                </a:lnTo>
                <a:lnTo>
                  <a:pt x="1354620" y="330669"/>
                </a:lnTo>
                <a:lnTo>
                  <a:pt x="1220889" y="187947"/>
                </a:lnTo>
                <a:lnTo>
                  <a:pt x="1214348" y="188760"/>
                </a:lnTo>
                <a:lnTo>
                  <a:pt x="1214348" y="269659"/>
                </a:lnTo>
                <a:lnTo>
                  <a:pt x="1211783" y="276415"/>
                </a:lnTo>
                <a:lnTo>
                  <a:pt x="1204810" y="281940"/>
                </a:lnTo>
                <a:lnTo>
                  <a:pt x="1194485" y="285661"/>
                </a:lnTo>
                <a:lnTo>
                  <a:pt x="1181887" y="287032"/>
                </a:lnTo>
                <a:lnTo>
                  <a:pt x="227317" y="287261"/>
                </a:lnTo>
                <a:lnTo>
                  <a:pt x="215925" y="288620"/>
                </a:lnTo>
                <a:lnTo>
                  <a:pt x="208280" y="292354"/>
                </a:lnTo>
                <a:lnTo>
                  <a:pt x="203987" y="297878"/>
                </a:lnTo>
                <a:lnTo>
                  <a:pt x="202641" y="304609"/>
                </a:lnTo>
                <a:lnTo>
                  <a:pt x="202653" y="388251"/>
                </a:lnTo>
                <a:lnTo>
                  <a:pt x="204000" y="394995"/>
                </a:lnTo>
                <a:lnTo>
                  <a:pt x="208292" y="400519"/>
                </a:lnTo>
                <a:lnTo>
                  <a:pt x="215938" y="404241"/>
                </a:lnTo>
                <a:lnTo>
                  <a:pt x="227330" y="405612"/>
                </a:lnTo>
                <a:lnTo>
                  <a:pt x="1181887" y="405396"/>
                </a:lnTo>
                <a:lnTo>
                  <a:pt x="1194498" y="406755"/>
                </a:lnTo>
                <a:lnTo>
                  <a:pt x="1204823" y="410476"/>
                </a:lnTo>
                <a:lnTo>
                  <a:pt x="1211808" y="415988"/>
                </a:lnTo>
                <a:lnTo>
                  <a:pt x="1214386" y="422732"/>
                </a:lnTo>
                <a:lnTo>
                  <a:pt x="1214386" y="503631"/>
                </a:lnTo>
                <a:lnTo>
                  <a:pt x="1220914" y="504444"/>
                </a:lnTo>
                <a:lnTo>
                  <a:pt x="1354620" y="361708"/>
                </a:lnTo>
                <a:lnTo>
                  <a:pt x="1359115" y="354457"/>
                </a:lnTo>
                <a:lnTo>
                  <a:pt x="1360614" y="34618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 txBox="1"/>
          <p:nvPr/>
        </p:nvSpPr>
        <p:spPr>
          <a:xfrm>
            <a:off x="8627506" y="4521673"/>
            <a:ext cx="562610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3505">
              <a:lnSpc>
                <a:spcPct val="101699"/>
              </a:lnSpc>
              <a:spcBef>
                <a:spcPts val="95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HTTP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r>
              <a:rPr dirty="0" sz="115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API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321580" y="4621739"/>
            <a:ext cx="1402080" cy="916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282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1150" spc="30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115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1150">
              <a:latin typeface="Myriad Pro"/>
              <a:cs typeface="Myriad Pro"/>
            </a:endParaRPr>
          </a:p>
          <a:p>
            <a:pPr algn="r" marL="1016635" marR="5080" indent="121285">
              <a:lnSpc>
                <a:spcPct val="101699"/>
              </a:lnSpc>
            </a:pP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PDF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2184828" y="5906117"/>
            <a:ext cx="895985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58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db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115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76778" y="3575314"/>
            <a:ext cx="1245235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1140" marR="5080" indent="-219075">
              <a:lnSpc>
                <a:spcPct val="101899"/>
              </a:lnSpc>
              <a:spcBef>
                <a:spcPts val="95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125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1250" spc="2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1250" spc="3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374107" y="6865855"/>
            <a:ext cx="89598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454116" y="5999425"/>
            <a:ext cx="877569" cy="877569"/>
            <a:chOff x="3454116" y="5999425"/>
            <a:chExt cx="877569" cy="877569"/>
          </a:xfrm>
        </p:grpSpPr>
        <p:sp>
          <p:nvSpPr>
            <p:cNvPr id="5" name="object 5" descr=""/>
            <p:cNvSpPr/>
            <p:nvPr/>
          </p:nvSpPr>
          <p:spPr>
            <a:xfrm>
              <a:off x="3454116" y="5999425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7"/>
                  </a:lnTo>
                  <a:lnTo>
                    <a:pt x="10119" y="532850"/>
                  </a:lnTo>
                  <a:lnTo>
                    <a:pt x="22367" y="577405"/>
                  </a:lnTo>
                  <a:lnTo>
                    <a:pt x="39050" y="619933"/>
                  </a:lnTo>
                  <a:lnTo>
                    <a:pt x="59900" y="660168"/>
                  </a:lnTo>
                  <a:lnTo>
                    <a:pt x="84651" y="697841"/>
                  </a:lnTo>
                  <a:lnTo>
                    <a:pt x="113033" y="732685"/>
                  </a:lnTo>
                  <a:lnTo>
                    <a:pt x="144780" y="764432"/>
                  </a:lnTo>
                  <a:lnTo>
                    <a:pt x="179624" y="792814"/>
                  </a:lnTo>
                  <a:lnTo>
                    <a:pt x="217297" y="817565"/>
                  </a:lnTo>
                  <a:lnTo>
                    <a:pt x="257532" y="838415"/>
                  </a:lnTo>
                  <a:lnTo>
                    <a:pt x="300060" y="855098"/>
                  </a:lnTo>
                  <a:lnTo>
                    <a:pt x="344615" y="867346"/>
                  </a:lnTo>
                  <a:lnTo>
                    <a:pt x="390928" y="874891"/>
                  </a:lnTo>
                  <a:lnTo>
                    <a:pt x="438732" y="877465"/>
                  </a:lnTo>
                  <a:lnTo>
                    <a:pt x="486538" y="874891"/>
                  </a:lnTo>
                  <a:lnTo>
                    <a:pt x="532853" y="867346"/>
                  </a:lnTo>
                  <a:lnTo>
                    <a:pt x="577408" y="855098"/>
                  </a:lnTo>
                  <a:lnTo>
                    <a:pt x="619938" y="838415"/>
                  </a:lnTo>
                  <a:lnTo>
                    <a:pt x="660173" y="817565"/>
                  </a:lnTo>
                  <a:lnTo>
                    <a:pt x="697847" y="792814"/>
                  </a:lnTo>
                  <a:lnTo>
                    <a:pt x="732692" y="764432"/>
                  </a:lnTo>
                  <a:lnTo>
                    <a:pt x="764439" y="732685"/>
                  </a:lnTo>
                  <a:lnTo>
                    <a:pt x="792822" y="697841"/>
                  </a:lnTo>
                  <a:lnTo>
                    <a:pt x="817573" y="660168"/>
                  </a:lnTo>
                  <a:lnTo>
                    <a:pt x="838424" y="619933"/>
                  </a:lnTo>
                  <a:lnTo>
                    <a:pt x="855107" y="577405"/>
                  </a:lnTo>
                  <a:lnTo>
                    <a:pt x="867355" y="532850"/>
                  </a:lnTo>
                  <a:lnTo>
                    <a:pt x="874900" y="486537"/>
                  </a:lnTo>
                  <a:lnTo>
                    <a:pt x="877474" y="438732"/>
                  </a:lnTo>
                  <a:lnTo>
                    <a:pt x="874900" y="390927"/>
                  </a:lnTo>
                  <a:lnTo>
                    <a:pt x="867355" y="344613"/>
                  </a:lnTo>
                  <a:lnTo>
                    <a:pt x="855107" y="300057"/>
                  </a:lnTo>
                  <a:lnTo>
                    <a:pt x="838424" y="257528"/>
                  </a:lnTo>
                  <a:lnTo>
                    <a:pt x="817573" y="217294"/>
                  </a:lnTo>
                  <a:lnTo>
                    <a:pt x="792822" y="179621"/>
                  </a:lnTo>
                  <a:lnTo>
                    <a:pt x="764439" y="144777"/>
                  </a:lnTo>
                  <a:lnTo>
                    <a:pt x="732692" y="113030"/>
                  </a:lnTo>
                  <a:lnTo>
                    <a:pt x="697847" y="84648"/>
                  </a:lnTo>
                  <a:lnTo>
                    <a:pt x="660173" y="59898"/>
                  </a:lnTo>
                  <a:lnTo>
                    <a:pt x="619938" y="39049"/>
                  </a:lnTo>
                  <a:lnTo>
                    <a:pt x="577408" y="22366"/>
                  </a:lnTo>
                  <a:lnTo>
                    <a:pt x="532853" y="10119"/>
                  </a:lnTo>
                  <a:lnTo>
                    <a:pt x="486538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5711" y="6077428"/>
              <a:ext cx="191707" cy="16420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674033" y="658326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19" y="23685"/>
                  </a:moveTo>
                  <a:lnTo>
                    <a:pt x="354838" y="23685"/>
                  </a:lnTo>
                  <a:lnTo>
                    <a:pt x="343738" y="18707"/>
                  </a:lnTo>
                  <a:lnTo>
                    <a:pt x="284416" y="4940"/>
                  </a:lnTo>
                  <a:lnTo>
                    <a:pt x="216103" y="0"/>
                  </a:lnTo>
                  <a:lnTo>
                    <a:pt x="147802" y="4940"/>
                  </a:lnTo>
                  <a:lnTo>
                    <a:pt x="88480" y="18707"/>
                  </a:lnTo>
                  <a:lnTo>
                    <a:pt x="77368" y="23685"/>
                  </a:lnTo>
                  <a:lnTo>
                    <a:pt x="0" y="23685"/>
                  </a:lnTo>
                  <a:lnTo>
                    <a:pt x="0" y="96494"/>
                  </a:lnTo>
                  <a:lnTo>
                    <a:pt x="152" y="96494"/>
                  </a:lnTo>
                  <a:lnTo>
                    <a:pt x="0" y="96939"/>
                  </a:lnTo>
                  <a:lnTo>
                    <a:pt x="41694" y="154190"/>
                  </a:lnTo>
                  <a:lnTo>
                    <a:pt x="88480" y="175171"/>
                  </a:lnTo>
                  <a:lnTo>
                    <a:pt x="147802" y="188937"/>
                  </a:lnTo>
                  <a:lnTo>
                    <a:pt x="216103" y="193878"/>
                  </a:lnTo>
                  <a:lnTo>
                    <a:pt x="284416" y="188937"/>
                  </a:lnTo>
                  <a:lnTo>
                    <a:pt x="343738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19" y="96939"/>
                  </a:lnTo>
                  <a:lnTo>
                    <a:pt x="432054" y="96494"/>
                  </a:lnTo>
                  <a:lnTo>
                    <a:pt x="432219" y="96494"/>
                  </a:lnTo>
                  <a:lnTo>
                    <a:pt x="432219" y="23685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73145" y="6509445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1"/>
                  </a:lnTo>
                  <a:lnTo>
                    <a:pt x="88477" y="18701"/>
                  </a:lnTo>
                  <a:lnTo>
                    <a:pt x="41696" y="39684"/>
                  </a:lnTo>
                  <a:lnTo>
                    <a:pt x="11017" y="66294"/>
                  </a:lnTo>
                  <a:lnTo>
                    <a:pt x="0" y="96934"/>
                  </a:lnTo>
                  <a:lnTo>
                    <a:pt x="11017" y="127574"/>
                  </a:lnTo>
                  <a:lnTo>
                    <a:pt x="41696" y="154185"/>
                  </a:lnTo>
                  <a:lnTo>
                    <a:pt x="88477" y="175170"/>
                  </a:lnTo>
                  <a:lnTo>
                    <a:pt x="147800" y="188933"/>
                  </a:lnTo>
                  <a:lnTo>
                    <a:pt x="216107" y="193875"/>
                  </a:lnTo>
                  <a:lnTo>
                    <a:pt x="284414" y="188933"/>
                  </a:lnTo>
                  <a:lnTo>
                    <a:pt x="343739" y="175170"/>
                  </a:lnTo>
                  <a:lnTo>
                    <a:pt x="390523" y="154185"/>
                  </a:lnTo>
                  <a:lnTo>
                    <a:pt x="421204" y="127574"/>
                  </a:lnTo>
                  <a:lnTo>
                    <a:pt x="432222" y="96934"/>
                  </a:lnTo>
                  <a:lnTo>
                    <a:pt x="421204" y="66294"/>
                  </a:lnTo>
                  <a:lnTo>
                    <a:pt x="390523" y="39684"/>
                  </a:lnTo>
                  <a:lnTo>
                    <a:pt x="343739" y="18701"/>
                  </a:lnTo>
                  <a:lnTo>
                    <a:pt x="284414" y="4941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74033" y="647743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19" y="23685"/>
                  </a:moveTo>
                  <a:lnTo>
                    <a:pt x="354838" y="23685"/>
                  </a:lnTo>
                  <a:lnTo>
                    <a:pt x="343738" y="18707"/>
                  </a:lnTo>
                  <a:lnTo>
                    <a:pt x="284416" y="4940"/>
                  </a:lnTo>
                  <a:lnTo>
                    <a:pt x="216103" y="0"/>
                  </a:lnTo>
                  <a:lnTo>
                    <a:pt x="147802" y="4940"/>
                  </a:lnTo>
                  <a:lnTo>
                    <a:pt x="88480" y="18707"/>
                  </a:lnTo>
                  <a:lnTo>
                    <a:pt x="77368" y="23685"/>
                  </a:lnTo>
                  <a:lnTo>
                    <a:pt x="0" y="23685"/>
                  </a:lnTo>
                  <a:lnTo>
                    <a:pt x="0" y="96494"/>
                  </a:lnTo>
                  <a:lnTo>
                    <a:pt x="152" y="96494"/>
                  </a:lnTo>
                  <a:lnTo>
                    <a:pt x="0" y="96939"/>
                  </a:lnTo>
                  <a:lnTo>
                    <a:pt x="41694" y="154190"/>
                  </a:lnTo>
                  <a:lnTo>
                    <a:pt x="88480" y="175171"/>
                  </a:lnTo>
                  <a:lnTo>
                    <a:pt x="147802" y="188937"/>
                  </a:lnTo>
                  <a:lnTo>
                    <a:pt x="216103" y="193878"/>
                  </a:lnTo>
                  <a:lnTo>
                    <a:pt x="284416" y="188937"/>
                  </a:lnTo>
                  <a:lnTo>
                    <a:pt x="343738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19" y="96939"/>
                  </a:lnTo>
                  <a:lnTo>
                    <a:pt x="432054" y="96494"/>
                  </a:lnTo>
                  <a:lnTo>
                    <a:pt x="432219" y="96494"/>
                  </a:lnTo>
                  <a:lnTo>
                    <a:pt x="432219" y="23685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73145" y="640360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300"/>
                  </a:lnTo>
                  <a:lnTo>
                    <a:pt x="0" y="96934"/>
                  </a:lnTo>
                  <a:lnTo>
                    <a:pt x="11017" y="127581"/>
                  </a:lnTo>
                  <a:lnTo>
                    <a:pt x="41696" y="154195"/>
                  </a:lnTo>
                  <a:lnTo>
                    <a:pt x="88477" y="175180"/>
                  </a:lnTo>
                  <a:lnTo>
                    <a:pt x="147800" y="188941"/>
                  </a:lnTo>
                  <a:lnTo>
                    <a:pt x="216107" y="193883"/>
                  </a:lnTo>
                  <a:lnTo>
                    <a:pt x="284414" y="188941"/>
                  </a:lnTo>
                  <a:lnTo>
                    <a:pt x="343739" y="175180"/>
                  </a:lnTo>
                  <a:lnTo>
                    <a:pt x="390523" y="154195"/>
                  </a:lnTo>
                  <a:lnTo>
                    <a:pt x="421204" y="127581"/>
                  </a:lnTo>
                  <a:lnTo>
                    <a:pt x="432222" y="96934"/>
                  </a:lnTo>
                  <a:lnTo>
                    <a:pt x="421204" y="66301"/>
                  </a:lnTo>
                  <a:lnTo>
                    <a:pt x="390523" y="39694"/>
                  </a:lnTo>
                  <a:lnTo>
                    <a:pt x="343739" y="18709"/>
                  </a:lnTo>
                  <a:lnTo>
                    <a:pt x="284414" y="4945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74033" y="637338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19" y="23672"/>
                  </a:moveTo>
                  <a:lnTo>
                    <a:pt x="354799" y="23672"/>
                  </a:lnTo>
                  <a:lnTo>
                    <a:pt x="343738" y="18707"/>
                  </a:lnTo>
                  <a:lnTo>
                    <a:pt x="284416" y="4940"/>
                  </a:lnTo>
                  <a:lnTo>
                    <a:pt x="216103" y="0"/>
                  </a:lnTo>
                  <a:lnTo>
                    <a:pt x="147802" y="4940"/>
                  </a:lnTo>
                  <a:lnTo>
                    <a:pt x="88480" y="18707"/>
                  </a:lnTo>
                  <a:lnTo>
                    <a:pt x="77406" y="23672"/>
                  </a:lnTo>
                  <a:lnTo>
                    <a:pt x="0" y="23672"/>
                  </a:lnTo>
                  <a:lnTo>
                    <a:pt x="0" y="96481"/>
                  </a:lnTo>
                  <a:lnTo>
                    <a:pt x="152" y="96481"/>
                  </a:lnTo>
                  <a:lnTo>
                    <a:pt x="0" y="96939"/>
                  </a:lnTo>
                  <a:lnTo>
                    <a:pt x="41694" y="154190"/>
                  </a:lnTo>
                  <a:lnTo>
                    <a:pt x="88480" y="175171"/>
                  </a:lnTo>
                  <a:lnTo>
                    <a:pt x="147802" y="188925"/>
                  </a:lnTo>
                  <a:lnTo>
                    <a:pt x="216103" y="193865"/>
                  </a:lnTo>
                  <a:lnTo>
                    <a:pt x="284416" y="188925"/>
                  </a:lnTo>
                  <a:lnTo>
                    <a:pt x="343738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19" y="96939"/>
                  </a:lnTo>
                  <a:lnTo>
                    <a:pt x="432054" y="96481"/>
                  </a:lnTo>
                  <a:lnTo>
                    <a:pt x="432219" y="96481"/>
                  </a:lnTo>
                  <a:lnTo>
                    <a:pt x="432219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73145" y="6299555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300"/>
                  </a:lnTo>
                  <a:lnTo>
                    <a:pt x="0" y="96934"/>
                  </a:lnTo>
                  <a:lnTo>
                    <a:pt x="11017" y="127577"/>
                  </a:lnTo>
                  <a:lnTo>
                    <a:pt x="41696" y="154189"/>
                  </a:lnTo>
                  <a:lnTo>
                    <a:pt x="88477" y="175173"/>
                  </a:lnTo>
                  <a:lnTo>
                    <a:pt x="147800" y="188934"/>
                  </a:lnTo>
                  <a:lnTo>
                    <a:pt x="216107" y="193875"/>
                  </a:lnTo>
                  <a:lnTo>
                    <a:pt x="284414" y="188934"/>
                  </a:lnTo>
                  <a:lnTo>
                    <a:pt x="343739" y="175173"/>
                  </a:lnTo>
                  <a:lnTo>
                    <a:pt x="390523" y="154189"/>
                  </a:lnTo>
                  <a:lnTo>
                    <a:pt x="421204" y="127577"/>
                  </a:lnTo>
                  <a:lnTo>
                    <a:pt x="432222" y="96934"/>
                  </a:lnTo>
                  <a:lnTo>
                    <a:pt x="421204" y="66300"/>
                  </a:lnTo>
                  <a:lnTo>
                    <a:pt x="390523" y="39691"/>
                  </a:lnTo>
                  <a:lnTo>
                    <a:pt x="343739" y="18706"/>
                  </a:lnTo>
                  <a:lnTo>
                    <a:pt x="284414" y="4943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673816" y="626896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8" y="0"/>
                  </a:moveTo>
                  <a:lnTo>
                    <a:pt x="147801" y="4941"/>
                  </a:lnTo>
                  <a:lnTo>
                    <a:pt x="88478" y="18702"/>
                  </a:lnTo>
                  <a:lnTo>
                    <a:pt x="41696" y="39687"/>
                  </a:lnTo>
                  <a:lnTo>
                    <a:pt x="11017" y="66299"/>
                  </a:lnTo>
                  <a:lnTo>
                    <a:pt x="0" y="96942"/>
                  </a:lnTo>
                  <a:lnTo>
                    <a:pt x="11017" y="127579"/>
                  </a:lnTo>
                  <a:lnTo>
                    <a:pt x="41696" y="154187"/>
                  </a:lnTo>
                  <a:lnTo>
                    <a:pt x="88478" y="175171"/>
                  </a:lnTo>
                  <a:lnTo>
                    <a:pt x="147801" y="188933"/>
                  </a:lnTo>
                  <a:lnTo>
                    <a:pt x="216108" y="193875"/>
                  </a:lnTo>
                  <a:lnTo>
                    <a:pt x="284417" y="188933"/>
                  </a:lnTo>
                  <a:lnTo>
                    <a:pt x="343741" y="175171"/>
                  </a:lnTo>
                  <a:lnTo>
                    <a:pt x="390521" y="154187"/>
                  </a:lnTo>
                  <a:lnTo>
                    <a:pt x="421198" y="127579"/>
                  </a:lnTo>
                  <a:lnTo>
                    <a:pt x="432215" y="96942"/>
                  </a:lnTo>
                  <a:lnTo>
                    <a:pt x="421198" y="66299"/>
                  </a:lnTo>
                  <a:lnTo>
                    <a:pt x="390521" y="39687"/>
                  </a:lnTo>
                  <a:lnTo>
                    <a:pt x="343741" y="18702"/>
                  </a:lnTo>
                  <a:lnTo>
                    <a:pt x="284417" y="4941"/>
                  </a:lnTo>
                  <a:lnTo>
                    <a:pt x="216108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316790" y="3764014"/>
            <a:ext cx="77724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08389" y="3584800"/>
            <a:ext cx="409575" cy="414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9850" marR="5080" indent="-57785">
              <a:lnSpc>
                <a:spcPct val="101899"/>
              </a:lnSpc>
              <a:spcBef>
                <a:spcPts val="95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253047" y="4027632"/>
            <a:ext cx="877569" cy="877569"/>
            <a:chOff x="3253047" y="4027632"/>
            <a:chExt cx="877569" cy="877569"/>
          </a:xfrm>
        </p:grpSpPr>
        <p:sp>
          <p:nvSpPr>
            <p:cNvPr id="17" name="object 17" descr=""/>
            <p:cNvSpPr/>
            <p:nvPr/>
          </p:nvSpPr>
          <p:spPr>
            <a:xfrm>
              <a:off x="3253047" y="4027632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2"/>
                  </a:lnTo>
                  <a:lnTo>
                    <a:pt x="22367" y="577408"/>
                  </a:lnTo>
                  <a:lnTo>
                    <a:pt x="39050" y="619936"/>
                  </a:lnTo>
                  <a:lnTo>
                    <a:pt x="59900" y="660171"/>
                  </a:lnTo>
                  <a:lnTo>
                    <a:pt x="84651" y="697844"/>
                  </a:lnTo>
                  <a:lnTo>
                    <a:pt x="113033" y="732688"/>
                  </a:lnTo>
                  <a:lnTo>
                    <a:pt x="144780" y="764434"/>
                  </a:lnTo>
                  <a:lnTo>
                    <a:pt x="179624" y="792817"/>
                  </a:lnTo>
                  <a:lnTo>
                    <a:pt x="217297" y="817566"/>
                  </a:lnTo>
                  <a:lnTo>
                    <a:pt x="257532" y="838416"/>
                  </a:lnTo>
                  <a:lnTo>
                    <a:pt x="300060" y="855099"/>
                  </a:lnTo>
                  <a:lnTo>
                    <a:pt x="344615" y="867346"/>
                  </a:lnTo>
                  <a:lnTo>
                    <a:pt x="390928" y="874891"/>
                  </a:lnTo>
                  <a:lnTo>
                    <a:pt x="438732" y="877465"/>
                  </a:lnTo>
                  <a:lnTo>
                    <a:pt x="486538" y="874891"/>
                  </a:lnTo>
                  <a:lnTo>
                    <a:pt x="532853" y="867346"/>
                  </a:lnTo>
                  <a:lnTo>
                    <a:pt x="577409" y="855099"/>
                  </a:lnTo>
                  <a:lnTo>
                    <a:pt x="619939" y="838416"/>
                  </a:lnTo>
                  <a:lnTo>
                    <a:pt x="660174" y="817566"/>
                  </a:lnTo>
                  <a:lnTo>
                    <a:pt x="697848" y="792817"/>
                  </a:lnTo>
                  <a:lnTo>
                    <a:pt x="732692" y="764434"/>
                  </a:lnTo>
                  <a:lnTo>
                    <a:pt x="764440" y="732688"/>
                  </a:lnTo>
                  <a:lnTo>
                    <a:pt x="792823" y="697844"/>
                  </a:lnTo>
                  <a:lnTo>
                    <a:pt x="817573" y="660171"/>
                  </a:lnTo>
                  <a:lnTo>
                    <a:pt x="838424" y="619936"/>
                  </a:lnTo>
                  <a:lnTo>
                    <a:pt x="855107" y="577408"/>
                  </a:lnTo>
                  <a:lnTo>
                    <a:pt x="867355" y="532852"/>
                  </a:lnTo>
                  <a:lnTo>
                    <a:pt x="874900" y="486538"/>
                  </a:lnTo>
                  <a:lnTo>
                    <a:pt x="877474" y="438732"/>
                  </a:lnTo>
                  <a:lnTo>
                    <a:pt x="874900" y="390927"/>
                  </a:lnTo>
                  <a:lnTo>
                    <a:pt x="867355" y="344613"/>
                  </a:lnTo>
                  <a:lnTo>
                    <a:pt x="855107" y="300057"/>
                  </a:lnTo>
                  <a:lnTo>
                    <a:pt x="838424" y="257528"/>
                  </a:lnTo>
                  <a:lnTo>
                    <a:pt x="817573" y="217294"/>
                  </a:lnTo>
                  <a:lnTo>
                    <a:pt x="792823" y="179621"/>
                  </a:lnTo>
                  <a:lnTo>
                    <a:pt x="764440" y="144777"/>
                  </a:lnTo>
                  <a:lnTo>
                    <a:pt x="732692" y="113030"/>
                  </a:lnTo>
                  <a:lnTo>
                    <a:pt x="697848" y="84648"/>
                  </a:lnTo>
                  <a:lnTo>
                    <a:pt x="660174" y="59898"/>
                  </a:lnTo>
                  <a:lnTo>
                    <a:pt x="619939" y="39049"/>
                  </a:lnTo>
                  <a:lnTo>
                    <a:pt x="577409" y="22366"/>
                  </a:lnTo>
                  <a:lnTo>
                    <a:pt x="532853" y="10119"/>
                  </a:lnTo>
                  <a:lnTo>
                    <a:pt x="486538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49739" y="4299221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60" y="0"/>
                  </a:moveTo>
                  <a:lnTo>
                    <a:pt x="1811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11" y="341685"/>
                  </a:lnTo>
                  <a:lnTo>
                    <a:pt x="254957" y="341685"/>
                  </a:lnTo>
                  <a:lnTo>
                    <a:pt x="256769" y="339874"/>
                  </a:lnTo>
                  <a:lnTo>
                    <a:pt x="256769" y="87819"/>
                  </a:lnTo>
                  <a:lnTo>
                    <a:pt x="16916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18900" y="4299390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12" y="87819"/>
                  </a:lnTo>
                  <a:lnTo>
                    <a:pt x="87609" y="87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79050" y="4406049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55" y="128854"/>
                  </a:moveTo>
                  <a:lnTo>
                    <a:pt x="188239" y="127038"/>
                  </a:lnTo>
                  <a:lnTo>
                    <a:pt x="1816" y="127038"/>
                  </a:lnTo>
                  <a:lnTo>
                    <a:pt x="0" y="128854"/>
                  </a:lnTo>
                  <a:lnTo>
                    <a:pt x="0" y="140055"/>
                  </a:lnTo>
                  <a:lnTo>
                    <a:pt x="1816" y="141859"/>
                  </a:lnTo>
                  <a:lnTo>
                    <a:pt x="188239" y="141859"/>
                  </a:lnTo>
                  <a:lnTo>
                    <a:pt x="190055" y="140055"/>
                  </a:lnTo>
                  <a:lnTo>
                    <a:pt x="190055" y="137820"/>
                  </a:lnTo>
                  <a:lnTo>
                    <a:pt x="190055" y="128854"/>
                  </a:lnTo>
                  <a:close/>
                </a:path>
                <a:path w="190500" h="142239">
                  <a:moveTo>
                    <a:pt x="190055" y="86499"/>
                  </a:moveTo>
                  <a:lnTo>
                    <a:pt x="188239" y="84696"/>
                  </a:lnTo>
                  <a:lnTo>
                    <a:pt x="1816" y="84696"/>
                  </a:lnTo>
                  <a:lnTo>
                    <a:pt x="0" y="86499"/>
                  </a:lnTo>
                  <a:lnTo>
                    <a:pt x="0" y="97701"/>
                  </a:lnTo>
                  <a:lnTo>
                    <a:pt x="1816" y="99517"/>
                  </a:lnTo>
                  <a:lnTo>
                    <a:pt x="188239" y="99517"/>
                  </a:lnTo>
                  <a:lnTo>
                    <a:pt x="190055" y="97701"/>
                  </a:lnTo>
                  <a:lnTo>
                    <a:pt x="190055" y="95465"/>
                  </a:lnTo>
                  <a:lnTo>
                    <a:pt x="190055" y="86499"/>
                  </a:lnTo>
                  <a:close/>
                </a:path>
                <a:path w="190500" h="142239">
                  <a:moveTo>
                    <a:pt x="190055" y="44157"/>
                  </a:moveTo>
                  <a:lnTo>
                    <a:pt x="188239" y="42341"/>
                  </a:lnTo>
                  <a:lnTo>
                    <a:pt x="1816" y="42341"/>
                  </a:lnTo>
                  <a:lnTo>
                    <a:pt x="0" y="44157"/>
                  </a:lnTo>
                  <a:lnTo>
                    <a:pt x="0" y="55359"/>
                  </a:lnTo>
                  <a:lnTo>
                    <a:pt x="1816" y="57175"/>
                  </a:lnTo>
                  <a:lnTo>
                    <a:pt x="188239" y="57175"/>
                  </a:lnTo>
                  <a:lnTo>
                    <a:pt x="190055" y="55359"/>
                  </a:lnTo>
                  <a:lnTo>
                    <a:pt x="190055" y="53124"/>
                  </a:lnTo>
                  <a:lnTo>
                    <a:pt x="190055" y="44157"/>
                  </a:lnTo>
                  <a:close/>
                </a:path>
                <a:path w="190500" h="142239">
                  <a:moveTo>
                    <a:pt x="190055" y="1816"/>
                  </a:moveTo>
                  <a:lnTo>
                    <a:pt x="188239" y="0"/>
                  </a:lnTo>
                  <a:lnTo>
                    <a:pt x="1816" y="0"/>
                  </a:lnTo>
                  <a:lnTo>
                    <a:pt x="0" y="1816"/>
                  </a:lnTo>
                  <a:lnTo>
                    <a:pt x="0" y="13017"/>
                  </a:lnTo>
                  <a:lnTo>
                    <a:pt x="1816" y="14820"/>
                  </a:lnTo>
                  <a:lnTo>
                    <a:pt x="188239" y="14820"/>
                  </a:lnTo>
                  <a:lnTo>
                    <a:pt x="190055" y="13017"/>
                  </a:lnTo>
                  <a:lnTo>
                    <a:pt x="190055" y="10782"/>
                  </a:lnTo>
                  <a:lnTo>
                    <a:pt x="190055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382646" y="4297705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61" y="0"/>
                  </a:moveTo>
                  <a:lnTo>
                    <a:pt x="1811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11" y="341685"/>
                  </a:lnTo>
                  <a:lnTo>
                    <a:pt x="254958" y="341685"/>
                  </a:lnTo>
                  <a:lnTo>
                    <a:pt x="256769" y="339874"/>
                  </a:lnTo>
                  <a:lnTo>
                    <a:pt x="256769" y="87819"/>
                  </a:lnTo>
                  <a:lnTo>
                    <a:pt x="16916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551807" y="4297874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11" y="87819"/>
                  </a:lnTo>
                  <a:lnTo>
                    <a:pt x="87608" y="87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398012" y="4401159"/>
              <a:ext cx="181610" cy="173355"/>
            </a:xfrm>
            <a:custGeom>
              <a:avLst/>
              <a:gdLst/>
              <a:ahLst/>
              <a:cxnLst/>
              <a:rect l="l" t="t" r="r" b="b"/>
              <a:pathLst>
                <a:path w="181610" h="173354">
                  <a:moveTo>
                    <a:pt x="24345" y="4076"/>
                  </a:moveTo>
                  <a:lnTo>
                    <a:pt x="23126" y="2857"/>
                  </a:lnTo>
                  <a:lnTo>
                    <a:pt x="1206" y="2857"/>
                  </a:lnTo>
                  <a:lnTo>
                    <a:pt x="0" y="4076"/>
                  </a:lnTo>
                  <a:lnTo>
                    <a:pt x="0" y="11595"/>
                  </a:lnTo>
                  <a:lnTo>
                    <a:pt x="1206" y="12801"/>
                  </a:lnTo>
                  <a:lnTo>
                    <a:pt x="23126" y="12801"/>
                  </a:lnTo>
                  <a:lnTo>
                    <a:pt x="24345" y="11595"/>
                  </a:lnTo>
                  <a:lnTo>
                    <a:pt x="24345" y="10096"/>
                  </a:lnTo>
                  <a:lnTo>
                    <a:pt x="24345" y="4076"/>
                  </a:lnTo>
                  <a:close/>
                </a:path>
                <a:path w="181610" h="173354">
                  <a:moveTo>
                    <a:pt x="25361" y="157226"/>
                  </a:moveTo>
                  <a:lnTo>
                    <a:pt x="24142" y="156019"/>
                  </a:lnTo>
                  <a:lnTo>
                    <a:pt x="17856" y="156019"/>
                  </a:lnTo>
                  <a:lnTo>
                    <a:pt x="17856" y="150152"/>
                  </a:lnTo>
                  <a:lnTo>
                    <a:pt x="16649" y="148932"/>
                  </a:lnTo>
                  <a:lnTo>
                    <a:pt x="9131" y="148932"/>
                  </a:lnTo>
                  <a:lnTo>
                    <a:pt x="7924" y="150152"/>
                  </a:lnTo>
                  <a:lnTo>
                    <a:pt x="7924" y="156019"/>
                  </a:lnTo>
                  <a:lnTo>
                    <a:pt x="2222" y="156019"/>
                  </a:lnTo>
                  <a:lnTo>
                    <a:pt x="1003" y="157226"/>
                  </a:lnTo>
                  <a:lnTo>
                    <a:pt x="1003" y="164744"/>
                  </a:lnTo>
                  <a:lnTo>
                    <a:pt x="2222" y="165950"/>
                  </a:lnTo>
                  <a:lnTo>
                    <a:pt x="7924" y="165950"/>
                  </a:lnTo>
                  <a:lnTo>
                    <a:pt x="7924" y="172072"/>
                  </a:lnTo>
                  <a:lnTo>
                    <a:pt x="9131" y="173278"/>
                  </a:lnTo>
                  <a:lnTo>
                    <a:pt x="10629" y="173278"/>
                  </a:lnTo>
                  <a:lnTo>
                    <a:pt x="16649" y="173278"/>
                  </a:lnTo>
                  <a:lnTo>
                    <a:pt x="17856" y="172072"/>
                  </a:lnTo>
                  <a:lnTo>
                    <a:pt x="17856" y="165950"/>
                  </a:lnTo>
                  <a:lnTo>
                    <a:pt x="24142" y="165950"/>
                  </a:lnTo>
                  <a:lnTo>
                    <a:pt x="25361" y="164744"/>
                  </a:lnTo>
                  <a:lnTo>
                    <a:pt x="25361" y="163245"/>
                  </a:lnTo>
                  <a:lnTo>
                    <a:pt x="25361" y="157226"/>
                  </a:lnTo>
                  <a:close/>
                </a:path>
                <a:path w="181610" h="173354">
                  <a:moveTo>
                    <a:pt x="25361" y="110896"/>
                  </a:moveTo>
                  <a:lnTo>
                    <a:pt x="24142" y="109689"/>
                  </a:lnTo>
                  <a:lnTo>
                    <a:pt x="17856" y="109689"/>
                  </a:lnTo>
                  <a:lnTo>
                    <a:pt x="17856" y="103809"/>
                  </a:lnTo>
                  <a:lnTo>
                    <a:pt x="16649" y="102603"/>
                  </a:lnTo>
                  <a:lnTo>
                    <a:pt x="9131" y="102603"/>
                  </a:lnTo>
                  <a:lnTo>
                    <a:pt x="7924" y="103809"/>
                  </a:lnTo>
                  <a:lnTo>
                    <a:pt x="7924" y="109689"/>
                  </a:lnTo>
                  <a:lnTo>
                    <a:pt x="2222" y="109689"/>
                  </a:lnTo>
                  <a:lnTo>
                    <a:pt x="1003" y="110896"/>
                  </a:lnTo>
                  <a:lnTo>
                    <a:pt x="1003" y="118414"/>
                  </a:lnTo>
                  <a:lnTo>
                    <a:pt x="2222" y="119621"/>
                  </a:lnTo>
                  <a:lnTo>
                    <a:pt x="7924" y="119621"/>
                  </a:lnTo>
                  <a:lnTo>
                    <a:pt x="7924" y="125742"/>
                  </a:lnTo>
                  <a:lnTo>
                    <a:pt x="9131" y="126949"/>
                  </a:lnTo>
                  <a:lnTo>
                    <a:pt x="10629" y="126949"/>
                  </a:lnTo>
                  <a:lnTo>
                    <a:pt x="16649" y="126949"/>
                  </a:lnTo>
                  <a:lnTo>
                    <a:pt x="17856" y="125742"/>
                  </a:lnTo>
                  <a:lnTo>
                    <a:pt x="17856" y="119621"/>
                  </a:lnTo>
                  <a:lnTo>
                    <a:pt x="24142" y="119621"/>
                  </a:lnTo>
                  <a:lnTo>
                    <a:pt x="25361" y="118414"/>
                  </a:lnTo>
                  <a:lnTo>
                    <a:pt x="25361" y="116916"/>
                  </a:lnTo>
                  <a:lnTo>
                    <a:pt x="25361" y="110896"/>
                  </a:lnTo>
                  <a:close/>
                </a:path>
                <a:path w="181610" h="173354">
                  <a:moveTo>
                    <a:pt x="115811" y="55651"/>
                  </a:moveTo>
                  <a:lnTo>
                    <a:pt x="114007" y="53835"/>
                  </a:lnTo>
                  <a:lnTo>
                    <a:pt x="65138" y="53835"/>
                  </a:lnTo>
                  <a:lnTo>
                    <a:pt x="63334" y="55651"/>
                  </a:lnTo>
                  <a:lnTo>
                    <a:pt x="63334" y="66852"/>
                  </a:lnTo>
                  <a:lnTo>
                    <a:pt x="65138" y="68656"/>
                  </a:lnTo>
                  <a:lnTo>
                    <a:pt x="114007" y="68656"/>
                  </a:lnTo>
                  <a:lnTo>
                    <a:pt x="115811" y="66852"/>
                  </a:lnTo>
                  <a:lnTo>
                    <a:pt x="115811" y="64617"/>
                  </a:lnTo>
                  <a:lnTo>
                    <a:pt x="115811" y="55651"/>
                  </a:lnTo>
                  <a:close/>
                </a:path>
                <a:path w="181610" h="173354">
                  <a:moveTo>
                    <a:pt x="148844" y="82562"/>
                  </a:moveTo>
                  <a:lnTo>
                    <a:pt x="147027" y="80746"/>
                  </a:lnTo>
                  <a:lnTo>
                    <a:pt x="65798" y="80746"/>
                  </a:lnTo>
                  <a:lnTo>
                    <a:pt x="63995" y="82562"/>
                  </a:lnTo>
                  <a:lnTo>
                    <a:pt x="63995" y="93764"/>
                  </a:lnTo>
                  <a:lnTo>
                    <a:pt x="65798" y="95580"/>
                  </a:lnTo>
                  <a:lnTo>
                    <a:pt x="147027" y="95580"/>
                  </a:lnTo>
                  <a:lnTo>
                    <a:pt x="148844" y="93764"/>
                  </a:lnTo>
                  <a:lnTo>
                    <a:pt x="148844" y="91528"/>
                  </a:lnTo>
                  <a:lnTo>
                    <a:pt x="148844" y="82562"/>
                  </a:lnTo>
                  <a:close/>
                </a:path>
                <a:path w="181610" h="173354">
                  <a:moveTo>
                    <a:pt x="148844" y="28727"/>
                  </a:moveTo>
                  <a:lnTo>
                    <a:pt x="147027" y="26924"/>
                  </a:lnTo>
                  <a:lnTo>
                    <a:pt x="65798" y="26924"/>
                  </a:lnTo>
                  <a:lnTo>
                    <a:pt x="63995" y="28727"/>
                  </a:lnTo>
                  <a:lnTo>
                    <a:pt x="63995" y="39928"/>
                  </a:lnTo>
                  <a:lnTo>
                    <a:pt x="65798" y="41744"/>
                  </a:lnTo>
                  <a:lnTo>
                    <a:pt x="147027" y="41744"/>
                  </a:lnTo>
                  <a:lnTo>
                    <a:pt x="148844" y="39928"/>
                  </a:lnTo>
                  <a:lnTo>
                    <a:pt x="148844" y="37706"/>
                  </a:lnTo>
                  <a:lnTo>
                    <a:pt x="148844" y="28727"/>
                  </a:lnTo>
                  <a:close/>
                </a:path>
                <a:path w="181610" h="173354">
                  <a:moveTo>
                    <a:pt x="181216" y="153962"/>
                  </a:moveTo>
                  <a:lnTo>
                    <a:pt x="179412" y="152146"/>
                  </a:lnTo>
                  <a:lnTo>
                    <a:pt x="41529" y="152146"/>
                  </a:lnTo>
                  <a:lnTo>
                    <a:pt x="39725" y="153962"/>
                  </a:lnTo>
                  <a:lnTo>
                    <a:pt x="39725" y="165163"/>
                  </a:lnTo>
                  <a:lnTo>
                    <a:pt x="41529" y="166966"/>
                  </a:lnTo>
                  <a:lnTo>
                    <a:pt x="179412" y="166966"/>
                  </a:lnTo>
                  <a:lnTo>
                    <a:pt x="181216" y="165163"/>
                  </a:lnTo>
                  <a:lnTo>
                    <a:pt x="181216" y="162928"/>
                  </a:lnTo>
                  <a:lnTo>
                    <a:pt x="181216" y="153962"/>
                  </a:lnTo>
                  <a:close/>
                </a:path>
                <a:path w="181610" h="173354">
                  <a:moveTo>
                    <a:pt x="181216" y="109474"/>
                  </a:moveTo>
                  <a:lnTo>
                    <a:pt x="179412" y="107670"/>
                  </a:lnTo>
                  <a:lnTo>
                    <a:pt x="41529" y="107670"/>
                  </a:lnTo>
                  <a:lnTo>
                    <a:pt x="39725" y="109474"/>
                  </a:lnTo>
                  <a:lnTo>
                    <a:pt x="39725" y="120675"/>
                  </a:lnTo>
                  <a:lnTo>
                    <a:pt x="41529" y="122491"/>
                  </a:lnTo>
                  <a:lnTo>
                    <a:pt x="179412" y="122491"/>
                  </a:lnTo>
                  <a:lnTo>
                    <a:pt x="181216" y="120675"/>
                  </a:lnTo>
                  <a:lnTo>
                    <a:pt x="181216" y="118440"/>
                  </a:lnTo>
                  <a:lnTo>
                    <a:pt x="181216" y="109474"/>
                  </a:lnTo>
                  <a:close/>
                </a:path>
                <a:path w="181610" h="173354">
                  <a:moveTo>
                    <a:pt x="181216" y="1816"/>
                  </a:moveTo>
                  <a:lnTo>
                    <a:pt x="179412" y="0"/>
                  </a:lnTo>
                  <a:lnTo>
                    <a:pt x="41529" y="0"/>
                  </a:lnTo>
                  <a:lnTo>
                    <a:pt x="39725" y="1816"/>
                  </a:lnTo>
                  <a:lnTo>
                    <a:pt x="39725" y="13017"/>
                  </a:lnTo>
                  <a:lnTo>
                    <a:pt x="41529" y="14833"/>
                  </a:lnTo>
                  <a:lnTo>
                    <a:pt x="179412" y="14833"/>
                  </a:lnTo>
                  <a:lnTo>
                    <a:pt x="181216" y="13017"/>
                  </a:lnTo>
                  <a:lnTo>
                    <a:pt x="181216" y="10782"/>
                  </a:lnTo>
                  <a:lnTo>
                    <a:pt x="181216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621130" y="4399136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00" y="85416"/>
                  </a:moveTo>
                  <a:lnTo>
                    <a:pt x="98282" y="85416"/>
                  </a:lnTo>
                  <a:lnTo>
                    <a:pt x="98282" y="116504"/>
                  </a:lnTo>
                  <a:lnTo>
                    <a:pt x="98561" y="118782"/>
                  </a:lnTo>
                  <a:lnTo>
                    <a:pt x="98670" y="119667"/>
                  </a:lnTo>
                  <a:lnTo>
                    <a:pt x="98791" y="120652"/>
                  </a:lnTo>
                  <a:lnTo>
                    <a:pt x="104218" y="122068"/>
                  </a:lnTo>
                  <a:lnTo>
                    <a:pt x="107128" y="119667"/>
                  </a:lnTo>
                  <a:lnTo>
                    <a:pt x="158300" y="85416"/>
                  </a:lnTo>
                  <a:close/>
                </a:path>
                <a:path w="191135" h="122554">
                  <a:moveTo>
                    <a:pt x="102575" y="0"/>
                  </a:moveTo>
                  <a:lnTo>
                    <a:pt x="99042" y="2021"/>
                  </a:lnTo>
                  <a:lnTo>
                    <a:pt x="98532" y="3792"/>
                  </a:lnTo>
                  <a:lnTo>
                    <a:pt x="98532" y="35380"/>
                  </a:lnTo>
                  <a:lnTo>
                    <a:pt x="91592" y="35850"/>
                  </a:lnTo>
                  <a:lnTo>
                    <a:pt x="51463" y="45937"/>
                  </a:lnTo>
                  <a:lnTo>
                    <a:pt x="13845" y="76679"/>
                  </a:lnTo>
                  <a:lnTo>
                    <a:pt x="0" y="112689"/>
                  </a:lnTo>
                  <a:lnTo>
                    <a:pt x="3256" y="121307"/>
                  </a:lnTo>
                  <a:lnTo>
                    <a:pt x="7839" y="118782"/>
                  </a:lnTo>
                  <a:lnTo>
                    <a:pt x="14519" y="110473"/>
                  </a:lnTo>
                  <a:lnTo>
                    <a:pt x="24918" y="100126"/>
                  </a:lnTo>
                  <a:lnTo>
                    <a:pt x="40660" y="91481"/>
                  </a:lnTo>
                  <a:lnTo>
                    <a:pt x="58711" y="87412"/>
                  </a:lnTo>
                  <a:lnTo>
                    <a:pt x="77513" y="85674"/>
                  </a:lnTo>
                  <a:lnTo>
                    <a:pt x="88387" y="85416"/>
                  </a:lnTo>
                  <a:lnTo>
                    <a:pt x="158300" y="85416"/>
                  </a:lnTo>
                  <a:lnTo>
                    <a:pt x="187371" y="65958"/>
                  </a:lnTo>
                  <a:lnTo>
                    <a:pt x="190783" y="63936"/>
                  </a:lnTo>
                  <a:lnTo>
                    <a:pt x="190783" y="58381"/>
                  </a:lnTo>
                  <a:lnTo>
                    <a:pt x="187491" y="56360"/>
                  </a:lnTo>
                  <a:lnTo>
                    <a:pt x="105867" y="759"/>
                  </a:lnTo>
                  <a:lnTo>
                    <a:pt x="10257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611696" y="4385655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00" y="85417"/>
                  </a:moveTo>
                  <a:lnTo>
                    <a:pt x="98282" y="85417"/>
                  </a:lnTo>
                  <a:lnTo>
                    <a:pt x="98282" y="116504"/>
                  </a:lnTo>
                  <a:lnTo>
                    <a:pt x="98561" y="118783"/>
                  </a:lnTo>
                  <a:lnTo>
                    <a:pt x="98670" y="119667"/>
                  </a:lnTo>
                  <a:lnTo>
                    <a:pt x="98791" y="120653"/>
                  </a:lnTo>
                  <a:lnTo>
                    <a:pt x="104218" y="122068"/>
                  </a:lnTo>
                  <a:lnTo>
                    <a:pt x="107128" y="119667"/>
                  </a:lnTo>
                  <a:lnTo>
                    <a:pt x="158300" y="85417"/>
                  </a:lnTo>
                  <a:close/>
                </a:path>
                <a:path w="191135" h="122554">
                  <a:moveTo>
                    <a:pt x="102575" y="0"/>
                  </a:moveTo>
                  <a:lnTo>
                    <a:pt x="99041" y="2021"/>
                  </a:lnTo>
                  <a:lnTo>
                    <a:pt x="98532" y="3792"/>
                  </a:lnTo>
                  <a:lnTo>
                    <a:pt x="98532" y="35382"/>
                  </a:lnTo>
                  <a:lnTo>
                    <a:pt x="91592" y="35851"/>
                  </a:lnTo>
                  <a:lnTo>
                    <a:pt x="51463" y="45937"/>
                  </a:lnTo>
                  <a:lnTo>
                    <a:pt x="13845" y="76680"/>
                  </a:lnTo>
                  <a:lnTo>
                    <a:pt x="0" y="112690"/>
                  </a:lnTo>
                  <a:lnTo>
                    <a:pt x="3256" y="121309"/>
                  </a:lnTo>
                  <a:lnTo>
                    <a:pt x="7839" y="118783"/>
                  </a:lnTo>
                  <a:lnTo>
                    <a:pt x="14519" y="110474"/>
                  </a:lnTo>
                  <a:lnTo>
                    <a:pt x="24918" y="100127"/>
                  </a:lnTo>
                  <a:lnTo>
                    <a:pt x="40659" y="91483"/>
                  </a:lnTo>
                  <a:lnTo>
                    <a:pt x="58711" y="87413"/>
                  </a:lnTo>
                  <a:lnTo>
                    <a:pt x="77513" y="85675"/>
                  </a:lnTo>
                  <a:lnTo>
                    <a:pt x="88376" y="85417"/>
                  </a:lnTo>
                  <a:lnTo>
                    <a:pt x="158300" y="85417"/>
                  </a:lnTo>
                  <a:lnTo>
                    <a:pt x="187371" y="65959"/>
                  </a:lnTo>
                  <a:lnTo>
                    <a:pt x="190783" y="63938"/>
                  </a:lnTo>
                  <a:lnTo>
                    <a:pt x="190783" y="58381"/>
                  </a:lnTo>
                  <a:lnTo>
                    <a:pt x="187491" y="56360"/>
                  </a:lnTo>
                  <a:lnTo>
                    <a:pt x="105867" y="759"/>
                  </a:lnTo>
                  <a:lnTo>
                    <a:pt x="102575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3539829" y="6865340"/>
            <a:ext cx="645160" cy="300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ts val="1455"/>
              </a:lnSpc>
              <a:spcBef>
                <a:spcPts val="120"/>
              </a:spcBef>
            </a:pPr>
            <a:r>
              <a:rPr dirty="0" sz="1250" spc="-20">
                <a:solidFill>
                  <a:srgbClr val="3FA9F5"/>
                </a:solidFill>
                <a:latin typeface="Myriad Pro"/>
                <a:cs typeface="Myriad Pro"/>
              </a:rPr>
              <a:t>DGHO</a:t>
            </a:r>
            <a:endParaRPr sz="1250">
              <a:latin typeface="Myriad Pro"/>
              <a:cs typeface="Myriad Pro"/>
            </a:endParaRPr>
          </a:p>
          <a:p>
            <a:pPr algn="ctr">
              <a:lnSpc>
                <a:spcPts val="675"/>
              </a:lnSpc>
            </a:pPr>
            <a:r>
              <a:rPr dirty="0" sz="600">
                <a:solidFill>
                  <a:srgbClr val="3FA9F5"/>
                </a:solidFill>
                <a:latin typeface="Myriad Pro"/>
                <a:cs typeface="Myriad Pro"/>
              </a:rPr>
              <a:t>Member</a:t>
            </a:r>
            <a:r>
              <a:rPr dirty="0" sz="600" spc="11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3FA9F5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4565766" y="4778277"/>
            <a:ext cx="1271270" cy="1254760"/>
          </a:xfrm>
          <a:custGeom>
            <a:avLst/>
            <a:gdLst/>
            <a:ahLst/>
            <a:cxnLst/>
            <a:rect l="l" t="t" r="r" b="b"/>
            <a:pathLst>
              <a:path w="1271270" h="1254760">
                <a:moveTo>
                  <a:pt x="1149036" y="0"/>
                </a:moveTo>
                <a:lnTo>
                  <a:pt x="1146836" y="2838"/>
                </a:lnTo>
                <a:lnTo>
                  <a:pt x="1181684" y="37687"/>
                </a:lnTo>
                <a:lnTo>
                  <a:pt x="1179047" y="46324"/>
                </a:lnTo>
                <a:lnTo>
                  <a:pt x="6882" y="1202300"/>
                </a:lnTo>
                <a:lnTo>
                  <a:pt x="0" y="1209182"/>
                </a:lnTo>
                <a:lnTo>
                  <a:pt x="387" y="1214818"/>
                </a:lnTo>
                <a:lnTo>
                  <a:pt x="39958" y="1254381"/>
                </a:lnTo>
                <a:lnTo>
                  <a:pt x="45587" y="1254761"/>
                </a:lnTo>
                <a:lnTo>
                  <a:pt x="1224635" y="91912"/>
                </a:lnTo>
                <a:lnTo>
                  <a:pt x="1233280" y="89283"/>
                </a:lnTo>
                <a:lnTo>
                  <a:pt x="1268120" y="124115"/>
                </a:lnTo>
                <a:lnTo>
                  <a:pt x="1270951" y="121916"/>
                </a:lnTo>
                <a:lnTo>
                  <a:pt x="1267263" y="9074"/>
                </a:lnTo>
                <a:lnTo>
                  <a:pt x="1261885" y="3695"/>
                </a:lnTo>
                <a:lnTo>
                  <a:pt x="1149036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 rot="18900000">
            <a:off x="4280309" y="5754813"/>
            <a:ext cx="511953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Authentication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4225214" y="4318850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220" y="58102"/>
                </a:moveTo>
                <a:lnTo>
                  <a:pt x="1275499" y="53848"/>
                </a:lnTo>
                <a:lnTo>
                  <a:pt x="88709" y="53962"/>
                </a:lnTo>
                <a:lnTo>
                  <a:pt x="80746" y="49720"/>
                </a:lnTo>
                <a:lnTo>
                  <a:pt x="80733" y="444"/>
                </a:lnTo>
                <a:lnTo>
                  <a:pt x="77177" y="0"/>
                </a:lnTo>
                <a:lnTo>
                  <a:pt x="0" y="82410"/>
                </a:lnTo>
                <a:lnTo>
                  <a:pt x="0" y="90004"/>
                </a:lnTo>
                <a:lnTo>
                  <a:pt x="77190" y="172402"/>
                </a:lnTo>
                <a:lnTo>
                  <a:pt x="80759" y="171958"/>
                </a:lnTo>
                <a:lnTo>
                  <a:pt x="80759" y="122682"/>
                </a:lnTo>
                <a:lnTo>
                  <a:pt x="88722" y="118427"/>
                </a:lnTo>
                <a:lnTo>
                  <a:pt x="1265770" y="118300"/>
                </a:lnTo>
                <a:lnTo>
                  <a:pt x="1275511" y="118300"/>
                </a:lnTo>
                <a:lnTo>
                  <a:pt x="1279220" y="114058"/>
                </a:lnTo>
                <a:lnTo>
                  <a:pt x="1279220" y="58102"/>
                </a:lnTo>
                <a:close/>
              </a:path>
              <a:path w="1522729" h="275589">
                <a:moveTo>
                  <a:pt x="1522107" y="185115"/>
                </a:moveTo>
                <a:lnTo>
                  <a:pt x="1444917" y="102717"/>
                </a:lnTo>
                <a:lnTo>
                  <a:pt x="1441348" y="103162"/>
                </a:lnTo>
                <a:lnTo>
                  <a:pt x="1441348" y="152438"/>
                </a:lnTo>
                <a:lnTo>
                  <a:pt x="1433385" y="156692"/>
                </a:lnTo>
                <a:lnTo>
                  <a:pt x="256324" y="156819"/>
                </a:lnTo>
                <a:lnTo>
                  <a:pt x="246595" y="156819"/>
                </a:lnTo>
                <a:lnTo>
                  <a:pt x="242887" y="161074"/>
                </a:lnTo>
                <a:lnTo>
                  <a:pt x="242900" y="217030"/>
                </a:lnTo>
                <a:lnTo>
                  <a:pt x="246608" y="221284"/>
                </a:lnTo>
                <a:lnTo>
                  <a:pt x="1433398" y="221170"/>
                </a:lnTo>
                <a:lnTo>
                  <a:pt x="1441361" y="225412"/>
                </a:lnTo>
                <a:lnTo>
                  <a:pt x="1441373" y="274688"/>
                </a:lnTo>
                <a:lnTo>
                  <a:pt x="1444929" y="275120"/>
                </a:lnTo>
                <a:lnTo>
                  <a:pt x="1522107" y="192722"/>
                </a:lnTo>
                <a:lnTo>
                  <a:pt x="1522107" y="185115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4338631" y="4258884"/>
            <a:ext cx="22860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93333" y="4539916"/>
            <a:ext cx="42164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2" name="object 32" descr=""/>
          <p:cNvSpPr txBox="1"/>
          <p:nvPr/>
        </p:nvSpPr>
        <p:spPr>
          <a:xfrm rot="18900000">
            <a:off x="5387029" y="5088260"/>
            <a:ext cx="470621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Authorization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8364191" y="4024931"/>
            <a:ext cx="877569" cy="877569"/>
            <a:chOff x="8364191" y="4024931"/>
            <a:chExt cx="877569" cy="877569"/>
          </a:xfrm>
        </p:grpSpPr>
        <p:sp>
          <p:nvSpPr>
            <p:cNvPr id="34" name="object 34" descr=""/>
            <p:cNvSpPr/>
            <p:nvPr/>
          </p:nvSpPr>
          <p:spPr>
            <a:xfrm>
              <a:off x="8513191" y="4421542"/>
              <a:ext cx="25400" cy="316230"/>
            </a:xfrm>
            <a:custGeom>
              <a:avLst/>
              <a:gdLst/>
              <a:ahLst/>
              <a:cxnLst/>
              <a:rect l="l" t="t" r="r" b="b"/>
              <a:pathLst>
                <a:path w="25400" h="316229">
                  <a:moveTo>
                    <a:pt x="24345" y="1219"/>
                  </a:moveTo>
                  <a:lnTo>
                    <a:pt x="23139" y="0"/>
                  </a:lnTo>
                  <a:lnTo>
                    <a:pt x="1219" y="0"/>
                  </a:lnTo>
                  <a:lnTo>
                    <a:pt x="0" y="1219"/>
                  </a:lnTo>
                  <a:lnTo>
                    <a:pt x="0" y="8737"/>
                  </a:lnTo>
                  <a:lnTo>
                    <a:pt x="1219" y="9944"/>
                  </a:lnTo>
                  <a:lnTo>
                    <a:pt x="23139" y="9944"/>
                  </a:lnTo>
                  <a:lnTo>
                    <a:pt x="24345" y="8737"/>
                  </a:lnTo>
                  <a:lnTo>
                    <a:pt x="24345" y="7226"/>
                  </a:lnTo>
                  <a:lnTo>
                    <a:pt x="24345" y="1219"/>
                  </a:lnTo>
                  <a:close/>
                </a:path>
                <a:path w="25400" h="316229">
                  <a:moveTo>
                    <a:pt x="25361" y="299935"/>
                  </a:moveTo>
                  <a:lnTo>
                    <a:pt x="24155" y="298729"/>
                  </a:lnTo>
                  <a:lnTo>
                    <a:pt x="17881" y="298729"/>
                  </a:lnTo>
                  <a:lnTo>
                    <a:pt x="17881" y="292849"/>
                  </a:lnTo>
                  <a:lnTo>
                    <a:pt x="16649" y="291642"/>
                  </a:lnTo>
                  <a:lnTo>
                    <a:pt x="9131" y="291642"/>
                  </a:lnTo>
                  <a:lnTo>
                    <a:pt x="7924" y="292849"/>
                  </a:lnTo>
                  <a:lnTo>
                    <a:pt x="7924" y="298729"/>
                  </a:lnTo>
                  <a:lnTo>
                    <a:pt x="2235" y="298729"/>
                  </a:lnTo>
                  <a:lnTo>
                    <a:pt x="1016" y="299935"/>
                  </a:lnTo>
                  <a:lnTo>
                    <a:pt x="1016" y="307454"/>
                  </a:lnTo>
                  <a:lnTo>
                    <a:pt x="2235" y="308660"/>
                  </a:lnTo>
                  <a:lnTo>
                    <a:pt x="7924" y="308660"/>
                  </a:lnTo>
                  <a:lnTo>
                    <a:pt x="7924" y="314782"/>
                  </a:lnTo>
                  <a:lnTo>
                    <a:pt x="9131" y="315988"/>
                  </a:lnTo>
                  <a:lnTo>
                    <a:pt x="10642" y="315988"/>
                  </a:lnTo>
                  <a:lnTo>
                    <a:pt x="16649" y="315988"/>
                  </a:lnTo>
                  <a:lnTo>
                    <a:pt x="17881" y="314782"/>
                  </a:lnTo>
                  <a:lnTo>
                    <a:pt x="17881" y="308660"/>
                  </a:lnTo>
                  <a:lnTo>
                    <a:pt x="24155" y="308660"/>
                  </a:lnTo>
                  <a:lnTo>
                    <a:pt x="25361" y="307454"/>
                  </a:lnTo>
                  <a:lnTo>
                    <a:pt x="25361" y="305955"/>
                  </a:lnTo>
                  <a:lnTo>
                    <a:pt x="25361" y="299935"/>
                  </a:lnTo>
                  <a:close/>
                </a:path>
                <a:path w="25400" h="316229">
                  <a:moveTo>
                    <a:pt x="25361" y="108038"/>
                  </a:moveTo>
                  <a:lnTo>
                    <a:pt x="24155" y="106819"/>
                  </a:lnTo>
                  <a:lnTo>
                    <a:pt x="17881" y="106819"/>
                  </a:lnTo>
                  <a:lnTo>
                    <a:pt x="17881" y="100952"/>
                  </a:lnTo>
                  <a:lnTo>
                    <a:pt x="16649" y="99733"/>
                  </a:lnTo>
                  <a:lnTo>
                    <a:pt x="9131" y="99733"/>
                  </a:lnTo>
                  <a:lnTo>
                    <a:pt x="7924" y="100952"/>
                  </a:lnTo>
                  <a:lnTo>
                    <a:pt x="7924" y="106819"/>
                  </a:lnTo>
                  <a:lnTo>
                    <a:pt x="2235" y="106819"/>
                  </a:lnTo>
                  <a:lnTo>
                    <a:pt x="1016" y="108038"/>
                  </a:lnTo>
                  <a:lnTo>
                    <a:pt x="1016" y="115557"/>
                  </a:lnTo>
                  <a:lnTo>
                    <a:pt x="2235" y="116763"/>
                  </a:lnTo>
                  <a:lnTo>
                    <a:pt x="7924" y="116763"/>
                  </a:lnTo>
                  <a:lnTo>
                    <a:pt x="7924" y="122872"/>
                  </a:lnTo>
                  <a:lnTo>
                    <a:pt x="9131" y="124091"/>
                  </a:lnTo>
                  <a:lnTo>
                    <a:pt x="10642" y="124091"/>
                  </a:lnTo>
                  <a:lnTo>
                    <a:pt x="16649" y="124091"/>
                  </a:lnTo>
                  <a:lnTo>
                    <a:pt x="17881" y="122872"/>
                  </a:lnTo>
                  <a:lnTo>
                    <a:pt x="17881" y="116763"/>
                  </a:lnTo>
                  <a:lnTo>
                    <a:pt x="24155" y="116763"/>
                  </a:lnTo>
                  <a:lnTo>
                    <a:pt x="25361" y="115557"/>
                  </a:lnTo>
                  <a:lnTo>
                    <a:pt x="25361" y="114046"/>
                  </a:lnTo>
                  <a:lnTo>
                    <a:pt x="25361" y="108038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364191" y="4024931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9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9"/>
                  </a:lnTo>
                  <a:lnTo>
                    <a:pt x="22367" y="300058"/>
                  </a:lnTo>
                  <a:lnTo>
                    <a:pt x="10119" y="344613"/>
                  </a:lnTo>
                  <a:lnTo>
                    <a:pt x="2574" y="390928"/>
                  </a:lnTo>
                  <a:lnTo>
                    <a:pt x="0" y="438734"/>
                  </a:lnTo>
                  <a:lnTo>
                    <a:pt x="2574" y="486539"/>
                  </a:lnTo>
                  <a:lnTo>
                    <a:pt x="10119" y="532853"/>
                  </a:lnTo>
                  <a:lnTo>
                    <a:pt x="22367" y="577409"/>
                  </a:lnTo>
                  <a:lnTo>
                    <a:pt x="39050" y="619938"/>
                  </a:lnTo>
                  <a:lnTo>
                    <a:pt x="59900" y="660172"/>
                  </a:lnTo>
                  <a:lnTo>
                    <a:pt x="84651" y="697845"/>
                  </a:lnTo>
                  <a:lnTo>
                    <a:pt x="113033" y="732689"/>
                  </a:lnTo>
                  <a:lnTo>
                    <a:pt x="144780" y="764436"/>
                  </a:lnTo>
                  <a:lnTo>
                    <a:pt x="179624" y="792818"/>
                  </a:lnTo>
                  <a:lnTo>
                    <a:pt x="217297" y="817568"/>
                  </a:lnTo>
                  <a:lnTo>
                    <a:pt x="257532" y="838418"/>
                  </a:lnTo>
                  <a:lnTo>
                    <a:pt x="300060" y="855100"/>
                  </a:lnTo>
                  <a:lnTo>
                    <a:pt x="344615" y="867348"/>
                  </a:lnTo>
                  <a:lnTo>
                    <a:pt x="390928" y="874892"/>
                  </a:lnTo>
                  <a:lnTo>
                    <a:pt x="438732" y="877467"/>
                  </a:lnTo>
                  <a:lnTo>
                    <a:pt x="486537" y="874892"/>
                  </a:lnTo>
                  <a:lnTo>
                    <a:pt x="532850" y="867348"/>
                  </a:lnTo>
                  <a:lnTo>
                    <a:pt x="577405" y="855100"/>
                  </a:lnTo>
                  <a:lnTo>
                    <a:pt x="619933" y="838418"/>
                  </a:lnTo>
                  <a:lnTo>
                    <a:pt x="660168" y="817568"/>
                  </a:lnTo>
                  <a:lnTo>
                    <a:pt x="697841" y="792818"/>
                  </a:lnTo>
                  <a:lnTo>
                    <a:pt x="732685" y="764436"/>
                  </a:lnTo>
                  <a:lnTo>
                    <a:pt x="764433" y="732689"/>
                  </a:lnTo>
                  <a:lnTo>
                    <a:pt x="792815" y="697845"/>
                  </a:lnTo>
                  <a:lnTo>
                    <a:pt x="817566" y="660172"/>
                  </a:lnTo>
                  <a:lnTo>
                    <a:pt x="838416" y="619938"/>
                  </a:lnTo>
                  <a:lnTo>
                    <a:pt x="855099" y="577409"/>
                  </a:lnTo>
                  <a:lnTo>
                    <a:pt x="867347" y="532853"/>
                  </a:lnTo>
                  <a:lnTo>
                    <a:pt x="874892" y="486539"/>
                  </a:lnTo>
                  <a:lnTo>
                    <a:pt x="877467" y="438734"/>
                  </a:lnTo>
                  <a:lnTo>
                    <a:pt x="874892" y="390928"/>
                  </a:lnTo>
                  <a:lnTo>
                    <a:pt x="867347" y="344613"/>
                  </a:lnTo>
                  <a:lnTo>
                    <a:pt x="855099" y="300058"/>
                  </a:lnTo>
                  <a:lnTo>
                    <a:pt x="838416" y="257529"/>
                  </a:lnTo>
                  <a:lnTo>
                    <a:pt x="817566" y="217294"/>
                  </a:lnTo>
                  <a:lnTo>
                    <a:pt x="792815" y="179621"/>
                  </a:lnTo>
                  <a:lnTo>
                    <a:pt x="764433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9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864921" y="4316742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69" y="0"/>
                  </a:moveTo>
                  <a:lnTo>
                    <a:pt x="1819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19" y="341685"/>
                  </a:lnTo>
                  <a:lnTo>
                    <a:pt x="254966" y="341685"/>
                  </a:lnTo>
                  <a:lnTo>
                    <a:pt x="256769" y="339874"/>
                  </a:lnTo>
                  <a:lnTo>
                    <a:pt x="256769" y="87819"/>
                  </a:lnTo>
                  <a:lnTo>
                    <a:pt x="169169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034090" y="4316911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03" y="87820"/>
                  </a:lnTo>
                  <a:lnTo>
                    <a:pt x="87600" y="87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894229" y="4423574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55" y="128841"/>
                  </a:moveTo>
                  <a:lnTo>
                    <a:pt x="188252" y="127038"/>
                  </a:lnTo>
                  <a:lnTo>
                    <a:pt x="1816" y="127038"/>
                  </a:lnTo>
                  <a:lnTo>
                    <a:pt x="0" y="128841"/>
                  </a:lnTo>
                  <a:lnTo>
                    <a:pt x="0" y="140042"/>
                  </a:lnTo>
                  <a:lnTo>
                    <a:pt x="1816" y="141859"/>
                  </a:lnTo>
                  <a:lnTo>
                    <a:pt x="188252" y="141859"/>
                  </a:lnTo>
                  <a:lnTo>
                    <a:pt x="190055" y="140042"/>
                  </a:lnTo>
                  <a:lnTo>
                    <a:pt x="190055" y="137807"/>
                  </a:lnTo>
                  <a:lnTo>
                    <a:pt x="190055" y="128841"/>
                  </a:lnTo>
                  <a:close/>
                </a:path>
                <a:path w="190500" h="142239">
                  <a:moveTo>
                    <a:pt x="190055" y="86499"/>
                  </a:moveTo>
                  <a:lnTo>
                    <a:pt x="188252" y="84683"/>
                  </a:lnTo>
                  <a:lnTo>
                    <a:pt x="1816" y="84683"/>
                  </a:lnTo>
                  <a:lnTo>
                    <a:pt x="0" y="86499"/>
                  </a:lnTo>
                  <a:lnTo>
                    <a:pt x="0" y="97701"/>
                  </a:lnTo>
                  <a:lnTo>
                    <a:pt x="1816" y="99504"/>
                  </a:lnTo>
                  <a:lnTo>
                    <a:pt x="188252" y="99504"/>
                  </a:lnTo>
                  <a:lnTo>
                    <a:pt x="190055" y="97701"/>
                  </a:lnTo>
                  <a:lnTo>
                    <a:pt x="190055" y="95465"/>
                  </a:lnTo>
                  <a:lnTo>
                    <a:pt x="190055" y="86499"/>
                  </a:lnTo>
                  <a:close/>
                </a:path>
                <a:path w="190500" h="142239">
                  <a:moveTo>
                    <a:pt x="190055" y="44157"/>
                  </a:moveTo>
                  <a:lnTo>
                    <a:pt x="188252" y="42341"/>
                  </a:lnTo>
                  <a:lnTo>
                    <a:pt x="1816" y="42341"/>
                  </a:lnTo>
                  <a:lnTo>
                    <a:pt x="0" y="44157"/>
                  </a:lnTo>
                  <a:lnTo>
                    <a:pt x="0" y="55359"/>
                  </a:lnTo>
                  <a:lnTo>
                    <a:pt x="1816" y="57162"/>
                  </a:lnTo>
                  <a:lnTo>
                    <a:pt x="188252" y="57162"/>
                  </a:lnTo>
                  <a:lnTo>
                    <a:pt x="190055" y="55359"/>
                  </a:lnTo>
                  <a:lnTo>
                    <a:pt x="190055" y="53124"/>
                  </a:lnTo>
                  <a:lnTo>
                    <a:pt x="190055" y="44157"/>
                  </a:lnTo>
                  <a:close/>
                </a:path>
                <a:path w="190500" h="142239">
                  <a:moveTo>
                    <a:pt x="190055" y="1803"/>
                  </a:moveTo>
                  <a:lnTo>
                    <a:pt x="188252" y="0"/>
                  </a:lnTo>
                  <a:lnTo>
                    <a:pt x="1816" y="0"/>
                  </a:lnTo>
                  <a:lnTo>
                    <a:pt x="0" y="1803"/>
                  </a:lnTo>
                  <a:lnTo>
                    <a:pt x="0" y="13004"/>
                  </a:lnTo>
                  <a:lnTo>
                    <a:pt x="1816" y="14820"/>
                  </a:lnTo>
                  <a:lnTo>
                    <a:pt x="188252" y="14820"/>
                  </a:lnTo>
                  <a:lnTo>
                    <a:pt x="190055" y="13004"/>
                  </a:lnTo>
                  <a:lnTo>
                    <a:pt x="190055" y="10769"/>
                  </a:lnTo>
                  <a:lnTo>
                    <a:pt x="190055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497835" y="4315226"/>
              <a:ext cx="257175" cy="342265"/>
            </a:xfrm>
            <a:custGeom>
              <a:avLst/>
              <a:gdLst/>
              <a:ahLst/>
              <a:cxnLst/>
              <a:rect l="l" t="t" r="r" b="b"/>
              <a:pathLst>
                <a:path w="257175" h="342264">
                  <a:moveTo>
                    <a:pt x="169153" y="0"/>
                  </a:moveTo>
                  <a:lnTo>
                    <a:pt x="1803" y="0"/>
                  </a:lnTo>
                  <a:lnTo>
                    <a:pt x="0" y="1803"/>
                  </a:lnTo>
                  <a:lnTo>
                    <a:pt x="0" y="339874"/>
                  </a:lnTo>
                  <a:lnTo>
                    <a:pt x="1803" y="341685"/>
                  </a:lnTo>
                  <a:lnTo>
                    <a:pt x="254951" y="341685"/>
                  </a:lnTo>
                  <a:lnTo>
                    <a:pt x="256771" y="339874"/>
                  </a:lnTo>
                  <a:lnTo>
                    <a:pt x="256771" y="87819"/>
                  </a:lnTo>
                  <a:lnTo>
                    <a:pt x="169153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666989" y="4315395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6008"/>
                  </a:lnTo>
                  <a:lnTo>
                    <a:pt x="1818" y="87820"/>
                  </a:lnTo>
                  <a:lnTo>
                    <a:pt x="87617" y="87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552929" y="4418685"/>
              <a:ext cx="141605" cy="167005"/>
            </a:xfrm>
            <a:custGeom>
              <a:avLst/>
              <a:gdLst/>
              <a:ahLst/>
              <a:cxnLst/>
              <a:rect l="l" t="t" r="r" b="b"/>
              <a:pathLst>
                <a:path w="141604" h="167004">
                  <a:moveTo>
                    <a:pt x="76085" y="55638"/>
                  </a:moveTo>
                  <a:lnTo>
                    <a:pt x="74282" y="53835"/>
                  </a:lnTo>
                  <a:lnTo>
                    <a:pt x="25412" y="53835"/>
                  </a:lnTo>
                  <a:lnTo>
                    <a:pt x="23609" y="55638"/>
                  </a:lnTo>
                  <a:lnTo>
                    <a:pt x="23609" y="66840"/>
                  </a:lnTo>
                  <a:lnTo>
                    <a:pt x="25412" y="68656"/>
                  </a:lnTo>
                  <a:lnTo>
                    <a:pt x="74282" y="68656"/>
                  </a:lnTo>
                  <a:lnTo>
                    <a:pt x="76085" y="66840"/>
                  </a:lnTo>
                  <a:lnTo>
                    <a:pt x="76085" y="64604"/>
                  </a:lnTo>
                  <a:lnTo>
                    <a:pt x="76085" y="55638"/>
                  </a:lnTo>
                  <a:close/>
                </a:path>
                <a:path w="141604" h="167004">
                  <a:moveTo>
                    <a:pt x="109105" y="82562"/>
                  </a:moveTo>
                  <a:lnTo>
                    <a:pt x="107302" y="80746"/>
                  </a:lnTo>
                  <a:lnTo>
                    <a:pt x="26073" y="80746"/>
                  </a:lnTo>
                  <a:lnTo>
                    <a:pt x="24269" y="82562"/>
                  </a:lnTo>
                  <a:lnTo>
                    <a:pt x="24269" y="93751"/>
                  </a:lnTo>
                  <a:lnTo>
                    <a:pt x="26073" y="95567"/>
                  </a:lnTo>
                  <a:lnTo>
                    <a:pt x="107302" y="95567"/>
                  </a:lnTo>
                  <a:lnTo>
                    <a:pt x="109105" y="93751"/>
                  </a:lnTo>
                  <a:lnTo>
                    <a:pt x="109105" y="91528"/>
                  </a:lnTo>
                  <a:lnTo>
                    <a:pt x="109105" y="82562"/>
                  </a:lnTo>
                  <a:close/>
                </a:path>
                <a:path w="141604" h="167004">
                  <a:moveTo>
                    <a:pt x="109105" y="28727"/>
                  </a:moveTo>
                  <a:lnTo>
                    <a:pt x="107302" y="26911"/>
                  </a:lnTo>
                  <a:lnTo>
                    <a:pt x="26073" y="26911"/>
                  </a:lnTo>
                  <a:lnTo>
                    <a:pt x="24269" y="28727"/>
                  </a:lnTo>
                  <a:lnTo>
                    <a:pt x="24269" y="39928"/>
                  </a:lnTo>
                  <a:lnTo>
                    <a:pt x="26073" y="41744"/>
                  </a:lnTo>
                  <a:lnTo>
                    <a:pt x="107302" y="41744"/>
                  </a:lnTo>
                  <a:lnTo>
                    <a:pt x="109105" y="39928"/>
                  </a:lnTo>
                  <a:lnTo>
                    <a:pt x="109105" y="37693"/>
                  </a:lnTo>
                  <a:lnTo>
                    <a:pt x="109105" y="28727"/>
                  </a:lnTo>
                  <a:close/>
                </a:path>
                <a:path w="141604" h="167004">
                  <a:moveTo>
                    <a:pt x="141490" y="153949"/>
                  </a:moveTo>
                  <a:lnTo>
                    <a:pt x="139674" y="152146"/>
                  </a:lnTo>
                  <a:lnTo>
                    <a:pt x="1803" y="152146"/>
                  </a:lnTo>
                  <a:lnTo>
                    <a:pt x="0" y="153949"/>
                  </a:lnTo>
                  <a:lnTo>
                    <a:pt x="0" y="165150"/>
                  </a:lnTo>
                  <a:lnTo>
                    <a:pt x="1803" y="166966"/>
                  </a:lnTo>
                  <a:lnTo>
                    <a:pt x="139674" y="166966"/>
                  </a:lnTo>
                  <a:lnTo>
                    <a:pt x="141490" y="165150"/>
                  </a:lnTo>
                  <a:lnTo>
                    <a:pt x="141490" y="162915"/>
                  </a:lnTo>
                  <a:lnTo>
                    <a:pt x="141490" y="153949"/>
                  </a:lnTo>
                  <a:close/>
                </a:path>
                <a:path w="141604" h="167004">
                  <a:moveTo>
                    <a:pt x="141490" y="109474"/>
                  </a:moveTo>
                  <a:lnTo>
                    <a:pt x="139674" y="107657"/>
                  </a:lnTo>
                  <a:lnTo>
                    <a:pt x="1803" y="107657"/>
                  </a:lnTo>
                  <a:lnTo>
                    <a:pt x="0" y="109474"/>
                  </a:lnTo>
                  <a:lnTo>
                    <a:pt x="0" y="120675"/>
                  </a:lnTo>
                  <a:lnTo>
                    <a:pt x="1803" y="122491"/>
                  </a:lnTo>
                  <a:lnTo>
                    <a:pt x="139674" y="122491"/>
                  </a:lnTo>
                  <a:lnTo>
                    <a:pt x="141490" y="120675"/>
                  </a:lnTo>
                  <a:lnTo>
                    <a:pt x="141490" y="118440"/>
                  </a:lnTo>
                  <a:lnTo>
                    <a:pt x="141490" y="109474"/>
                  </a:lnTo>
                  <a:close/>
                </a:path>
                <a:path w="141604" h="167004">
                  <a:moveTo>
                    <a:pt x="141490" y="1816"/>
                  </a:moveTo>
                  <a:lnTo>
                    <a:pt x="139674" y="0"/>
                  </a:lnTo>
                  <a:lnTo>
                    <a:pt x="1803" y="0"/>
                  </a:lnTo>
                  <a:lnTo>
                    <a:pt x="0" y="1816"/>
                  </a:lnTo>
                  <a:lnTo>
                    <a:pt x="0" y="13017"/>
                  </a:lnTo>
                  <a:lnTo>
                    <a:pt x="1803" y="14820"/>
                  </a:lnTo>
                  <a:lnTo>
                    <a:pt x="139674" y="14820"/>
                  </a:lnTo>
                  <a:lnTo>
                    <a:pt x="141490" y="13017"/>
                  </a:lnTo>
                  <a:lnTo>
                    <a:pt x="141490" y="10782"/>
                  </a:lnTo>
                  <a:lnTo>
                    <a:pt x="141490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736316" y="4416657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296" y="85417"/>
                  </a:moveTo>
                  <a:lnTo>
                    <a:pt x="98277" y="85417"/>
                  </a:lnTo>
                  <a:lnTo>
                    <a:pt x="98277" y="116504"/>
                  </a:lnTo>
                  <a:lnTo>
                    <a:pt x="98562" y="118783"/>
                  </a:lnTo>
                  <a:lnTo>
                    <a:pt x="98672" y="119667"/>
                  </a:lnTo>
                  <a:lnTo>
                    <a:pt x="98795" y="120653"/>
                  </a:lnTo>
                  <a:lnTo>
                    <a:pt x="104213" y="122069"/>
                  </a:lnTo>
                  <a:lnTo>
                    <a:pt x="107125" y="119667"/>
                  </a:lnTo>
                  <a:lnTo>
                    <a:pt x="158296" y="85417"/>
                  </a:lnTo>
                  <a:close/>
                </a:path>
                <a:path w="191134" h="122554">
                  <a:moveTo>
                    <a:pt x="102571" y="0"/>
                  </a:moveTo>
                  <a:lnTo>
                    <a:pt x="99038" y="2021"/>
                  </a:lnTo>
                  <a:lnTo>
                    <a:pt x="98527" y="3793"/>
                  </a:lnTo>
                  <a:lnTo>
                    <a:pt x="98527" y="35382"/>
                  </a:lnTo>
                  <a:lnTo>
                    <a:pt x="91588" y="35852"/>
                  </a:lnTo>
                  <a:lnTo>
                    <a:pt x="51459" y="45938"/>
                  </a:lnTo>
                  <a:lnTo>
                    <a:pt x="13845" y="76680"/>
                  </a:lnTo>
                  <a:lnTo>
                    <a:pt x="0" y="112690"/>
                  </a:lnTo>
                  <a:lnTo>
                    <a:pt x="3252" y="121309"/>
                  </a:lnTo>
                  <a:lnTo>
                    <a:pt x="7835" y="118783"/>
                  </a:lnTo>
                  <a:lnTo>
                    <a:pt x="14515" y="110475"/>
                  </a:lnTo>
                  <a:lnTo>
                    <a:pt x="24914" y="100127"/>
                  </a:lnTo>
                  <a:lnTo>
                    <a:pt x="40656" y="91483"/>
                  </a:lnTo>
                  <a:lnTo>
                    <a:pt x="58707" y="87413"/>
                  </a:lnTo>
                  <a:lnTo>
                    <a:pt x="77509" y="85675"/>
                  </a:lnTo>
                  <a:lnTo>
                    <a:pt x="88383" y="85417"/>
                  </a:lnTo>
                  <a:lnTo>
                    <a:pt x="158296" y="85417"/>
                  </a:lnTo>
                  <a:lnTo>
                    <a:pt x="187366" y="65959"/>
                  </a:lnTo>
                  <a:lnTo>
                    <a:pt x="190779" y="63938"/>
                  </a:lnTo>
                  <a:lnTo>
                    <a:pt x="190779" y="58381"/>
                  </a:lnTo>
                  <a:lnTo>
                    <a:pt x="187488" y="56360"/>
                  </a:lnTo>
                  <a:lnTo>
                    <a:pt x="105863" y="760"/>
                  </a:lnTo>
                  <a:lnTo>
                    <a:pt x="1025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726885" y="4403176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297" y="85417"/>
                  </a:moveTo>
                  <a:lnTo>
                    <a:pt x="98278" y="85417"/>
                  </a:lnTo>
                  <a:lnTo>
                    <a:pt x="98278" y="116504"/>
                  </a:lnTo>
                  <a:lnTo>
                    <a:pt x="98558" y="118783"/>
                  </a:lnTo>
                  <a:lnTo>
                    <a:pt x="98666" y="119667"/>
                  </a:lnTo>
                  <a:lnTo>
                    <a:pt x="98788" y="120653"/>
                  </a:lnTo>
                  <a:lnTo>
                    <a:pt x="104214" y="122068"/>
                  </a:lnTo>
                  <a:lnTo>
                    <a:pt x="107126" y="119667"/>
                  </a:lnTo>
                  <a:lnTo>
                    <a:pt x="158297" y="85417"/>
                  </a:lnTo>
                  <a:close/>
                </a:path>
                <a:path w="191134" h="122554">
                  <a:moveTo>
                    <a:pt x="102572" y="0"/>
                  </a:moveTo>
                  <a:lnTo>
                    <a:pt x="99039" y="2021"/>
                  </a:lnTo>
                  <a:lnTo>
                    <a:pt x="98529" y="3793"/>
                  </a:lnTo>
                  <a:lnTo>
                    <a:pt x="98529" y="35382"/>
                  </a:lnTo>
                  <a:lnTo>
                    <a:pt x="91589" y="35851"/>
                  </a:lnTo>
                  <a:lnTo>
                    <a:pt x="51460" y="45937"/>
                  </a:lnTo>
                  <a:lnTo>
                    <a:pt x="13842" y="76680"/>
                  </a:lnTo>
                  <a:lnTo>
                    <a:pt x="0" y="112690"/>
                  </a:lnTo>
                  <a:lnTo>
                    <a:pt x="3253" y="121309"/>
                  </a:lnTo>
                  <a:lnTo>
                    <a:pt x="7836" y="118783"/>
                  </a:lnTo>
                  <a:lnTo>
                    <a:pt x="14516" y="110475"/>
                  </a:lnTo>
                  <a:lnTo>
                    <a:pt x="24915" y="100127"/>
                  </a:lnTo>
                  <a:lnTo>
                    <a:pt x="40657" y="91483"/>
                  </a:lnTo>
                  <a:lnTo>
                    <a:pt x="58708" y="87413"/>
                  </a:lnTo>
                  <a:lnTo>
                    <a:pt x="77510" y="85675"/>
                  </a:lnTo>
                  <a:lnTo>
                    <a:pt x="88373" y="85417"/>
                  </a:lnTo>
                  <a:lnTo>
                    <a:pt x="158297" y="85417"/>
                  </a:lnTo>
                  <a:lnTo>
                    <a:pt x="187368" y="65959"/>
                  </a:lnTo>
                  <a:lnTo>
                    <a:pt x="190780" y="63938"/>
                  </a:lnTo>
                  <a:lnTo>
                    <a:pt x="190780" y="58381"/>
                  </a:lnTo>
                  <a:lnTo>
                    <a:pt x="187489" y="56360"/>
                  </a:lnTo>
                  <a:lnTo>
                    <a:pt x="105864" y="760"/>
                  </a:lnTo>
                  <a:lnTo>
                    <a:pt x="10257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6755181" y="4315104"/>
            <a:ext cx="1560830" cy="278130"/>
          </a:xfrm>
          <a:custGeom>
            <a:avLst/>
            <a:gdLst/>
            <a:ahLst/>
            <a:cxnLst/>
            <a:rect l="l" t="t" r="r" b="b"/>
            <a:pathLst>
              <a:path w="1560829" h="278129">
                <a:moveTo>
                  <a:pt x="1279207" y="163614"/>
                </a:moveTo>
                <a:lnTo>
                  <a:pt x="1275486" y="159359"/>
                </a:lnTo>
                <a:lnTo>
                  <a:pt x="88709" y="159473"/>
                </a:lnTo>
                <a:lnTo>
                  <a:pt x="80746" y="155232"/>
                </a:lnTo>
                <a:lnTo>
                  <a:pt x="80733" y="105956"/>
                </a:lnTo>
                <a:lnTo>
                  <a:pt x="77165" y="105511"/>
                </a:lnTo>
                <a:lnTo>
                  <a:pt x="0" y="187921"/>
                </a:lnTo>
                <a:lnTo>
                  <a:pt x="0" y="195516"/>
                </a:lnTo>
                <a:lnTo>
                  <a:pt x="77190" y="277901"/>
                </a:lnTo>
                <a:lnTo>
                  <a:pt x="80759" y="277469"/>
                </a:lnTo>
                <a:lnTo>
                  <a:pt x="80746" y="228193"/>
                </a:lnTo>
                <a:lnTo>
                  <a:pt x="88722" y="223939"/>
                </a:lnTo>
                <a:lnTo>
                  <a:pt x="1265758" y="223824"/>
                </a:lnTo>
                <a:lnTo>
                  <a:pt x="1275499" y="223824"/>
                </a:lnTo>
                <a:lnTo>
                  <a:pt x="1279207" y="219570"/>
                </a:lnTo>
                <a:lnTo>
                  <a:pt x="1279207" y="163614"/>
                </a:lnTo>
                <a:close/>
              </a:path>
              <a:path w="1560829" h="278129">
                <a:moveTo>
                  <a:pt x="1560525" y="89992"/>
                </a:moveTo>
                <a:lnTo>
                  <a:pt x="1560512" y="82384"/>
                </a:lnTo>
                <a:lnTo>
                  <a:pt x="1483321" y="0"/>
                </a:lnTo>
                <a:lnTo>
                  <a:pt x="1479753" y="431"/>
                </a:lnTo>
                <a:lnTo>
                  <a:pt x="1479753" y="49720"/>
                </a:lnTo>
                <a:lnTo>
                  <a:pt x="1471803" y="53962"/>
                </a:lnTo>
                <a:lnTo>
                  <a:pt x="294741" y="54076"/>
                </a:lnTo>
                <a:lnTo>
                  <a:pt x="285013" y="54076"/>
                </a:lnTo>
                <a:lnTo>
                  <a:pt x="281292" y="58331"/>
                </a:lnTo>
                <a:lnTo>
                  <a:pt x="281292" y="114300"/>
                </a:lnTo>
                <a:lnTo>
                  <a:pt x="285013" y="118554"/>
                </a:lnTo>
                <a:lnTo>
                  <a:pt x="1471803" y="118427"/>
                </a:lnTo>
                <a:lnTo>
                  <a:pt x="1479765" y="122669"/>
                </a:lnTo>
                <a:lnTo>
                  <a:pt x="1479778" y="171958"/>
                </a:lnTo>
                <a:lnTo>
                  <a:pt x="1483334" y="172389"/>
                </a:lnTo>
                <a:lnTo>
                  <a:pt x="1560525" y="8999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6896330" y="4524413"/>
            <a:ext cx="36703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600" spc="-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484436" y="4257533"/>
            <a:ext cx="61404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6740347" y="6208902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220" y="114058"/>
                </a:moveTo>
                <a:lnTo>
                  <a:pt x="1279207" y="58102"/>
                </a:lnTo>
                <a:lnTo>
                  <a:pt x="1275499" y="53848"/>
                </a:lnTo>
                <a:lnTo>
                  <a:pt x="88709" y="53962"/>
                </a:lnTo>
                <a:lnTo>
                  <a:pt x="80759" y="49720"/>
                </a:lnTo>
                <a:lnTo>
                  <a:pt x="80733" y="444"/>
                </a:lnTo>
                <a:lnTo>
                  <a:pt x="77177" y="0"/>
                </a:lnTo>
                <a:lnTo>
                  <a:pt x="0" y="82410"/>
                </a:lnTo>
                <a:lnTo>
                  <a:pt x="0" y="90017"/>
                </a:lnTo>
                <a:lnTo>
                  <a:pt x="77190" y="172402"/>
                </a:lnTo>
                <a:lnTo>
                  <a:pt x="80759" y="171958"/>
                </a:lnTo>
                <a:lnTo>
                  <a:pt x="80759" y="122682"/>
                </a:lnTo>
                <a:lnTo>
                  <a:pt x="88734" y="118427"/>
                </a:lnTo>
                <a:lnTo>
                  <a:pt x="1265770" y="118313"/>
                </a:lnTo>
                <a:lnTo>
                  <a:pt x="1275511" y="118313"/>
                </a:lnTo>
                <a:lnTo>
                  <a:pt x="1279220" y="114058"/>
                </a:lnTo>
                <a:close/>
              </a:path>
              <a:path w="1522729" h="275589">
                <a:moveTo>
                  <a:pt x="1522120" y="192722"/>
                </a:moveTo>
                <a:lnTo>
                  <a:pt x="1522107" y="185115"/>
                </a:lnTo>
                <a:lnTo>
                  <a:pt x="1444917" y="102730"/>
                </a:lnTo>
                <a:lnTo>
                  <a:pt x="1441348" y="103174"/>
                </a:lnTo>
                <a:lnTo>
                  <a:pt x="1441348" y="152450"/>
                </a:lnTo>
                <a:lnTo>
                  <a:pt x="1433398" y="156692"/>
                </a:lnTo>
                <a:lnTo>
                  <a:pt x="256336" y="156819"/>
                </a:lnTo>
                <a:lnTo>
                  <a:pt x="246608" y="156819"/>
                </a:lnTo>
                <a:lnTo>
                  <a:pt x="242887" y="161074"/>
                </a:lnTo>
                <a:lnTo>
                  <a:pt x="242887" y="217043"/>
                </a:lnTo>
                <a:lnTo>
                  <a:pt x="246608" y="221297"/>
                </a:lnTo>
                <a:lnTo>
                  <a:pt x="1433398" y="221157"/>
                </a:lnTo>
                <a:lnTo>
                  <a:pt x="1441361" y="225412"/>
                </a:lnTo>
                <a:lnTo>
                  <a:pt x="1441373" y="274688"/>
                </a:lnTo>
                <a:lnTo>
                  <a:pt x="1444929" y="275132"/>
                </a:lnTo>
                <a:lnTo>
                  <a:pt x="1522120" y="19272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4604411" y="4033025"/>
            <a:ext cx="2080895" cy="3684270"/>
            <a:chOff x="4604411" y="4033025"/>
            <a:chExt cx="2080895" cy="3684270"/>
          </a:xfrm>
        </p:grpSpPr>
        <p:sp>
          <p:nvSpPr>
            <p:cNvPr id="49" name="object 49" descr=""/>
            <p:cNvSpPr/>
            <p:nvPr/>
          </p:nvSpPr>
          <p:spPr>
            <a:xfrm>
              <a:off x="5774927" y="5893366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5"/>
                  </a:lnTo>
                  <a:lnTo>
                    <a:pt x="10119" y="532847"/>
                  </a:lnTo>
                  <a:lnTo>
                    <a:pt x="22367" y="577401"/>
                  </a:lnTo>
                  <a:lnTo>
                    <a:pt x="39050" y="619929"/>
                  </a:lnTo>
                  <a:lnTo>
                    <a:pt x="59900" y="660162"/>
                  </a:lnTo>
                  <a:lnTo>
                    <a:pt x="84651" y="697835"/>
                  </a:lnTo>
                  <a:lnTo>
                    <a:pt x="113033" y="732678"/>
                  </a:lnTo>
                  <a:lnTo>
                    <a:pt x="144780" y="764425"/>
                  </a:lnTo>
                  <a:lnTo>
                    <a:pt x="179624" y="792807"/>
                  </a:lnTo>
                  <a:lnTo>
                    <a:pt x="217297" y="817557"/>
                  </a:lnTo>
                  <a:lnTo>
                    <a:pt x="257532" y="838408"/>
                  </a:lnTo>
                  <a:lnTo>
                    <a:pt x="300060" y="855091"/>
                  </a:lnTo>
                  <a:lnTo>
                    <a:pt x="344615" y="867338"/>
                  </a:lnTo>
                  <a:lnTo>
                    <a:pt x="390928" y="874883"/>
                  </a:lnTo>
                  <a:lnTo>
                    <a:pt x="438732" y="877458"/>
                  </a:lnTo>
                  <a:lnTo>
                    <a:pt x="486538" y="874883"/>
                  </a:lnTo>
                  <a:lnTo>
                    <a:pt x="532853" y="867338"/>
                  </a:lnTo>
                  <a:lnTo>
                    <a:pt x="577409" y="855091"/>
                  </a:lnTo>
                  <a:lnTo>
                    <a:pt x="619939" y="838408"/>
                  </a:lnTo>
                  <a:lnTo>
                    <a:pt x="660174" y="817557"/>
                  </a:lnTo>
                  <a:lnTo>
                    <a:pt x="697848" y="792807"/>
                  </a:lnTo>
                  <a:lnTo>
                    <a:pt x="732692" y="764425"/>
                  </a:lnTo>
                  <a:lnTo>
                    <a:pt x="764440" y="732678"/>
                  </a:lnTo>
                  <a:lnTo>
                    <a:pt x="792823" y="697835"/>
                  </a:lnTo>
                  <a:lnTo>
                    <a:pt x="817573" y="660162"/>
                  </a:lnTo>
                  <a:lnTo>
                    <a:pt x="838424" y="619929"/>
                  </a:lnTo>
                  <a:lnTo>
                    <a:pt x="855107" y="577401"/>
                  </a:lnTo>
                  <a:lnTo>
                    <a:pt x="867355" y="532847"/>
                  </a:lnTo>
                  <a:lnTo>
                    <a:pt x="874900" y="486535"/>
                  </a:lnTo>
                  <a:lnTo>
                    <a:pt x="877474" y="438732"/>
                  </a:lnTo>
                  <a:lnTo>
                    <a:pt x="874900" y="390927"/>
                  </a:lnTo>
                  <a:lnTo>
                    <a:pt x="867355" y="344613"/>
                  </a:lnTo>
                  <a:lnTo>
                    <a:pt x="855107" y="300057"/>
                  </a:lnTo>
                  <a:lnTo>
                    <a:pt x="838424" y="257528"/>
                  </a:lnTo>
                  <a:lnTo>
                    <a:pt x="817573" y="217294"/>
                  </a:lnTo>
                  <a:lnTo>
                    <a:pt x="792823" y="179621"/>
                  </a:lnTo>
                  <a:lnTo>
                    <a:pt x="764440" y="144777"/>
                  </a:lnTo>
                  <a:lnTo>
                    <a:pt x="732692" y="113030"/>
                  </a:lnTo>
                  <a:lnTo>
                    <a:pt x="697848" y="84648"/>
                  </a:lnTo>
                  <a:lnTo>
                    <a:pt x="660174" y="59898"/>
                  </a:lnTo>
                  <a:lnTo>
                    <a:pt x="619939" y="39049"/>
                  </a:lnTo>
                  <a:lnTo>
                    <a:pt x="577409" y="22366"/>
                  </a:lnTo>
                  <a:lnTo>
                    <a:pt x="532853" y="10119"/>
                  </a:lnTo>
                  <a:lnTo>
                    <a:pt x="486538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998883" y="6503479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31" y="23672"/>
                  </a:moveTo>
                  <a:lnTo>
                    <a:pt x="354812" y="23672"/>
                  </a:lnTo>
                  <a:lnTo>
                    <a:pt x="343750" y="18707"/>
                  </a:lnTo>
                  <a:lnTo>
                    <a:pt x="284416" y="4953"/>
                  </a:lnTo>
                  <a:lnTo>
                    <a:pt x="216115" y="0"/>
                  </a:lnTo>
                  <a:lnTo>
                    <a:pt x="147802" y="4953"/>
                  </a:lnTo>
                  <a:lnTo>
                    <a:pt x="88480" y="18707"/>
                  </a:lnTo>
                  <a:lnTo>
                    <a:pt x="77406" y="23672"/>
                  </a:lnTo>
                  <a:lnTo>
                    <a:pt x="12" y="23672"/>
                  </a:lnTo>
                  <a:lnTo>
                    <a:pt x="12" y="96481"/>
                  </a:lnTo>
                  <a:lnTo>
                    <a:pt x="152" y="96481"/>
                  </a:lnTo>
                  <a:lnTo>
                    <a:pt x="0" y="96939"/>
                  </a:lnTo>
                  <a:lnTo>
                    <a:pt x="41706" y="154190"/>
                  </a:lnTo>
                  <a:lnTo>
                    <a:pt x="88480" y="175171"/>
                  </a:lnTo>
                  <a:lnTo>
                    <a:pt x="147802" y="188925"/>
                  </a:lnTo>
                  <a:lnTo>
                    <a:pt x="216115" y="193878"/>
                  </a:lnTo>
                  <a:lnTo>
                    <a:pt x="284416" y="188925"/>
                  </a:lnTo>
                  <a:lnTo>
                    <a:pt x="343750" y="175171"/>
                  </a:lnTo>
                  <a:lnTo>
                    <a:pt x="390525" y="154190"/>
                  </a:lnTo>
                  <a:lnTo>
                    <a:pt x="421208" y="127571"/>
                  </a:lnTo>
                  <a:lnTo>
                    <a:pt x="432231" y="96939"/>
                  </a:lnTo>
                  <a:lnTo>
                    <a:pt x="432066" y="96481"/>
                  </a:lnTo>
                  <a:lnTo>
                    <a:pt x="432231" y="96481"/>
                  </a:lnTo>
                  <a:lnTo>
                    <a:pt x="432231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998001" y="642967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1"/>
                  </a:lnTo>
                  <a:lnTo>
                    <a:pt x="88477" y="18701"/>
                  </a:lnTo>
                  <a:lnTo>
                    <a:pt x="41696" y="39682"/>
                  </a:lnTo>
                  <a:lnTo>
                    <a:pt x="11017" y="66289"/>
                  </a:lnTo>
                  <a:lnTo>
                    <a:pt x="0" y="96925"/>
                  </a:lnTo>
                  <a:lnTo>
                    <a:pt x="11017" y="127564"/>
                  </a:lnTo>
                  <a:lnTo>
                    <a:pt x="41696" y="154174"/>
                  </a:lnTo>
                  <a:lnTo>
                    <a:pt x="88477" y="175157"/>
                  </a:lnTo>
                  <a:lnTo>
                    <a:pt x="147800" y="188917"/>
                  </a:lnTo>
                  <a:lnTo>
                    <a:pt x="216107" y="193859"/>
                  </a:lnTo>
                  <a:lnTo>
                    <a:pt x="284414" y="188917"/>
                  </a:lnTo>
                  <a:lnTo>
                    <a:pt x="343739" y="175157"/>
                  </a:lnTo>
                  <a:lnTo>
                    <a:pt x="390523" y="154174"/>
                  </a:lnTo>
                  <a:lnTo>
                    <a:pt x="421204" y="127564"/>
                  </a:lnTo>
                  <a:lnTo>
                    <a:pt x="432222" y="96925"/>
                  </a:lnTo>
                  <a:lnTo>
                    <a:pt x="421204" y="66289"/>
                  </a:lnTo>
                  <a:lnTo>
                    <a:pt x="390523" y="39682"/>
                  </a:lnTo>
                  <a:lnTo>
                    <a:pt x="343739" y="18701"/>
                  </a:lnTo>
                  <a:lnTo>
                    <a:pt x="284414" y="4941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998883" y="6397662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31" y="23672"/>
                  </a:moveTo>
                  <a:lnTo>
                    <a:pt x="354838" y="23672"/>
                  </a:lnTo>
                  <a:lnTo>
                    <a:pt x="343750" y="18694"/>
                  </a:lnTo>
                  <a:lnTo>
                    <a:pt x="284416" y="4940"/>
                  </a:lnTo>
                  <a:lnTo>
                    <a:pt x="216115" y="0"/>
                  </a:lnTo>
                  <a:lnTo>
                    <a:pt x="147802" y="4940"/>
                  </a:lnTo>
                  <a:lnTo>
                    <a:pt x="88480" y="18694"/>
                  </a:lnTo>
                  <a:lnTo>
                    <a:pt x="77381" y="23672"/>
                  </a:lnTo>
                  <a:lnTo>
                    <a:pt x="12" y="23672"/>
                  </a:lnTo>
                  <a:lnTo>
                    <a:pt x="12" y="96481"/>
                  </a:lnTo>
                  <a:lnTo>
                    <a:pt x="152" y="96481"/>
                  </a:lnTo>
                  <a:lnTo>
                    <a:pt x="0" y="96926"/>
                  </a:lnTo>
                  <a:lnTo>
                    <a:pt x="41706" y="154178"/>
                  </a:lnTo>
                  <a:lnTo>
                    <a:pt x="88480" y="175158"/>
                  </a:lnTo>
                  <a:lnTo>
                    <a:pt x="147802" y="188912"/>
                  </a:lnTo>
                  <a:lnTo>
                    <a:pt x="216115" y="193852"/>
                  </a:lnTo>
                  <a:lnTo>
                    <a:pt x="284416" y="188912"/>
                  </a:lnTo>
                  <a:lnTo>
                    <a:pt x="343750" y="175158"/>
                  </a:lnTo>
                  <a:lnTo>
                    <a:pt x="390525" y="154178"/>
                  </a:lnTo>
                  <a:lnTo>
                    <a:pt x="421208" y="127571"/>
                  </a:lnTo>
                  <a:lnTo>
                    <a:pt x="432231" y="96926"/>
                  </a:lnTo>
                  <a:lnTo>
                    <a:pt x="432066" y="96481"/>
                  </a:lnTo>
                  <a:lnTo>
                    <a:pt x="432231" y="96481"/>
                  </a:lnTo>
                  <a:lnTo>
                    <a:pt x="432231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998001" y="632383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299"/>
                  </a:lnTo>
                  <a:lnTo>
                    <a:pt x="0" y="96932"/>
                  </a:lnTo>
                  <a:lnTo>
                    <a:pt x="11017" y="127580"/>
                  </a:lnTo>
                  <a:lnTo>
                    <a:pt x="41696" y="154194"/>
                  </a:lnTo>
                  <a:lnTo>
                    <a:pt x="88477" y="175180"/>
                  </a:lnTo>
                  <a:lnTo>
                    <a:pt x="147800" y="188941"/>
                  </a:lnTo>
                  <a:lnTo>
                    <a:pt x="216107" y="193883"/>
                  </a:lnTo>
                  <a:lnTo>
                    <a:pt x="284414" y="188941"/>
                  </a:lnTo>
                  <a:lnTo>
                    <a:pt x="343739" y="175180"/>
                  </a:lnTo>
                  <a:lnTo>
                    <a:pt x="390523" y="154194"/>
                  </a:lnTo>
                  <a:lnTo>
                    <a:pt x="421204" y="127580"/>
                  </a:lnTo>
                  <a:lnTo>
                    <a:pt x="432222" y="96932"/>
                  </a:lnTo>
                  <a:lnTo>
                    <a:pt x="421204" y="66300"/>
                  </a:lnTo>
                  <a:lnTo>
                    <a:pt x="390523" y="39693"/>
                  </a:lnTo>
                  <a:lnTo>
                    <a:pt x="343739" y="18709"/>
                  </a:lnTo>
                  <a:lnTo>
                    <a:pt x="284414" y="4945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998883" y="629361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432231" y="23672"/>
                  </a:moveTo>
                  <a:lnTo>
                    <a:pt x="354838" y="23672"/>
                  </a:lnTo>
                  <a:lnTo>
                    <a:pt x="343750" y="18694"/>
                  </a:lnTo>
                  <a:lnTo>
                    <a:pt x="284416" y="4940"/>
                  </a:lnTo>
                  <a:lnTo>
                    <a:pt x="216115" y="0"/>
                  </a:lnTo>
                  <a:lnTo>
                    <a:pt x="147802" y="4940"/>
                  </a:lnTo>
                  <a:lnTo>
                    <a:pt x="88480" y="18694"/>
                  </a:lnTo>
                  <a:lnTo>
                    <a:pt x="77381" y="23672"/>
                  </a:lnTo>
                  <a:lnTo>
                    <a:pt x="12" y="23672"/>
                  </a:lnTo>
                  <a:lnTo>
                    <a:pt x="12" y="96481"/>
                  </a:lnTo>
                  <a:lnTo>
                    <a:pt x="152" y="96481"/>
                  </a:lnTo>
                  <a:lnTo>
                    <a:pt x="0" y="96926"/>
                  </a:lnTo>
                  <a:lnTo>
                    <a:pt x="41706" y="154178"/>
                  </a:lnTo>
                  <a:lnTo>
                    <a:pt x="88480" y="175158"/>
                  </a:lnTo>
                  <a:lnTo>
                    <a:pt x="147802" y="188925"/>
                  </a:lnTo>
                  <a:lnTo>
                    <a:pt x="216115" y="193865"/>
                  </a:lnTo>
                  <a:lnTo>
                    <a:pt x="284416" y="188925"/>
                  </a:lnTo>
                  <a:lnTo>
                    <a:pt x="343750" y="175158"/>
                  </a:lnTo>
                  <a:lnTo>
                    <a:pt x="390525" y="154178"/>
                  </a:lnTo>
                  <a:lnTo>
                    <a:pt x="421208" y="127571"/>
                  </a:lnTo>
                  <a:lnTo>
                    <a:pt x="432231" y="96926"/>
                  </a:lnTo>
                  <a:lnTo>
                    <a:pt x="432066" y="96481"/>
                  </a:lnTo>
                  <a:lnTo>
                    <a:pt x="432231" y="96481"/>
                  </a:lnTo>
                  <a:lnTo>
                    <a:pt x="432231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998001" y="621978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7" y="0"/>
                  </a:moveTo>
                  <a:lnTo>
                    <a:pt x="147800" y="4943"/>
                  </a:lnTo>
                  <a:lnTo>
                    <a:pt x="88477" y="18706"/>
                  </a:lnTo>
                  <a:lnTo>
                    <a:pt x="41696" y="39691"/>
                  </a:lnTo>
                  <a:lnTo>
                    <a:pt x="11017" y="66300"/>
                  </a:lnTo>
                  <a:lnTo>
                    <a:pt x="0" y="96934"/>
                  </a:lnTo>
                  <a:lnTo>
                    <a:pt x="11017" y="127577"/>
                  </a:lnTo>
                  <a:lnTo>
                    <a:pt x="41696" y="154189"/>
                  </a:lnTo>
                  <a:lnTo>
                    <a:pt x="88477" y="175173"/>
                  </a:lnTo>
                  <a:lnTo>
                    <a:pt x="147800" y="188934"/>
                  </a:lnTo>
                  <a:lnTo>
                    <a:pt x="216107" y="193875"/>
                  </a:lnTo>
                  <a:lnTo>
                    <a:pt x="284414" y="188934"/>
                  </a:lnTo>
                  <a:lnTo>
                    <a:pt x="343739" y="175173"/>
                  </a:lnTo>
                  <a:lnTo>
                    <a:pt x="390523" y="154189"/>
                  </a:lnTo>
                  <a:lnTo>
                    <a:pt x="421204" y="127577"/>
                  </a:lnTo>
                  <a:lnTo>
                    <a:pt x="432222" y="96934"/>
                  </a:lnTo>
                  <a:lnTo>
                    <a:pt x="421204" y="66300"/>
                  </a:lnTo>
                  <a:lnTo>
                    <a:pt x="390523" y="39691"/>
                  </a:lnTo>
                  <a:lnTo>
                    <a:pt x="343739" y="18706"/>
                  </a:lnTo>
                  <a:lnTo>
                    <a:pt x="284414" y="4943"/>
                  </a:lnTo>
                  <a:lnTo>
                    <a:pt x="2161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998672" y="6189192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08" y="0"/>
                  </a:moveTo>
                  <a:lnTo>
                    <a:pt x="147801" y="4941"/>
                  </a:lnTo>
                  <a:lnTo>
                    <a:pt x="88478" y="18702"/>
                  </a:lnTo>
                  <a:lnTo>
                    <a:pt x="41696" y="39687"/>
                  </a:lnTo>
                  <a:lnTo>
                    <a:pt x="11017" y="66299"/>
                  </a:lnTo>
                  <a:lnTo>
                    <a:pt x="0" y="96942"/>
                  </a:lnTo>
                  <a:lnTo>
                    <a:pt x="11017" y="127579"/>
                  </a:lnTo>
                  <a:lnTo>
                    <a:pt x="41696" y="154187"/>
                  </a:lnTo>
                  <a:lnTo>
                    <a:pt x="88478" y="175171"/>
                  </a:lnTo>
                  <a:lnTo>
                    <a:pt x="147801" y="188933"/>
                  </a:lnTo>
                  <a:lnTo>
                    <a:pt x="216108" y="193875"/>
                  </a:lnTo>
                  <a:lnTo>
                    <a:pt x="284417" y="188933"/>
                  </a:lnTo>
                  <a:lnTo>
                    <a:pt x="343741" y="175171"/>
                  </a:lnTo>
                  <a:lnTo>
                    <a:pt x="390521" y="154187"/>
                  </a:lnTo>
                  <a:lnTo>
                    <a:pt x="421198" y="127579"/>
                  </a:lnTo>
                  <a:lnTo>
                    <a:pt x="432215" y="96942"/>
                  </a:lnTo>
                  <a:lnTo>
                    <a:pt x="421198" y="66299"/>
                  </a:lnTo>
                  <a:lnTo>
                    <a:pt x="390521" y="39687"/>
                  </a:lnTo>
                  <a:lnTo>
                    <a:pt x="343741" y="18702"/>
                  </a:lnTo>
                  <a:lnTo>
                    <a:pt x="284417" y="4941"/>
                  </a:lnTo>
                  <a:lnTo>
                    <a:pt x="216108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6328" y="5953540"/>
              <a:ext cx="196890" cy="210694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5807276" y="4033025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4" y="0"/>
                  </a:moveTo>
                  <a:lnTo>
                    <a:pt x="390930" y="2574"/>
                  </a:lnTo>
                  <a:lnTo>
                    <a:pt x="344616" y="10119"/>
                  </a:lnTo>
                  <a:lnTo>
                    <a:pt x="300061" y="22366"/>
                  </a:lnTo>
                  <a:lnTo>
                    <a:pt x="257533" y="39049"/>
                  </a:lnTo>
                  <a:lnTo>
                    <a:pt x="217298" y="59898"/>
                  </a:lnTo>
                  <a:lnTo>
                    <a:pt x="179625" y="84648"/>
                  </a:lnTo>
                  <a:lnTo>
                    <a:pt x="144781" y="113030"/>
                  </a:lnTo>
                  <a:lnTo>
                    <a:pt x="113034" y="144777"/>
                  </a:lnTo>
                  <a:lnTo>
                    <a:pt x="84651" y="179621"/>
                  </a:lnTo>
                  <a:lnTo>
                    <a:pt x="59901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3"/>
                  </a:lnTo>
                  <a:lnTo>
                    <a:pt x="22367" y="577408"/>
                  </a:lnTo>
                  <a:lnTo>
                    <a:pt x="39050" y="619937"/>
                  </a:lnTo>
                  <a:lnTo>
                    <a:pt x="59901" y="660172"/>
                  </a:lnTo>
                  <a:lnTo>
                    <a:pt x="84651" y="697845"/>
                  </a:lnTo>
                  <a:lnTo>
                    <a:pt x="113034" y="732689"/>
                  </a:lnTo>
                  <a:lnTo>
                    <a:pt x="144781" y="764436"/>
                  </a:lnTo>
                  <a:lnTo>
                    <a:pt x="179625" y="792818"/>
                  </a:lnTo>
                  <a:lnTo>
                    <a:pt x="217298" y="817568"/>
                  </a:lnTo>
                  <a:lnTo>
                    <a:pt x="257533" y="838418"/>
                  </a:lnTo>
                  <a:lnTo>
                    <a:pt x="300061" y="855100"/>
                  </a:lnTo>
                  <a:lnTo>
                    <a:pt x="344616" y="867348"/>
                  </a:lnTo>
                  <a:lnTo>
                    <a:pt x="390930" y="874892"/>
                  </a:lnTo>
                  <a:lnTo>
                    <a:pt x="438734" y="877467"/>
                  </a:lnTo>
                  <a:lnTo>
                    <a:pt x="486538" y="874892"/>
                  </a:lnTo>
                  <a:lnTo>
                    <a:pt x="532851" y="867348"/>
                  </a:lnTo>
                  <a:lnTo>
                    <a:pt x="577406" y="855100"/>
                  </a:lnTo>
                  <a:lnTo>
                    <a:pt x="619934" y="838418"/>
                  </a:lnTo>
                  <a:lnTo>
                    <a:pt x="660169" y="817568"/>
                  </a:lnTo>
                  <a:lnTo>
                    <a:pt x="697842" y="792818"/>
                  </a:lnTo>
                  <a:lnTo>
                    <a:pt x="732686" y="764436"/>
                  </a:lnTo>
                  <a:lnTo>
                    <a:pt x="764433" y="732689"/>
                  </a:lnTo>
                  <a:lnTo>
                    <a:pt x="792816" y="697845"/>
                  </a:lnTo>
                  <a:lnTo>
                    <a:pt x="817566" y="660172"/>
                  </a:lnTo>
                  <a:lnTo>
                    <a:pt x="838416" y="619937"/>
                  </a:lnTo>
                  <a:lnTo>
                    <a:pt x="855099" y="577408"/>
                  </a:lnTo>
                  <a:lnTo>
                    <a:pt x="867347" y="532853"/>
                  </a:lnTo>
                  <a:lnTo>
                    <a:pt x="874892" y="486538"/>
                  </a:lnTo>
                  <a:lnTo>
                    <a:pt x="877467" y="438732"/>
                  </a:lnTo>
                  <a:lnTo>
                    <a:pt x="874892" y="390927"/>
                  </a:lnTo>
                  <a:lnTo>
                    <a:pt x="867347" y="344613"/>
                  </a:lnTo>
                  <a:lnTo>
                    <a:pt x="855099" y="300057"/>
                  </a:lnTo>
                  <a:lnTo>
                    <a:pt x="838416" y="257528"/>
                  </a:lnTo>
                  <a:lnTo>
                    <a:pt x="817566" y="217294"/>
                  </a:lnTo>
                  <a:lnTo>
                    <a:pt x="792816" y="179621"/>
                  </a:lnTo>
                  <a:lnTo>
                    <a:pt x="764433" y="144777"/>
                  </a:lnTo>
                  <a:lnTo>
                    <a:pt x="732686" y="113030"/>
                  </a:lnTo>
                  <a:lnTo>
                    <a:pt x="697842" y="84648"/>
                  </a:lnTo>
                  <a:lnTo>
                    <a:pt x="660169" y="59898"/>
                  </a:lnTo>
                  <a:lnTo>
                    <a:pt x="619934" y="39049"/>
                  </a:lnTo>
                  <a:lnTo>
                    <a:pt x="577406" y="22366"/>
                  </a:lnTo>
                  <a:lnTo>
                    <a:pt x="532851" y="10119"/>
                  </a:lnTo>
                  <a:lnTo>
                    <a:pt x="486538" y="2574"/>
                  </a:lnTo>
                  <a:lnTo>
                    <a:pt x="43873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934797" y="4219658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33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33"/>
                  </a:lnTo>
                  <a:lnTo>
                    <a:pt x="595933" y="444224"/>
                  </a:lnTo>
                  <a:lnTo>
                    <a:pt x="603324" y="436833"/>
                  </a:lnTo>
                  <a:lnTo>
                    <a:pt x="603324" y="427694"/>
                  </a:lnTo>
                  <a:lnTo>
                    <a:pt x="603324" y="7391"/>
                  </a:lnTo>
                  <a:lnTo>
                    <a:pt x="59593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58145" y="4243148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4" y="0"/>
                  </a:moveTo>
                  <a:lnTo>
                    <a:pt x="7391" y="0"/>
                  </a:lnTo>
                  <a:lnTo>
                    <a:pt x="0" y="7399"/>
                  </a:lnTo>
                  <a:lnTo>
                    <a:pt x="0" y="387936"/>
                  </a:lnTo>
                  <a:lnTo>
                    <a:pt x="7391" y="395328"/>
                  </a:lnTo>
                  <a:lnTo>
                    <a:pt x="544974" y="395320"/>
                  </a:lnTo>
                  <a:lnTo>
                    <a:pt x="552358" y="387936"/>
                  </a:lnTo>
                  <a:lnTo>
                    <a:pt x="552358" y="378790"/>
                  </a:lnTo>
                  <a:lnTo>
                    <a:pt x="552358" y="7391"/>
                  </a:lnTo>
                  <a:lnTo>
                    <a:pt x="54497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984443" y="4266069"/>
              <a:ext cx="499109" cy="353060"/>
            </a:xfrm>
            <a:custGeom>
              <a:avLst/>
              <a:gdLst/>
              <a:ahLst/>
              <a:cxnLst/>
              <a:rect l="l" t="t" r="r" b="b"/>
              <a:pathLst>
                <a:path w="499110" h="353060">
                  <a:moveTo>
                    <a:pt x="110998" y="290258"/>
                  </a:moveTo>
                  <a:lnTo>
                    <a:pt x="108115" y="287362"/>
                  </a:lnTo>
                  <a:lnTo>
                    <a:pt x="2882" y="287362"/>
                  </a:lnTo>
                  <a:lnTo>
                    <a:pt x="0" y="290258"/>
                  </a:lnTo>
                  <a:lnTo>
                    <a:pt x="0" y="304596"/>
                  </a:lnTo>
                  <a:lnTo>
                    <a:pt x="2882" y="307467"/>
                  </a:lnTo>
                  <a:lnTo>
                    <a:pt x="108115" y="307467"/>
                  </a:lnTo>
                  <a:lnTo>
                    <a:pt x="110998" y="304596"/>
                  </a:lnTo>
                  <a:lnTo>
                    <a:pt x="110998" y="301040"/>
                  </a:lnTo>
                  <a:lnTo>
                    <a:pt x="110998" y="290258"/>
                  </a:lnTo>
                  <a:close/>
                </a:path>
                <a:path w="499110" h="353060">
                  <a:moveTo>
                    <a:pt x="110998" y="247167"/>
                  </a:moveTo>
                  <a:lnTo>
                    <a:pt x="108115" y="244297"/>
                  </a:lnTo>
                  <a:lnTo>
                    <a:pt x="2882" y="244297"/>
                  </a:lnTo>
                  <a:lnTo>
                    <a:pt x="0" y="247167"/>
                  </a:lnTo>
                  <a:lnTo>
                    <a:pt x="0" y="261518"/>
                  </a:lnTo>
                  <a:lnTo>
                    <a:pt x="2882" y="264401"/>
                  </a:lnTo>
                  <a:lnTo>
                    <a:pt x="108115" y="264401"/>
                  </a:lnTo>
                  <a:lnTo>
                    <a:pt x="110998" y="261518"/>
                  </a:lnTo>
                  <a:lnTo>
                    <a:pt x="110998" y="257962"/>
                  </a:lnTo>
                  <a:lnTo>
                    <a:pt x="110998" y="247167"/>
                  </a:lnTo>
                  <a:close/>
                </a:path>
                <a:path w="499110" h="353060">
                  <a:moveTo>
                    <a:pt x="110998" y="204089"/>
                  </a:moveTo>
                  <a:lnTo>
                    <a:pt x="108115" y="201218"/>
                  </a:lnTo>
                  <a:lnTo>
                    <a:pt x="2882" y="201218"/>
                  </a:lnTo>
                  <a:lnTo>
                    <a:pt x="0" y="204089"/>
                  </a:lnTo>
                  <a:lnTo>
                    <a:pt x="0" y="218440"/>
                  </a:lnTo>
                  <a:lnTo>
                    <a:pt x="2882" y="221322"/>
                  </a:lnTo>
                  <a:lnTo>
                    <a:pt x="108115" y="221322"/>
                  </a:lnTo>
                  <a:lnTo>
                    <a:pt x="110998" y="218440"/>
                  </a:lnTo>
                  <a:lnTo>
                    <a:pt x="110998" y="214884"/>
                  </a:lnTo>
                  <a:lnTo>
                    <a:pt x="110998" y="204089"/>
                  </a:lnTo>
                  <a:close/>
                </a:path>
                <a:path w="499110" h="353060">
                  <a:moveTo>
                    <a:pt x="110998" y="161023"/>
                  </a:moveTo>
                  <a:lnTo>
                    <a:pt x="108115" y="158140"/>
                  </a:lnTo>
                  <a:lnTo>
                    <a:pt x="2882" y="158140"/>
                  </a:lnTo>
                  <a:lnTo>
                    <a:pt x="0" y="161023"/>
                  </a:lnTo>
                  <a:lnTo>
                    <a:pt x="0" y="175361"/>
                  </a:lnTo>
                  <a:lnTo>
                    <a:pt x="2882" y="178231"/>
                  </a:lnTo>
                  <a:lnTo>
                    <a:pt x="108115" y="178231"/>
                  </a:lnTo>
                  <a:lnTo>
                    <a:pt x="110998" y="175361"/>
                  </a:lnTo>
                  <a:lnTo>
                    <a:pt x="110998" y="171805"/>
                  </a:lnTo>
                  <a:lnTo>
                    <a:pt x="110998" y="161023"/>
                  </a:lnTo>
                  <a:close/>
                </a:path>
                <a:path w="499110" h="353060">
                  <a:moveTo>
                    <a:pt x="110998" y="117932"/>
                  </a:moveTo>
                  <a:lnTo>
                    <a:pt x="108115" y="115062"/>
                  </a:lnTo>
                  <a:lnTo>
                    <a:pt x="2882" y="115062"/>
                  </a:lnTo>
                  <a:lnTo>
                    <a:pt x="0" y="117932"/>
                  </a:lnTo>
                  <a:lnTo>
                    <a:pt x="0" y="132283"/>
                  </a:lnTo>
                  <a:lnTo>
                    <a:pt x="2882" y="135166"/>
                  </a:lnTo>
                  <a:lnTo>
                    <a:pt x="108115" y="135166"/>
                  </a:lnTo>
                  <a:lnTo>
                    <a:pt x="110998" y="132283"/>
                  </a:lnTo>
                  <a:lnTo>
                    <a:pt x="110998" y="128727"/>
                  </a:lnTo>
                  <a:lnTo>
                    <a:pt x="110998" y="117932"/>
                  </a:lnTo>
                  <a:close/>
                </a:path>
                <a:path w="499110" h="353060">
                  <a:moveTo>
                    <a:pt x="496849" y="115265"/>
                  </a:moveTo>
                  <a:lnTo>
                    <a:pt x="493979" y="112382"/>
                  </a:lnTo>
                  <a:lnTo>
                    <a:pt x="129959" y="112382"/>
                  </a:lnTo>
                  <a:lnTo>
                    <a:pt x="127076" y="115265"/>
                  </a:lnTo>
                  <a:lnTo>
                    <a:pt x="127076" y="349618"/>
                  </a:lnTo>
                  <a:lnTo>
                    <a:pt x="129959" y="352501"/>
                  </a:lnTo>
                  <a:lnTo>
                    <a:pt x="493979" y="352501"/>
                  </a:lnTo>
                  <a:lnTo>
                    <a:pt x="496849" y="349618"/>
                  </a:lnTo>
                  <a:lnTo>
                    <a:pt x="496849" y="346062"/>
                  </a:lnTo>
                  <a:lnTo>
                    <a:pt x="496849" y="115265"/>
                  </a:lnTo>
                  <a:close/>
                </a:path>
                <a:path w="499110" h="353060">
                  <a:moveTo>
                    <a:pt x="498538" y="2882"/>
                  </a:moveTo>
                  <a:lnTo>
                    <a:pt x="495655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82372"/>
                  </a:lnTo>
                  <a:lnTo>
                    <a:pt x="2882" y="85255"/>
                  </a:lnTo>
                  <a:lnTo>
                    <a:pt x="495655" y="85255"/>
                  </a:lnTo>
                  <a:lnTo>
                    <a:pt x="498538" y="82372"/>
                  </a:lnTo>
                  <a:lnTo>
                    <a:pt x="498538" y="78816"/>
                  </a:lnTo>
                  <a:lnTo>
                    <a:pt x="498538" y="2882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2420" y="4672630"/>
              <a:ext cx="206992" cy="97050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4604410" y="6697840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5" h="1019175">
                  <a:moveTo>
                    <a:pt x="931075" y="133642"/>
                  </a:moveTo>
                  <a:lnTo>
                    <a:pt x="930694" y="128016"/>
                  </a:lnTo>
                  <a:lnTo>
                    <a:pt x="891133" y="88455"/>
                  </a:lnTo>
                  <a:lnTo>
                    <a:pt x="885494" y="88074"/>
                  </a:lnTo>
                  <a:lnTo>
                    <a:pt x="46316" y="927252"/>
                  </a:lnTo>
                  <a:lnTo>
                    <a:pt x="37668" y="929881"/>
                  </a:lnTo>
                  <a:lnTo>
                    <a:pt x="2819" y="895045"/>
                  </a:lnTo>
                  <a:lnTo>
                    <a:pt x="0" y="897242"/>
                  </a:lnTo>
                  <a:lnTo>
                    <a:pt x="3683" y="1010081"/>
                  </a:lnTo>
                  <a:lnTo>
                    <a:pt x="9055" y="1015466"/>
                  </a:lnTo>
                  <a:lnTo>
                    <a:pt x="121907" y="1019162"/>
                  </a:lnTo>
                  <a:lnTo>
                    <a:pt x="124104" y="1016317"/>
                  </a:lnTo>
                  <a:lnTo>
                    <a:pt x="89268" y="981468"/>
                  </a:lnTo>
                  <a:lnTo>
                    <a:pt x="91897" y="972832"/>
                  </a:lnTo>
                  <a:lnTo>
                    <a:pt x="924191" y="140538"/>
                  </a:lnTo>
                  <a:lnTo>
                    <a:pt x="931075" y="133642"/>
                  </a:lnTo>
                  <a:close/>
                </a:path>
                <a:path w="1213485" h="1019175">
                  <a:moveTo>
                    <a:pt x="1213231" y="121920"/>
                  </a:moveTo>
                  <a:lnTo>
                    <a:pt x="1209548" y="9080"/>
                  </a:lnTo>
                  <a:lnTo>
                    <a:pt x="1204175" y="3683"/>
                  </a:lnTo>
                  <a:lnTo>
                    <a:pt x="1091323" y="0"/>
                  </a:lnTo>
                  <a:lnTo>
                    <a:pt x="1089126" y="2832"/>
                  </a:lnTo>
                  <a:lnTo>
                    <a:pt x="1123975" y="37680"/>
                  </a:lnTo>
                  <a:lnTo>
                    <a:pt x="1121333" y="46316"/>
                  </a:lnTo>
                  <a:lnTo>
                    <a:pt x="289026" y="878624"/>
                  </a:lnTo>
                  <a:lnTo>
                    <a:pt x="282155" y="885507"/>
                  </a:lnTo>
                  <a:lnTo>
                    <a:pt x="282536" y="891146"/>
                  </a:lnTo>
                  <a:lnTo>
                    <a:pt x="322097" y="930706"/>
                  </a:lnTo>
                  <a:lnTo>
                    <a:pt x="327736" y="931087"/>
                  </a:lnTo>
                  <a:lnTo>
                    <a:pt x="1166926" y="91909"/>
                  </a:lnTo>
                  <a:lnTo>
                    <a:pt x="1175562" y="89281"/>
                  </a:lnTo>
                  <a:lnTo>
                    <a:pt x="1210411" y="124104"/>
                  </a:lnTo>
                  <a:lnTo>
                    <a:pt x="1213231" y="12192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6850950" y="6132773"/>
            <a:ext cx="27686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510303" y="6429980"/>
            <a:ext cx="61785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8368052" y="5999144"/>
            <a:ext cx="1661160" cy="877569"/>
            <a:chOff x="8368052" y="5999144"/>
            <a:chExt cx="1661160" cy="877569"/>
          </a:xfrm>
        </p:grpSpPr>
        <p:sp>
          <p:nvSpPr>
            <p:cNvPr id="67" name="object 67" descr=""/>
            <p:cNvSpPr/>
            <p:nvPr/>
          </p:nvSpPr>
          <p:spPr>
            <a:xfrm>
              <a:off x="8368052" y="5999144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2"/>
                  </a:lnTo>
                  <a:lnTo>
                    <a:pt x="22367" y="577408"/>
                  </a:lnTo>
                  <a:lnTo>
                    <a:pt x="39050" y="619936"/>
                  </a:lnTo>
                  <a:lnTo>
                    <a:pt x="59900" y="660171"/>
                  </a:lnTo>
                  <a:lnTo>
                    <a:pt x="84651" y="697844"/>
                  </a:lnTo>
                  <a:lnTo>
                    <a:pt x="113033" y="732688"/>
                  </a:lnTo>
                  <a:lnTo>
                    <a:pt x="144780" y="764434"/>
                  </a:lnTo>
                  <a:lnTo>
                    <a:pt x="179624" y="792817"/>
                  </a:lnTo>
                  <a:lnTo>
                    <a:pt x="217297" y="817566"/>
                  </a:lnTo>
                  <a:lnTo>
                    <a:pt x="257532" y="838416"/>
                  </a:lnTo>
                  <a:lnTo>
                    <a:pt x="300060" y="855099"/>
                  </a:lnTo>
                  <a:lnTo>
                    <a:pt x="344615" y="867346"/>
                  </a:lnTo>
                  <a:lnTo>
                    <a:pt x="390928" y="874891"/>
                  </a:lnTo>
                  <a:lnTo>
                    <a:pt x="438732" y="877465"/>
                  </a:lnTo>
                  <a:lnTo>
                    <a:pt x="486537" y="874891"/>
                  </a:lnTo>
                  <a:lnTo>
                    <a:pt x="532850" y="867346"/>
                  </a:lnTo>
                  <a:lnTo>
                    <a:pt x="577405" y="855099"/>
                  </a:lnTo>
                  <a:lnTo>
                    <a:pt x="619933" y="838416"/>
                  </a:lnTo>
                  <a:lnTo>
                    <a:pt x="660168" y="817566"/>
                  </a:lnTo>
                  <a:lnTo>
                    <a:pt x="697841" y="792817"/>
                  </a:lnTo>
                  <a:lnTo>
                    <a:pt x="732685" y="764434"/>
                  </a:lnTo>
                  <a:lnTo>
                    <a:pt x="764432" y="732688"/>
                  </a:lnTo>
                  <a:lnTo>
                    <a:pt x="792814" y="697844"/>
                  </a:lnTo>
                  <a:lnTo>
                    <a:pt x="817565" y="660171"/>
                  </a:lnTo>
                  <a:lnTo>
                    <a:pt x="838415" y="619936"/>
                  </a:lnTo>
                  <a:lnTo>
                    <a:pt x="855098" y="577408"/>
                  </a:lnTo>
                  <a:lnTo>
                    <a:pt x="867346" y="532852"/>
                  </a:lnTo>
                  <a:lnTo>
                    <a:pt x="874891" y="486538"/>
                  </a:lnTo>
                  <a:lnTo>
                    <a:pt x="877465" y="438732"/>
                  </a:lnTo>
                  <a:lnTo>
                    <a:pt x="874891" y="390927"/>
                  </a:lnTo>
                  <a:lnTo>
                    <a:pt x="867346" y="344613"/>
                  </a:lnTo>
                  <a:lnTo>
                    <a:pt x="855098" y="300057"/>
                  </a:lnTo>
                  <a:lnTo>
                    <a:pt x="838415" y="257528"/>
                  </a:lnTo>
                  <a:lnTo>
                    <a:pt x="817565" y="217294"/>
                  </a:lnTo>
                  <a:lnTo>
                    <a:pt x="792814" y="179621"/>
                  </a:lnTo>
                  <a:lnTo>
                    <a:pt x="764432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8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492390" y="6220918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33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24"/>
                  </a:lnTo>
                  <a:lnTo>
                    <a:pt x="595933" y="444224"/>
                  </a:lnTo>
                  <a:lnTo>
                    <a:pt x="603324" y="436833"/>
                  </a:lnTo>
                  <a:lnTo>
                    <a:pt x="603324" y="427686"/>
                  </a:lnTo>
                  <a:lnTo>
                    <a:pt x="603324" y="7391"/>
                  </a:lnTo>
                  <a:lnTo>
                    <a:pt x="59593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515737" y="6244407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6" y="0"/>
                  </a:moveTo>
                  <a:lnTo>
                    <a:pt x="7392" y="0"/>
                  </a:lnTo>
                  <a:lnTo>
                    <a:pt x="0" y="7400"/>
                  </a:lnTo>
                  <a:lnTo>
                    <a:pt x="0" y="387929"/>
                  </a:lnTo>
                  <a:lnTo>
                    <a:pt x="7392" y="395320"/>
                  </a:lnTo>
                  <a:lnTo>
                    <a:pt x="544976" y="395320"/>
                  </a:lnTo>
                  <a:lnTo>
                    <a:pt x="552359" y="387929"/>
                  </a:lnTo>
                  <a:lnTo>
                    <a:pt x="552359" y="378782"/>
                  </a:lnTo>
                  <a:lnTo>
                    <a:pt x="552359" y="7383"/>
                  </a:lnTo>
                  <a:lnTo>
                    <a:pt x="54497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528253" y="6262407"/>
              <a:ext cx="527050" cy="354965"/>
            </a:xfrm>
            <a:custGeom>
              <a:avLst/>
              <a:gdLst/>
              <a:ahLst/>
              <a:cxnLst/>
              <a:rect l="l" t="t" r="r" b="b"/>
              <a:pathLst>
                <a:path w="527050" h="354965">
                  <a:moveTo>
                    <a:pt x="525081" y="47663"/>
                  </a:moveTo>
                  <a:lnTo>
                    <a:pt x="521589" y="44170"/>
                  </a:lnTo>
                  <a:lnTo>
                    <a:pt x="178650" y="44170"/>
                  </a:lnTo>
                  <a:lnTo>
                    <a:pt x="175171" y="47663"/>
                  </a:lnTo>
                  <a:lnTo>
                    <a:pt x="175171" y="351180"/>
                  </a:lnTo>
                  <a:lnTo>
                    <a:pt x="178650" y="354672"/>
                  </a:lnTo>
                  <a:lnTo>
                    <a:pt x="521589" y="354672"/>
                  </a:lnTo>
                  <a:lnTo>
                    <a:pt x="525081" y="351180"/>
                  </a:lnTo>
                  <a:lnTo>
                    <a:pt x="525081" y="346875"/>
                  </a:lnTo>
                  <a:lnTo>
                    <a:pt x="525081" y="47663"/>
                  </a:lnTo>
                  <a:close/>
                </a:path>
                <a:path w="527050" h="354965">
                  <a:moveTo>
                    <a:pt x="526542" y="3492"/>
                  </a:moveTo>
                  <a:lnTo>
                    <a:pt x="523062" y="0"/>
                  </a:lnTo>
                  <a:lnTo>
                    <a:pt x="3479" y="0"/>
                  </a:lnTo>
                  <a:lnTo>
                    <a:pt x="0" y="3492"/>
                  </a:lnTo>
                  <a:lnTo>
                    <a:pt x="0" y="20878"/>
                  </a:lnTo>
                  <a:lnTo>
                    <a:pt x="3479" y="24358"/>
                  </a:lnTo>
                  <a:lnTo>
                    <a:pt x="523062" y="24358"/>
                  </a:lnTo>
                  <a:lnTo>
                    <a:pt x="526542" y="20878"/>
                  </a:lnTo>
                  <a:lnTo>
                    <a:pt x="526542" y="16573"/>
                  </a:lnTo>
                  <a:lnTo>
                    <a:pt x="526542" y="3492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5598" y="6421443"/>
              <a:ext cx="177175" cy="176989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8528725" y="6306576"/>
              <a:ext cx="154305" cy="310515"/>
            </a:xfrm>
            <a:custGeom>
              <a:avLst/>
              <a:gdLst/>
              <a:ahLst/>
              <a:cxnLst/>
              <a:rect l="l" t="t" r="r" b="b"/>
              <a:pathLst>
                <a:path w="154304" h="310515">
                  <a:moveTo>
                    <a:pt x="150383" y="0"/>
                  </a:moveTo>
                  <a:lnTo>
                    <a:pt x="3477" y="0"/>
                  </a:lnTo>
                  <a:lnTo>
                    <a:pt x="0" y="3493"/>
                  </a:lnTo>
                  <a:lnTo>
                    <a:pt x="0" y="307008"/>
                  </a:lnTo>
                  <a:lnTo>
                    <a:pt x="3477" y="310502"/>
                  </a:lnTo>
                  <a:lnTo>
                    <a:pt x="150383" y="310502"/>
                  </a:lnTo>
                  <a:lnTo>
                    <a:pt x="153877" y="307008"/>
                  </a:lnTo>
                  <a:lnTo>
                    <a:pt x="153877" y="302698"/>
                  </a:lnTo>
                  <a:lnTo>
                    <a:pt x="153877" y="3493"/>
                  </a:lnTo>
                  <a:lnTo>
                    <a:pt x="150383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8782" y="6368140"/>
              <a:ext cx="132372" cy="132234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7992" y="6674564"/>
              <a:ext cx="206990" cy="97047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9285325" y="6208356"/>
              <a:ext cx="743585" cy="274955"/>
            </a:xfrm>
            <a:custGeom>
              <a:avLst/>
              <a:gdLst/>
              <a:ahLst/>
              <a:cxnLst/>
              <a:rect l="l" t="t" r="r" b="b"/>
              <a:pathLst>
                <a:path w="743584" h="274954">
                  <a:moveTo>
                    <a:pt x="631850" y="58102"/>
                  </a:moveTo>
                  <a:lnTo>
                    <a:pt x="628142" y="53848"/>
                  </a:lnTo>
                  <a:lnTo>
                    <a:pt x="88709" y="53975"/>
                  </a:lnTo>
                  <a:lnTo>
                    <a:pt x="80759" y="49720"/>
                  </a:lnTo>
                  <a:lnTo>
                    <a:pt x="80746" y="444"/>
                  </a:lnTo>
                  <a:lnTo>
                    <a:pt x="77177" y="0"/>
                  </a:lnTo>
                  <a:lnTo>
                    <a:pt x="0" y="82410"/>
                  </a:lnTo>
                  <a:lnTo>
                    <a:pt x="0" y="90017"/>
                  </a:lnTo>
                  <a:lnTo>
                    <a:pt x="77203" y="172402"/>
                  </a:lnTo>
                  <a:lnTo>
                    <a:pt x="80759" y="171958"/>
                  </a:lnTo>
                  <a:lnTo>
                    <a:pt x="80759" y="122682"/>
                  </a:lnTo>
                  <a:lnTo>
                    <a:pt x="88734" y="118427"/>
                  </a:lnTo>
                  <a:lnTo>
                    <a:pt x="618413" y="118313"/>
                  </a:lnTo>
                  <a:lnTo>
                    <a:pt x="628142" y="118313"/>
                  </a:lnTo>
                  <a:lnTo>
                    <a:pt x="631850" y="114058"/>
                  </a:lnTo>
                  <a:lnTo>
                    <a:pt x="631850" y="58102"/>
                  </a:lnTo>
                  <a:close/>
                </a:path>
                <a:path w="743584" h="274954">
                  <a:moveTo>
                    <a:pt x="743343" y="192379"/>
                  </a:moveTo>
                  <a:lnTo>
                    <a:pt x="743331" y="184772"/>
                  </a:lnTo>
                  <a:lnTo>
                    <a:pt x="666127" y="102387"/>
                  </a:lnTo>
                  <a:lnTo>
                    <a:pt x="662571" y="102831"/>
                  </a:lnTo>
                  <a:lnTo>
                    <a:pt x="662571" y="152107"/>
                  </a:lnTo>
                  <a:lnTo>
                    <a:pt x="654621" y="156362"/>
                  </a:lnTo>
                  <a:lnTo>
                    <a:pt x="124917" y="156476"/>
                  </a:lnTo>
                  <a:lnTo>
                    <a:pt x="115189" y="156476"/>
                  </a:lnTo>
                  <a:lnTo>
                    <a:pt x="111480" y="160731"/>
                  </a:lnTo>
                  <a:lnTo>
                    <a:pt x="111480" y="216700"/>
                  </a:lnTo>
                  <a:lnTo>
                    <a:pt x="115189" y="220954"/>
                  </a:lnTo>
                  <a:lnTo>
                    <a:pt x="654621" y="220827"/>
                  </a:lnTo>
                  <a:lnTo>
                    <a:pt x="662597" y="225069"/>
                  </a:lnTo>
                  <a:lnTo>
                    <a:pt x="662597" y="274345"/>
                  </a:lnTo>
                  <a:lnTo>
                    <a:pt x="666153" y="274789"/>
                  </a:lnTo>
                  <a:lnTo>
                    <a:pt x="743343" y="192379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7617209" y="7765008"/>
            <a:ext cx="877569" cy="877569"/>
            <a:chOff x="7617209" y="7765008"/>
            <a:chExt cx="877569" cy="877569"/>
          </a:xfrm>
        </p:grpSpPr>
        <p:sp>
          <p:nvSpPr>
            <p:cNvPr id="77" name="object 77" descr=""/>
            <p:cNvSpPr/>
            <p:nvPr/>
          </p:nvSpPr>
          <p:spPr>
            <a:xfrm>
              <a:off x="7617209" y="7765008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8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3"/>
                  </a:lnTo>
                  <a:lnTo>
                    <a:pt x="22367" y="577408"/>
                  </a:lnTo>
                  <a:lnTo>
                    <a:pt x="39050" y="619937"/>
                  </a:lnTo>
                  <a:lnTo>
                    <a:pt x="59900" y="660172"/>
                  </a:lnTo>
                  <a:lnTo>
                    <a:pt x="84651" y="697845"/>
                  </a:lnTo>
                  <a:lnTo>
                    <a:pt x="113033" y="732689"/>
                  </a:lnTo>
                  <a:lnTo>
                    <a:pt x="144780" y="764435"/>
                  </a:lnTo>
                  <a:lnTo>
                    <a:pt x="179624" y="792817"/>
                  </a:lnTo>
                  <a:lnTo>
                    <a:pt x="217297" y="817567"/>
                  </a:lnTo>
                  <a:lnTo>
                    <a:pt x="257532" y="838417"/>
                  </a:lnTo>
                  <a:lnTo>
                    <a:pt x="300060" y="855100"/>
                  </a:lnTo>
                  <a:lnTo>
                    <a:pt x="344615" y="867347"/>
                  </a:lnTo>
                  <a:lnTo>
                    <a:pt x="390928" y="874892"/>
                  </a:lnTo>
                  <a:lnTo>
                    <a:pt x="438732" y="877466"/>
                  </a:lnTo>
                  <a:lnTo>
                    <a:pt x="486537" y="874892"/>
                  </a:lnTo>
                  <a:lnTo>
                    <a:pt x="532850" y="867347"/>
                  </a:lnTo>
                  <a:lnTo>
                    <a:pt x="577405" y="855100"/>
                  </a:lnTo>
                  <a:lnTo>
                    <a:pt x="619933" y="838417"/>
                  </a:lnTo>
                  <a:lnTo>
                    <a:pt x="660168" y="817567"/>
                  </a:lnTo>
                  <a:lnTo>
                    <a:pt x="697841" y="792817"/>
                  </a:lnTo>
                  <a:lnTo>
                    <a:pt x="732685" y="764435"/>
                  </a:lnTo>
                  <a:lnTo>
                    <a:pt x="764432" y="732689"/>
                  </a:lnTo>
                  <a:lnTo>
                    <a:pt x="792814" y="697845"/>
                  </a:lnTo>
                  <a:lnTo>
                    <a:pt x="817565" y="660172"/>
                  </a:lnTo>
                  <a:lnTo>
                    <a:pt x="838415" y="619937"/>
                  </a:lnTo>
                  <a:lnTo>
                    <a:pt x="855098" y="577408"/>
                  </a:lnTo>
                  <a:lnTo>
                    <a:pt x="867346" y="532853"/>
                  </a:lnTo>
                  <a:lnTo>
                    <a:pt x="874891" y="486538"/>
                  </a:lnTo>
                  <a:lnTo>
                    <a:pt x="877465" y="438732"/>
                  </a:lnTo>
                  <a:lnTo>
                    <a:pt x="874891" y="390927"/>
                  </a:lnTo>
                  <a:lnTo>
                    <a:pt x="867346" y="344613"/>
                  </a:lnTo>
                  <a:lnTo>
                    <a:pt x="855098" y="300057"/>
                  </a:lnTo>
                  <a:lnTo>
                    <a:pt x="838415" y="257528"/>
                  </a:lnTo>
                  <a:lnTo>
                    <a:pt x="817565" y="217294"/>
                  </a:lnTo>
                  <a:lnTo>
                    <a:pt x="792814" y="179621"/>
                  </a:lnTo>
                  <a:lnTo>
                    <a:pt x="764432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8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756885" y="7956036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32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33"/>
                  </a:lnTo>
                  <a:lnTo>
                    <a:pt x="595932" y="444224"/>
                  </a:lnTo>
                  <a:lnTo>
                    <a:pt x="603324" y="436833"/>
                  </a:lnTo>
                  <a:lnTo>
                    <a:pt x="603324" y="427694"/>
                  </a:lnTo>
                  <a:lnTo>
                    <a:pt x="603324" y="7391"/>
                  </a:lnTo>
                  <a:lnTo>
                    <a:pt x="595932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780231" y="7979525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6" y="0"/>
                  </a:moveTo>
                  <a:lnTo>
                    <a:pt x="7391" y="0"/>
                  </a:lnTo>
                  <a:lnTo>
                    <a:pt x="0" y="7399"/>
                  </a:lnTo>
                  <a:lnTo>
                    <a:pt x="0" y="387936"/>
                  </a:lnTo>
                  <a:lnTo>
                    <a:pt x="7391" y="395328"/>
                  </a:lnTo>
                  <a:lnTo>
                    <a:pt x="544976" y="395320"/>
                  </a:lnTo>
                  <a:lnTo>
                    <a:pt x="552359" y="387936"/>
                  </a:lnTo>
                  <a:lnTo>
                    <a:pt x="552359" y="378790"/>
                  </a:lnTo>
                  <a:lnTo>
                    <a:pt x="552359" y="7391"/>
                  </a:lnTo>
                  <a:lnTo>
                    <a:pt x="54497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7885" y="7807899"/>
              <a:ext cx="101131" cy="118080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8043591" y="8012102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59" h="229870">
                  <a:moveTo>
                    <a:pt x="247502" y="0"/>
                  </a:moveTo>
                  <a:lnTo>
                    <a:pt x="3486" y="0"/>
                  </a:lnTo>
                  <a:lnTo>
                    <a:pt x="0" y="3493"/>
                  </a:lnTo>
                  <a:lnTo>
                    <a:pt x="0" y="226079"/>
                  </a:lnTo>
                  <a:lnTo>
                    <a:pt x="3486" y="229572"/>
                  </a:lnTo>
                  <a:lnTo>
                    <a:pt x="247502" y="229572"/>
                  </a:lnTo>
                  <a:lnTo>
                    <a:pt x="250996" y="226079"/>
                  </a:lnTo>
                  <a:lnTo>
                    <a:pt x="250996" y="221776"/>
                  </a:lnTo>
                  <a:lnTo>
                    <a:pt x="250996" y="3493"/>
                  </a:lnTo>
                  <a:lnTo>
                    <a:pt x="24750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071466" y="8054360"/>
              <a:ext cx="196850" cy="170815"/>
            </a:xfrm>
            <a:custGeom>
              <a:avLst/>
              <a:gdLst/>
              <a:ahLst/>
              <a:cxnLst/>
              <a:rect l="l" t="t" r="r" b="b"/>
              <a:pathLst>
                <a:path w="196850" h="170815">
                  <a:moveTo>
                    <a:pt x="98228" y="0"/>
                  </a:moveTo>
                  <a:lnTo>
                    <a:pt x="52695" y="1531"/>
                  </a:lnTo>
                  <a:lnTo>
                    <a:pt x="3695" y="6744"/>
                  </a:lnTo>
                  <a:lnTo>
                    <a:pt x="0" y="11249"/>
                  </a:lnTo>
                  <a:lnTo>
                    <a:pt x="0" y="158769"/>
                  </a:lnTo>
                  <a:lnTo>
                    <a:pt x="53241" y="168667"/>
                  </a:lnTo>
                  <a:lnTo>
                    <a:pt x="98228" y="170228"/>
                  </a:lnTo>
                  <a:lnTo>
                    <a:pt x="120747" y="169841"/>
                  </a:lnTo>
                  <a:lnTo>
                    <a:pt x="165629" y="166687"/>
                  </a:lnTo>
                  <a:lnTo>
                    <a:pt x="196430" y="158769"/>
                  </a:lnTo>
                  <a:lnTo>
                    <a:pt x="196430" y="147317"/>
                  </a:lnTo>
                  <a:lnTo>
                    <a:pt x="37856" y="147317"/>
                  </a:lnTo>
                  <a:lnTo>
                    <a:pt x="25789" y="146088"/>
                  </a:lnTo>
                  <a:lnTo>
                    <a:pt x="19651" y="145271"/>
                  </a:lnTo>
                  <a:lnTo>
                    <a:pt x="19651" y="24561"/>
                  </a:lnTo>
                  <a:lnTo>
                    <a:pt x="39847" y="22291"/>
                  </a:lnTo>
                  <a:lnTo>
                    <a:pt x="59702" y="20694"/>
                  </a:lnTo>
                  <a:lnTo>
                    <a:pt x="79329" y="19752"/>
                  </a:lnTo>
                  <a:lnTo>
                    <a:pt x="98842" y="19442"/>
                  </a:lnTo>
                  <a:lnTo>
                    <a:pt x="196430" y="19442"/>
                  </a:lnTo>
                  <a:lnTo>
                    <a:pt x="196430" y="11249"/>
                  </a:lnTo>
                  <a:lnTo>
                    <a:pt x="192742" y="6744"/>
                  </a:lnTo>
                  <a:lnTo>
                    <a:pt x="166120" y="3449"/>
                  </a:lnTo>
                  <a:lnTo>
                    <a:pt x="143744" y="1531"/>
                  </a:lnTo>
                  <a:lnTo>
                    <a:pt x="121062" y="382"/>
                  </a:lnTo>
                  <a:lnTo>
                    <a:pt x="98228" y="0"/>
                  </a:lnTo>
                  <a:close/>
                </a:path>
                <a:path w="196850" h="170815">
                  <a:moveTo>
                    <a:pt x="132808" y="96359"/>
                  </a:moveTo>
                  <a:lnTo>
                    <a:pt x="125643" y="96359"/>
                  </a:lnTo>
                  <a:lnTo>
                    <a:pt x="122982" y="96998"/>
                  </a:lnTo>
                  <a:lnTo>
                    <a:pt x="120718" y="98405"/>
                  </a:lnTo>
                  <a:lnTo>
                    <a:pt x="37856" y="147317"/>
                  </a:lnTo>
                  <a:lnTo>
                    <a:pt x="196430" y="147317"/>
                  </a:lnTo>
                  <a:lnTo>
                    <a:pt x="196430" y="143427"/>
                  </a:lnTo>
                  <a:lnTo>
                    <a:pt x="176787" y="143427"/>
                  </a:lnTo>
                  <a:lnTo>
                    <a:pt x="140370" y="101688"/>
                  </a:lnTo>
                  <a:lnTo>
                    <a:pt x="137297" y="98204"/>
                  </a:lnTo>
                  <a:lnTo>
                    <a:pt x="132808" y="96359"/>
                  </a:lnTo>
                  <a:close/>
                </a:path>
                <a:path w="196850" h="170815">
                  <a:moveTo>
                    <a:pt x="196430" y="19442"/>
                  </a:moveTo>
                  <a:lnTo>
                    <a:pt x="98842" y="19442"/>
                  </a:lnTo>
                  <a:lnTo>
                    <a:pt x="118293" y="19752"/>
                  </a:lnTo>
                  <a:lnTo>
                    <a:pt x="137730" y="20694"/>
                  </a:lnTo>
                  <a:lnTo>
                    <a:pt x="157209" y="22291"/>
                  </a:lnTo>
                  <a:lnTo>
                    <a:pt x="176787" y="24561"/>
                  </a:lnTo>
                  <a:lnTo>
                    <a:pt x="176787" y="143427"/>
                  </a:lnTo>
                  <a:lnTo>
                    <a:pt x="196430" y="143427"/>
                  </a:lnTo>
                  <a:lnTo>
                    <a:pt x="196430" y="19442"/>
                  </a:lnTo>
                  <a:close/>
                </a:path>
                <a:path w="196850" h="170815">
                  <a:moveTo>
                    <a:pt x="65498" y="52381"/>
                  </a:moveTo>
                  <a:lnTo>
                    <a:pt x="57851" y="53924"/>
                  </a:lnTo>
                  <a:lnTo>
                    <a:pt x="51601" y="58131"/>
                  </a:lnTo>
                  <a:lnTo>
                    <a:pt x="47384" y="64370"/>
                  </a:lnTo>
                  <a:lnTo>
                    <a:pt x="45838" y="72009"/>
                  </a:lnTo>
                  <a:lnTo>
                    <a:pt x="47384" y="79661"/>
                  </a:lnTo>
                  <a:lnTo>
                    <a:pt x="51601" y="85907"/>
                  </a:lnTo>
                  <a:lnTo>
                    <a:pt x="57851" y="90117"/>
                  </a:lnTo>
                  <a:lnTo>
                    <a:pt x="65498" y="91660"/>
                  </a:lnTo>
                  <a:lnTo>
                    <a:pt x="73137" y="90117"/>
                  </a:lnTo>
                  <a:lnTo>
                    <a:pt x="79376" y="85907"/>
                  </a:lnTo>
                  <a:lnTo>
                    <a:pt x="83583" y="79661"/>
                  </a:lnTo>
                  <a:lnTo>
                    <a:pt x="85126" y="72009"/>
                  </a:lnTo>
                  <a:lnTo>
                    <a:pt x="83583" y="64370"/>
                  </a:lnTo>
                  <a:lnTo>
                    <a:pt x="79376" y="58131"/>
                  </a:lnTo>
                  <a:lnTo>
                    <a:pt x="73137" y="53924"/>
                  </a:lnTo>
                  <a:lnTo>
                    <a:pt x="65498" y="5238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67989" y="8419800"/>
              <a:ext cx="206990" cy="97045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8014861" y="8260636"/>
              <a:ext cx="288925" cy="95250"/>
            </a:xfrm>
            <a:custGeom>
              <a:avLst/>
              <a:gdLst/>
              <a:ahLst/>
              <a:cxnLst/>
              <a:rect l="l" t="t" r="r" b="b"/>
              <a:pathLst>
                <a:path w="288925" h="95250">
                  <a:moveTo>
                    <a:pt x="285810" y="0"/>
                  </a:moveTo>
                  <a:lnTo>
                    <a:pt x="282261" y="0"/>
                  </a:lnTo>
                  <a:lnTo>
                    <a:pt x="2886" y="0"/>
                  </a:lnTo>
                  <a:lnTo>
                    <a:pt x="0" y="2871"/>
                  </a:lnTo>
                  <a:lnTo>
                    <a:pt x="0" y="91757"/>
                  </a:lnTo>
                  <a:lnTo>
                    <a:pt x="2886" y="94628"/>
                  </a:lnTo>
                  <a:lnTo>
                    <a:pt x="285810" y="94628"/>
                  </a:lnTo>
                  <a:lnTo>
                    <a:pt x="288690" y="91757"/>
                  </a:lnTo>
                  <a:lnTo>
                    <a:pt x="288690" y="2871"/>
                  </a:lnTo>
                  <a:lnTo>
                    <a:pt x="28581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37779" y="8283651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74" y="20269"/>
                  </a:moveTo>
                  <a:lnTo>
                    <a:pt x="24180" y="17487"/>
                  </a:lnTo>
                  <a:lnTo>
                    <a:pt x="17297" y="17487"/>
                  </a:lnTo>
                  <a:lnTo>
                    <a:pt x="14516" y="20269"/>
                  </a:lnTo>
                  <a:lnTo>
                    <a:pt x="14516" y="27152"/>
                  </a:lnTo>
                  <a:lnTo>
                    <a:pt x="17297" y="29933"/>
                  </a:lnTo>
                  <a:lnTo>
                    <a:pt x="24180" y="29933"/>
                  </a:lnTo>
                  <a:lnTo>
                    <a:pt x="26974" y="27152"/>
                  </a:lnTo>
                  <a:lnTo>
                    <a:pt x="26974" y="20269"/>
                  </a:lnTo>
                  <a:close/>
                </a:path>
                <a:path w="236220" h="55245">
                  <a:moveTo>
                    <a:pt x="62242" y="4457"/>
                  </a:moveTo>
                  <a:lnTo>
                    <a:pt x="61074" y="3022"/>
                  </a:lnTo>
                  <a:lnTo>
                    <a:pt x="56019" y="2400"/>
                  </a:lnTo>
                  <a:lnTo>
                    <a:pt x="56019" y="8661"/>
                  </a:lnTo>
                  <a:lnTo>
                    <a:pt x="56019" y="46342"/>
                  </a:lnTo>
                  <a:lnTo>
                    <a:pt x="43548" y="32080"/>
                  </a:lnTo>
                  <a:lnTo>
                    <a:pt x="42087" y="31432"/>
                  </a:lnTo>
                  <a:lnTo>
                    <a:pt x="39814" y="31432"/>
                  </a:lnTo>
                  <a:lnTo>
                    <a:pt x="38963" y="31623"/>
                  </a:lnTo>
                  <a:lnTo>
                    <a:pt x="38252" y="32080"/>
                  </a:lnTo>
                  <a:lnTo>
                    <a:pt x="11976" y="47586"/>
                  </a:lnTo>
                  <a:lnTo>
                    <a:pt x="8153" y="47180"/>
                  </a:lnTo>
                  <a:lnTo>
                    <a:pt x="6210" y="46926"/>
                  </a:lnTo>
                  <a:lnTo>
                    <a:pt x="6210" y="8661"/>
                  </a:lnTo>
                  <a:lnTo>
                    <a:pt x="14846" y="7556"/>
                  </a:lnTo>
                  <a:lnTo>
                    <a:pt x="23075" y="7048"/>
                  </a:lnTo>
                  <a:lnTo>
                    <a:pt x="39547" y="7048"/>
                  </a:lnTo>
                  <a:lnTo>
                    <a:pt x="47713" y="7556"/>
                  </a:lnTo>
                  <a:lnTo>
                    <a:pt x="56019" y="8661"/>
                  </a:lnTo>
                  <a:lnTo>
                    <a:pt x="56019" y="2400"/>
                  </a:lnTo>
                  <a:lnTo>
                    <a:pt x="52641" y="1981"/>
                  </a:lnTo>
                  <a:lnTo>
                    <a:pt x="45542" y="1371"/>
                  </a:lnTo>
                  <a:lnTo>
                    <a:pt x="38354" y="1003"/>
                  </a:lnTo>
                  <a:lnTo>
                    <a:pt x="23888" y="1003"/>
                  </a:lnTo>
                  <a:lnTo>
                    <a:pt x="16687" y="1371"/>
                  </a:lnTo>
                  <a:lnTo>
                    <a:pt x="9601" y="1981"/>
                  </a:lnTo>
                  <a:lnTo>
                    <a:pt x="1155" y="3022"/>
                  </a:lnTo>
                  <a:lnTo>
                    <a:pt x="0" y="4457"/>
                  </a:lnTo>
                  <a:lnTo>
                    <a:pt x="0" y="51206"/>
                  </a:lnTo>
                  <a:lnTo>
                    <a:pt x="23990" y="54711"/>
                  </a:lnTo>
                  <a:lnTo>
                    <a:pt x="38252" y="54711"/>
                  </a:lnTo>
                  <a:lnTo>
                    <a:pt x="62242" y="51206"/>
                  </a:lnTo>
                  <a:lnTo>
                    <a:pt x="62242" y="47586"/>
                  </a:lnTo>
                  <a:lnTo>
                    <a:pt x="62242" y="46342"/>
                  </a:lnTo>
                  <a:lnTo>
                    <a:pt x="62242" y="7048"/>
                  </a:lnTo>
                  <a:lnTo>
                    <a:pt x="62242" y="4457"/>
                  </a:lnTo>
                  <a:close/>
                </a:path>
                <a:path w="236220" h="55245">
                  <a:moveTo>
                    <a:pt x="114922" y="20269"/>
                  </a:moveTo>
                  <a:lnTo>
                    <a:pt x="112128" y="17487"/>
                  </a:lnTo>
                  <a:lnTo>
                    <a:pt x="105257" y="17487"/>
                  </a:lnTo>
                  <a:lnTo>
                    <a:pt x="102463" y="20269"/>
                  </a:lnTo>
                  <a:lnTo>
                    <a:pt x="102463" y="27152"/>
                  </a:lnTo>
                  <a:lnTo>
                    <a:pt x="105257" y="29933"/>
                  </a:lnTo>
                  <a:lnTo>
                    <a:pt x="112128" y="29933"/>
                  </a:lnTo>
                  <a:lnTo>
                    <a:pt x="114922" y="27152"/>
                  </a:lnTo>
                  <a:lnTo>
                    <a:pt x="114922" y="20269"/>
                  </a:lnTo>
                  <a:close/>
                </a:path>
                <a:path w="236220" h="55245">
                  <a:moveTo>
                    <a:pt x="150190" y="4457"/>
                  </a:moveTo>
                  <a:lnTo>
                    <a:pt x="149021" y="3022"/>
                  </a:lnTo>
                  <a:lnTo>
                    <a:pt x="143967" y="2400"/>
                  </a:lnTo>
                  <a:lnTo>
                    <a:pt x="143967" y="8661"/>
                  </a:lnTo>
                  <a:lnTo>
                    <a:pt x="143967" y="46342"/>
                  </a:lnTo>
                  <a:lnTo>
                    <a:pt x="131508" y="32080"/>
                  </a:lnTo>
                  <a:lnTo>
                    <a:pt x="130035" y="31432"/>
                  </a:lnTo>
                  <a:lnTo>
                    <a:pt x="127762" y="31432"/>
                  </a:lnTo>
                  <a:lnTo>
                    <a:pt x="126923" y="31623"/>
                  </a:lnTo>
                  <a:lnTo>
                    <a:pt x="126199" y="32080"/>
                  </a:lnTo>
                  <a:lnTo>
                    <a:pt x="99936" y="47586"/>
                  </a:lnTo>
                  <a:lnTo>
                    <a:pt x="96100" y="47180"/>
                  </a:lnTo>
                  <a:lnTo>
                    <a:pt x="94170" y="46926"/>
                  </a:lnTo>
                  <a:lnTo>
                    <a:pt x="94170" y="8661"/>
                  </a:lnTo>
                  <a:lnTo>
                    <a:pt x="102793" y="7556"/>
                  </a:lnTo>
                  <a:lnTo>
                    <a:pt x="111023" y="7048"/>
                  </a:lnTo>
                  <a:lnTo>
                    <a:pt x="127495" y="7048"/>
                  </a:lnTo>
                  <a:lnTo>
                    <a:pt x="135674" y="7556"/>
                  </a:lnTo>
                  <a:lnTo>
                    <a:pt x="143967" y="8661"/>
                  </a:lnTo>
                  <a:lnTo>
                    <a:pt x="143967" y="2400"/>
                  </a:lnTo>
                  <a:lnTo>
                    <a:pt x="140589" y="1981"/>
                  </a:lnTo>
                  <a:lnTo>
                    <a:pt x="133502" y="1371"/>
                  </a:lnTo>
                  <a:lnTo>
                    <a:pt x="126314" y="1003"/>
                  </a:lnTo>
                  <a:lnTo>
                    <a:pt x="111836" y="1003"/>
                  </a:lnTo>
                  <a:lnTo>
                    <a:pt x="104635" y="1371"/>
                  </a:lnTo>
                  <a:lnTo>
                    <a:pt x="97548" y="1981"/>
                  </a:lnTo>
                  <a:lnTo>
                    <a:pt x="89115" y="3022"/>
                  </a:lnTo>
                  <a:lnTo>
                    <a:pt x="87947" y="4457"/>
                  </a:lnTo>
                  <a:lnTo>
                    <a:pt x="87947" y="51206"/>
                  </a:lnTo>
                  <a:lnTo>
                    <a:pt x="111937" y="54711"/>
                  </a:lnTo>
                  <a:lnTo>
                    <a:pt x="126212" y="54711"/>
                  </a:lnTo>
                  <a:lnTo>
                    <a:pt x="150190" y="51206"/>
                  </a:lnTo>
                  <a:lnTo>
                    <a:pt x="150190" y="47586"/>
                  </a:lnTo>
                  <a:lnTo>
                    <a:pt x="150190" y="46342"/>
                  </a:lnTo>
                  <a:lnTo>
                    <a:pt x="150190" y="7048"/>
                  </a:lnTo>
                  <a:lnTo>
                    <a:pt x="150190" y="4457"/>
                  </a:lnTo>
                  <a:close/>
                </a:path>
                <a:path w="236220" h="55245">
                  <a:moveTo>
                    <a:pt x="200850" y="19265"/>
                  </a:moveTo>
                  <a:lnTo>
                    <a:pt x="198056" y="16484"/>
                  </a:lnTo>
                  <a:lnTo>
                    <a:pt x="191173" y="16484"/>
                  </a:lnTo>
                  <a:lnTo>
                    <a:pt x="188391" y="19265"/>
                  </a:lnTo>
                  <a:lnTo>
                    <a:pt x="188391" y="26136"/>
                  </a:lnTo>
                  <a:lnTo>
                    <a:pt x="191173" y="28930"/>
                  </a:lnTo>
                  <a:lnTo>
                    <a:pt x="198056" y="28930"/>
                  </a:lnTo>
                  <a:lnTo>
                    <a:pt x="200850" y="26136"/>
                  </a:lnTo>
                  <a:lnTo>
                    <a:pt x="200850" y="19265"/>
                  </a:lnTo>
                  <a:close/>
                </a:path>
                <a:path w="236220" h="55245">
                  <a:moveTo>
                    <a:pt x="236118" y="3441"/>
                  </a:moveTo>
                  <a:lnTo>
                    <a:pt x="234950" y="2006"/>
                  </a:lnTo>
                  <a:lnTo>
                    <a:pt x="229895" y="1384"/>
                  </a:lnTo>
                  <a:lnTo>
                    <a:pt x="229895" y="7658"/>
                  </a:lnTo>
                  <a:lnTo>
                    <a:pt x="229895" y="45326"/>
                  </a:lnTo>
                  <a:lnTo>
                    <a:pt x="217424" y="31064"/>
                  </a:lnTo>
                  <a:lnTo>
                    <a:pt x="215963" y="30416"/>
                  </a:lnTo>
                  <a:lnTo>
                    <a:pt x="213690" y="30416"/>
                  </a:lnTo>
                  <a:lnTo>
                    <a:pt x="212839" y="30619"/>
                  </a:lnTo>
                  <a:lnTo>
                    <a:pt x="212128" y="31064"/>
                  </a:lnTo>
                  <a:lnTo>
                    <a:pt x="185851" y="46570"/>
                  </a:lnTo>
                  <a:lnTo>
                    <a:pt x="182029" y="46177"/>
                  </a:lnTo>
                  <a:lnTo>
                    <a:pt x="180086" y="45923"/>
                  </a:lnTo>
                  <a:lnTo>
                    <a:pt x="180086" y="7658"/>
                  </a:lnTo>
                  <a:lnTo>
                    <a:pt x="188722" y="6553"/>
                  </a:lnTo>
                  <a:lnTo>
                    <a:pt x="196951" y="6032"/>
                  </a:lnTo>
                  <a:lnTo>
                    <a:pt x="213423" y="6032"/>
                  </a:lnTo>
                  <a:lnTo>
                    <a:pt x="221589" y="6553"/>
                  </a:lnTo>
                  <a:lnTo>
                    <a:pt x="229895" y="7658"/>
                  </a:lnTo>
                  <a:lnTo>
                    <a:pt x="229895" y="1384"/>
                  </a:lnTo>
                  <a:lnTo>
                    <a:pt x="226517" y="965"/>
                  </a:lnTo>
                  <a:lnTo>
                    <a:pt x="219417" y="355"/>
                  </a:lnTo>
                  <a:lnTo>
                    <a:pt x="212229" y="0"/>
                  </a:lnTo>
                  <a:lnTo>
                    <a:pt x="197764" y="0"/>
                  </a:lnTo>
                  <a:lnTo>
                    <a:pt x="190563" y="355"/>
                  </a:lnTo>
                  <a:lnTo>
                    <a:pt x="183476" y="965"/>
                  </a:lnTo>
                  <a:lnTo>
                    <a:pt x="175031" y="2006"/>
                  </a:lnTo>
                  <a:lnTo>
                    <a:pt x="173875" y="3441"/>
                  </a:lnTo>
                  <a:lnTo>
                    <a:pt x="173875" y="50190"/>
                  </a:lnTo>
                  <a:lnTo>
                    <a:pt x="197866" y="53708"/>
                  </a:lnTo>
                  <a:lnTo>
                    <a:pt x="212128" y="53708"/>
                  </a:lnTo>
                  <a:lnTo>
                    <a:pt x="236118" y="50190"/>
                  </a:lnTo>
                  <a:lnTo>
                    <a:pt x="236118" y="46570"/>
                  </a:lnTo>
                  <a:lnTo>
                    <a:pt x="236118" y="45326"/>
                  </a:lnTo>
                  <a:lnTo>
                    <a:pt x="236118" y="6032"/>
                  </a:lnTo>
                  <a:lnTo>
                    <a:pt x="236118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1001" y="8014906"/>
              <a:ext cx="207357" cy="285405"/>
            </a:xfrm>
            <a:prstGeom prst="rect">
              <a:avLst/>
            </a:prstGeom>
          </p:spPr>
        </p:pic>
      </p:grpSp>
      <p:grpSp>
        <p:nvGrpSpPr>
          <p:cNvPr id="87" name="object 87" descr=""/>
          <p:cNvGrpSpPr/>
          <p:nvPr/>
        </p:nvGrpSpPr>
        <p:grpSpPr>
          <a:xfrm>
            <a:off x="4003132" y="7767970"/>
            <a:ext cx="877569" cy="877569"/>
            <a:chOff x="4003132" y="7767970"/>
            <a:chExt cx="877569" cy="877569"/>
          </a:xfrm>
        </p:grpSpPr>
        <p:sp>
          <p:nvSpPr>
            <p:cNvPr id="88" name="object 88" descr=""/>
            <p:cNvSpPr/>
            <p:nvPr/>
          </p:nvSpPr>
          <p:spPr>
            <a:xfrm>
              <a:off x="4003132" y="776797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34" y="0"/>
                  </a:moveTo>
                  <a:lnTo>
                    <a:pt x="390930" y="2574"/>
                  </a:lnTo>
                  <a:lnTo>
                    <a:pt x="344616" y="10119"/>
                  </a:lnTo>
                  <a:lnTo>
                    <a:pt x="300061" y="22366"/>
                  </a:lnTo>
                  <a:lnTo>
                    <a:pt x="257533" y="39049"/>
                  </a:lnTo>
                  <a:lnTo>
                    <a:pt x="217298" y="59898"/>
                  </a:lnTo>
                  <a:lnTo>
                    <a:pt x="179625" y="84648"/>
                  </a:lnTo>
                  <a:lnTo>
                    <a:pt x="144781" y="113030"/>
                  </a:lnTo>
                  <a:lnTo>
                    <a:pt x="113034" y="144777"/>
                  </a:lnTo>
                  <a:lnTo>
                    <a:pt x="84651" y="179621"/>
                  </a:lnTo>
                  <a:lnTo>
                    <a:pt x="59901" y="217294"/>
                  </a:lnTo>
                  <a:lnTo>
                    <a:pt x="39050" y="257528"/>
                  </a:lnTo>
                  <a:lnTo>
                    <a:pt x="22367" y="300057"/>
                  </a:lnTo>
                  <a:lnTo>
                    <a:pt x="10119" y="344613"/>
                  </a:lnTo>
                  <a:lnTo>
                    <a:pt x="2574" y="390927"/>
                  </a:lnTo>
                  <a:lnTo>
                    <a:pt x="0" y="438732"/>
                  </a:lnTo>
                  <a:lnTo>
                    <a:pt x="2574" y="486538"/>
                  </a:lnTo>
                  <a:lnTo>
                    <a:pt x="10119" y="532853"/>
                  </a:lnTo>
                  <a:lnTo>
                    <a:pt x="22367" y="577408"/>
                  </a:lnTo>
                  <a:lnTo>
                    <a:pt x="39050" y="619937"/>
                  </a:lnTo>
                  <a:lnTo>
                    <a:pt x="59901" y="660172"/>
                  </a:lnTo>
                  <a:lnTo>
                    <a:pt x="84651" y="697845"/>
                  </a:lnTo>
                  <a:lnTo>
                    <a:pt x="113034" y="732689"/>
                  </a:lnTo>
                  <a:lnTo>
                    <a:pt x="144781" y="764435"/>
                  </a:lnTo>
                  <a:lnTo>
                    <a:pt x="179625" y="792817"/>
                  </a:lnTo>
                  <a:lnTo>
                    <a:pt x="217298" y="817567"/>
                  </a:lnTo>
                  <a:lnTo>
                    <a:pt x="257533" y="838417"/>
                  </a:lnTo>
                  <a:lnTo>
                    <a:pt x="300061" y="855100"/>
                  </a:lnTo>
                  <a:lnTo>
                    <a:pt x="344616" y="867347"/>
                  </a:lnTo>
                  <a:lnTo>
                    <a:pt x="390930" y="874892"/>
                  </a:lnTo>
                  <a:lnTo>
                    <a:pt x="438734" y="877466"/>
                  </a:lnTo>
                  <a:lnTo>
                    <a:pt x="486538" y="874892"/>
                  </a:lnTo>
                  <a:lnTo>
                    <a:pt x="532851" y="867347"/>
                  </a:lnTo>
                  <a:lnTo>
                    <a:pt x="577406" y="855100"/>
                  </a:lnTo>
                  <a:lnTo>
                    <a:pt x="619934" y="838417"/>
                  </a:lnTo>
                  <a:lnTo>
                    <a:pt x="660169" y="817567"/>
                  </a:lnTo>
                  <a:lnTo>
                    <a:pt x="697842" y="792817"/>
                  </a:lnTo>
                  <a:lnTo>
                    <a:pt x="732686" y="764435"/>
                  </a:lnTo>
                  <a:lnTo>
                    <a:pt x="764433" y="732689"/>
                  </a:lnTo>
                  <a:lnTo>
                    <a:pt x="792816" y="697845"/>
                  </a:lnTo>
                  <a:lnTo>
                    <a:pt x="817566" y="660172"/>
                  </a:lnTo>
                  <a:lnTo>
                    <a:pt x="838416" y="619937"/>
                  </a:lnTo>
                  <a:lnTo>
                    <a:pt x="855099" y="577408"/>
                  </a:lnTo>
                  <a:lnTo>
                    <a:pt x="867347" y="532853"/>
                  </a:lnTo>
                  <a:lnTo>
                    <a:pt x="874892" y="486538"/>
                  </a:lnTo>
                  <a:lnTo>
                    <a:pt x="877467" y="438732"/>
                  </a:lnTo>
                  <a:lnTo>
                    <a:pt x="874892" y="390927"/>
                  </a:lnTo>
                  <a:lnTo>
                    <a:pt x="867347" y="344613"/>
                  </a:lnTo>
                  <a:lnTo>
                    <a:pt x="855099" y="300057"/>
                  </a:lnTo>
                  <a:lnTo>
                    <a:pt x="838416" y="257528"/>
                  </a:lnTo>
                  <a:lnTo>
                    <a:pt x="817566" y="217294"/>
                  </a:lnTo>
                  <a:lnTo>
                    <a:pt x="792816" y="179621"/>
                  </a:lnTo>
                  <a:lnTo>
                    <a:pt x="764433" y="144777"/>
                  </a:lnTo>
                  <a:lnTo>
                    <a:pt x="732686" y="113030"/>
                  </a:lnTo>
                  <a:lnTo>
                    <a:pt x="697842" y="84648"/>
                  </a:lnTo>
                  <a:lnTo>
                    <a:pt x="660169" y="59898"/>
                  </a:lnTo>
                  <a:lnTo>
                    <a:pt x="619934" y="39049"/>
                  </a:lnTo>
                  <a:lnTo>
                    <a:pt x="577406" y="22366"/>
                  </a:lnTo>
                  <a:lnTo>
                    <a:pt x="532851" y="10119"/>
                  </a:lnTo>
                  <a:lnTo>
                    <a:pt x="486538" y="2574"/>
                  </a:lnTo>
                  <a:lnTo>
                    <a:pt x="438734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80915" y="7831866"/>
              <a:ext cx="125260" cy="110506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4133370" y="7984609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5" h="444500">
                  <a:moveTo>
                    <a:pt x="595933" y="0"/>
                  </a:moveTo>
                  <a:lnTo>
                    <a:pt x="7391" y="0"/>
                  </a:lnTo>
                  <a:lnTo>
                    <a:pt x="0" y="7391"/>
                  </a:lnTo>
                  <a:lnTo>
                    <a:pt x="0" y="436833"/>
                  </a:lnTo>
                  <a:lnTo>
                    <a:pt x="7391" y="444233"/>
                  </a:lnTo>
                  <a:lnTo>
                    <a:pt x="595933" y="444224"/>
                  </a:lnTo>
                  <a:lnTo>
                    <a:pt x="603324" y="436833"/>
                  </a:lnTo>
                  <a:lnTo>
                    <a:pt x="603324" y="427694"/>
                  </a:lnTo>
                  <a:lnTo>
                    <a:pt x="603324" y="7391"/>
                  </a:lnTo>
                  <a:lnTo>
                    <a:pt x="595933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156717" y="8008099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4976" y="0"/>
                  </a:moveTo>
                  <a:lnTo>
                    <a:pt x="7392" y="0"/>
                  </a:lnTo>
                  <a:lnTo>
                    <a:pt x="0" y="7399"/>
                  </a:lnTo>
                  <a:lnTo>
                    <a:pt x="0" y="387936"/>
                  </a:lnTo>
                  <a:lnTo>
                    <a:pt x="7392" y="395329"/>
                  </a:lnTo>
                  <a:lnTo>
                    <a:pt x="544976" y="395320"/>
                  </a:lnTo>
                  <a:lnTo>
                    <a:pt x="552359" y="387936"/>
                  </a:lnTo>
                  <a:lnTo>
                    <a:pt x="552359" y="378790"/>
                  </a:lnTo>
                  <a:lnTo>
                    <a:pt x="552359" y="7391"/>
                  </a:lnTo>
                  <a:lnTo>
                    <a:pt x="54497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420077" y="8040675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60" h="229870">
                  <a:moveTo>
                    <a:pt x="247502" y="0"/>
                  </a:moveTo>
                  <a:lnTo>
                    <a:pt x="3486" y="0"/>
                  </a:lnTo>
                  <a:lnTo>
                    <a:pt x="0" y="3493"/>
                  </a:lnTo>
                  <a:lnTo>
                    <a:pt x="0" y="226079"/>
                  </a:lnTo>
                  <a:lnTo>
                    <a:pt x="3486" y="229572"/>
                  </a:lnTo>
                  <a:lnTo>
                    <a:pt x="247502" y="229572"/>
                  </a:lnTo>
                  <a:lnTo>
                    <a:pt x="250996" y="226079"/>
                  </a:lnTo>
                  <a:lnTo>
                    <a:pt x="250996" y="221776"/>
                  </a:lnTo>
                  <a:lnTo>
                    <a:pt x="250996" y="3493"/>
                  </a:lnTo>
                  <a:lnTo>
                    <a:pt x="24750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447952" y="8082933"/>
              <a:ext cx="196850" cy="170815"/>
            </a:xfrm>
            <a:custGeom>
              <a:avLst/>
              <a:gdLst/>
              <a:ahLst/>
              <a:cxnLst/>
              <a:rect l="l" t="t" r="r" b="b"/>
              <a:pathLst>
                <a:path w="196850" h="170815">
                  <a:moveTo>
                    <a:pt x="98228" y="0"/>
                  </a:moveTo>
                  <a:lnTo>
                    <a:pt x="52695" y="1531"/>
                  </a:lnTo>
                  <a:lnTo>
                    <a:pt x="3695" y="6744"/>
                  </a:lnTo>
                  <a:lnTo>
                    <a:pt x="0" y="11249"/>
                  </a:lnTo>
                  <a:lnTo>
                    <a:pt x="0" y="158769"/>
                  </a:lnTo>
                  <a:lnTo>
                    <a:pt x="53241" y="168668"/>
                  </a:lnTo>
                  <a:lnTo>
                    <a:pt x="98228" y="170229"/>
                  </a:lnTo>
                  <a:lnTo>
                    <a:pt x="120747" y="169842"/>
                  </a:lnTo>
                  <a:lnTo>
                    <a:pt x="165629" y="166687"/>
                  </a:lnTo>
                  <a:lnTo>
                    <a:pt x="196430" y="158769"/>
                  </a:lnTo>
                  <a:lnTo>
                    <a:pt x="196430" y="147317"/>
                  </a:lnTo>
                  <a:lnTo>
                    <a:pt x="37856" y="147317"/>
                  </a:lnTo>
                  <a:lnTo>
                    <a:pt x="25789" y="146088"/>
                  </a:lnTo>
                  <a:lnTo>
                    <a:pt x="19651" y="145271"/>
                  </a:lnTo>
                  <a:lnTo>
                    <a:pt x="19651" y="24561"/>
                  </a:lnTo>
                  <a:lnTo>
                    <a:pt x="39847" y="22291"/>
                  </a:lnTo>
                  <a:lnTo>
                    <a:pt x="59702" y="20694"/>
                  </a:lnTo>
                  <a:lnTo>
                    <a:pt x="79329" y="19752"/>
                  </a:lnTo>
                  <a:lnTo>
                    <a:pt x="98842" y="19442"/>
                  </a:lnTo>
                  <a:lnTo>
                    <a:pt x="196430" y="19442"/>
                  </a:lnTo>
                  <a:lnTo>
                    <a:pt x="196430" y="11249"/>
                  </a:lnTo>
                  <a:lnTo>
                    <a:pt x="192744" y="6744"/>
                  </a:lnTo>
                  <a:lnTo>
                    <a:pt x="166120" y="3449"/>
                  </a:lnTo>
                  <a:lnTo>
                    <a:pt x="143744" y="1531"/>
                  </a:lnTo>
                  <a:lnTo>
                    <a:pt x="121062" y="382"/>
                  </a:lnTo>
                  <a:lnTo>
                    <a:pt x="98228" y="0"/>
                  </a:lnTo>
                  <a:close/>
                </a:path>
                <a:path w="196850" h="170815">
                  <a:moveTo>
                    <a:pt x="132808" y="96359"/>
                  </a:moveTo>
                  <a:lnTo>
                    <a:pt x="125643" y="96359"/>
                  </a:lnTo>
                  <a:lnTo>
                    <a:pt x="122982" y="96998"/>
                  </a:lnTo>
                  <a:lnTo>
                    <a:pt x="120718" y="98405"/>
                  </a:lnTo>
                  <a:lnTo>
                    <a:pt x="37856" y="147317"/>
                  </a:lnTo>
                  <a:lnTo>
                    <a:pt x="196430" y="147317"/>
                  </a:lnTo>
                  <a:lnTo>
                    <a:pt x="196430" y="143427"/>
                  </a:lnTo>
                  <a:lnTo>
                    <a:pt x="176787" y="143427"/>
                  </a:lnTo>
                  <a:lnTo>
                    <a:pt x="140370" y="101688"/>
                  </a:lnTo>
                  <a:lnTo>
                    <a:pt x="137297" y="98204"/>
                  </a:lnTo>
                  <a:lnTo>
                    <a:pt x="132808" y="96359"/>
                  </a:lnTo>
                  <a:close/>
                </a:path>
                <a:path w="196850" h="170815">
                  <a:moveTo>
                    <a:pt x="196430" y="19442"/>
                  </a:moveTo>
                  <a:lnTo>
                    <a:pt x="98842" y="19442"/>
                  </a:lnTo>
                  <a:lnTo>
                    <a:pt x="118293" y="19752"/>
                  </a:lnTo>
                  <a:lnTo>
                    <a:pt x="137730" y="20694"/>
                  </a:lnTo>
                  <a:lnTo>
                    <a:pt x="157209" y="22291"/>
                  </a:lnTo>
                  <a:lnTo>
                    <a:pt x="176787" y="24561"/>
                  </a:lnTo>
                  <a:lnTo>
                    <a:pt x="176787" y="143427"/>
                  </a:lnTo>
                  <a:lnTo>
                    <a:pt x="196430" y="143427"/>
                  </a:lnTo>
                  <a:lnTo>
                    <a:pt x="196430" y="19442"/>
                  </a:lnTo>
                  <a:close/>
                </a:path>
                <a:path w="196850" h="170815">
                  <a:moveTo>
                    <a:pt x="65498" y="52381"/>
                  </a:moveTo>
                  <a:lnTo>
                    <a:pt x="57851" y="53924"/>
                  </a:lnTo>
                  <a:lnTo>
                    <a:pt x="51601" y="58131"/>
                  </a:lnTo>
                  <a:lnTo>
                    <a:pt x="47384" y="64370"/>
                  </a:lnTo>
                  <a:lnTo>
                    <a:pt x="45838" y="72008"/>
                  </a:lnTo>
                  <a:lnTo>
                    <a:pt x="47384" y="79661"/>
                  </a:lnTo>
                  <a:lnTo>
                    <a:pt x="51601" y="85907"/>
                  </a:lnTo>
                  <a:lnTo>
                    <a:pt x="57851" y="90117"/>
                  </a:lnTo>
                  <a:lnTo>
                    <a:pt x="65498" y="91660"/>
                  </a:lnTo>
                  <a:lnTo>
                    <a:pt x="73137" y="90117"/>
                  </a:lnTo>
                  <a:lnTo>
                    <a:pt x="79376" y="85907"/>
                  </a:lnTo>
                  <a:lnTo>
                    <a:pt x="83583" y="79661"/>
                  </a:lnTo>
                  <a:lnTo>
                    <a:pt x="85126" y="72008"/>
                  </a:lnTo>
                  <a:lnTo>
                    <a:pt x="83583" y="64370"/>
                  </a:lnTo>
                  <a:lnTo>
                    <a:pt x="79376" y="58131"/>
                  </a:lnTo>
                  <a:lnTo>
                    <a:pt x="73137" y="53924"/>
                  </a:lnTo>
                  <a:lnTo>
                    <a:pt x="65498" y="5238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4475" y="8448373"/>
              <a:ext cx="206990" cy="97046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4391347" y="8289209"/>
              <a:ext cx="288925" cy="95250"/>
            </a:xfrm>
            <a:custGeom>
              <a:avLst/>
              <a:gdLst/>
              <a:ahLst/>
              <a:cxnLst/>
              <a:rect l="l" t="t" r="r" b="b"/>
              <a:pathLst>
                <a:path w="288925" h="95250">
                  <a:moveTo>
                    <a:pt x="285812" y="0"/>
                  </a:moveTo>
                  <a:lnTo>
                    <a:pt x="282261" y="0"/>
                  </a:lnTo>
                  <a:lnTo>
                    <a:pt x="2887" y="0"/>
                  </a:lnTo>
                  <a:lnTo>
                    <a:pt x="0" y="2871"/>
                  </a:lnTo>
                  <a:lnTo>
                    <a:pt x="0" y="91758"/>
                  </a:lnTo>
                  <a:lnTo>
                    <a:pt x="2887" y="94628"/>
                  </a:lnTo>
                  <a:lnTo>
                    <a:pt x="285812" y="94628"/>
                  </a:lnTo>
                  <a:lnTo>
                    <a:pt x="288691" y="91758"/>
                  </a:lnTo>
                  <a:lnTo>
                    <a:pt x="288691" y="2871"/>
                  </a:lnTo>
                  <a:lnTo>
                    <a:pt x="28581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414266" y="8312225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74" y="20269"/>
                  </a:moveTo>
                  <a:lnTo>
                    <a:pt x="24180" y="17487"/>
                  </a:lnTo>
                  <a:lnTo>
                    <a:pt x="17297" y="17487"/>
                  </a:lnTo>
                  <a:lnTo>
                    <a:pt x="14516" y="20269"/>
                  </a:lnTo>
                  <a:lnTo>
                    <a:pt x="14516" y="27139"/>
                  </a:lnTo>
                  <a:lnTo>
                    <a:pt x="17297" y="29933"/>
                  </a:lnTo>
                  <a:lnTo>
                    <a:pt x="24180" y="29933"/>
                  </a:lnTo>
                  <a:lnTo>
                    <a:pt x="26974" y="27139"/>
                  </a:lnTo>
                  <a:lnTo>
                    <a:pt x="26974" y="20269"/>
                  </a:lnTo>
                  <a:close/>
                </a:path>
                <a:path w="236220" h="55245">
                  <a:moveTo>
                    <a:pt x="62242" y="4457"/>
                  </a:moveTo>
                  <a:lnTo>
                    <a:pt x="61074" y="3022"/>
                  </a:lnTo>
                  <a:lnTo>
                    <a:pt x="56019" y="2400"/>
                  </a:lnTo>
                  <a:lnTo>
                    <a:pt x="56019" y="8661"/>
                  </a:lnTo>
                  <a:lnTo>
                    <a:pt x="56019" y="46342"/>
                  </a:lnTo>
                  <a:lnTo>
                    <a:pt x="43548" y="32080"/>
                  </a:lnTo>
                  <a:lnTo>
                    <a:pt x="42075" y="31432"/>
                  </a:lnTo>
                  <a:lnTo>
                    <a:pt x="39814" y="31432"/>
                  </a:lnTo>
                  <a:lnTo>
                    <a:pt x="38963" y="31623"/>
                  </a:lnTo>
                  <a:lnTo>
                    <a:pt x="38252" y="32080"/>
                  </a:lnTo>
                  <a:lnTo>
                    <a:pt x="11976" y="47586"/>
                  </a:lnTo>
                  <a:lnTo>
                    <a:pt x="8153" y="47180"/>
                  </a:lnTo>
                  <a:lnTo>
                    <a:pt x="6210" y="46926"/>
                  </a:lnTo>
                  <a:lnTo>
                    <a:pt x="6210" y="8661"/>
                  </a:lnTo>
                  <a:lnTo>
                    <a:pt x="14846" y="7556"/>
                  </a:lnTo>
                  <a:lnTo>
                    <a:pt x="23075" y="7048"/>
                  </a:lnTo>
                  <a:lnTo>
                    <a:pt x="39547" y="7048"/>
                  </a:lnTo>
                  <a:lnTo>
                    <a:pt x="47713" y="7556"/>
                  </a:lnTo>
                  <a:lnTo>
                    <a:pt x="56019" y="8661"/>
                  </a:lnTo>
                  <a:lnTo>
                    <a:pt x="56019" y="2400"/>
                  </a:lnTo>
                  <a:lnTo>
                    <a:pt x="52641" y="1968"/>
                  </a:lnTo>
                  <a:lnTo>
                    <a:pt x="45542" y="1371"/>
                  </a:lnTo>
                  <a:lnTo>
                    <a:pt x="38354" y="1003"/>
                  </a:lnTo>
                  <a:lnTo>
                    <a:pt x="23888" y="1003"/>
                  </a:lnTo>
                  <a:lnTo>
                    <a:pt x="16687" y="1371"/>
                  </a:lnTo>
                  <a:lnTo>
                    <a:pt x="9601" y="1968"/>
                  </a:lnTo>
                  <a:lnTo>
                    <a:pt x="1155" y="3022"/>
                  </a:lnTo>
                  <a:lnTo>
                    <a:pt x="0" y="4457"/>
                  </a:lnTo>
                  <a:lnTo>
                    <a:pt x="0" y="51206"/>
                  </a:lnTo>
                  <a:lnTo>
                    <a:pt x="23977" y="54711"/>
                  </a:lnTo>
                  <a:lnTo>
                    <a:pt x="38252" y="54711"/>
                  </a:lnTo>
                  <a:lnTo>
                    <a:pt x="62242" y="51206"/>
                  </a:lnTo>
                  <a:lnTo>
                    <a:pt x="62242" y="47586"/>
                  </a:lnTo>
                  <a:lnTo>
                    <a:pt x="62242" y="46342"/>
                  </a:lnTo>
                  <a:lnTo>
                    <a:pt x="62242" y="7048"/>
                  </a:lnTo>
                  <a:lnTo>
                    <a:pt x="62242" y="4457"/>
                  </a:lnTo>
                  <a:close/>
                </a:path>
                <a:path w="236220" h="55245">
                  <a:moveTo>
                    <a:pt x="114922" y="20269"/>
                  </a:moveTo>
                  <a:lnTo>
                    <a:pt x="112128" y="17487"/>
                  </a:lnTo>
                  <a:lnTo>
                    <a:pt x="105244" y="17487"/>
                  </a:lnTo>
                  <a:lnTo>
                    <a:pt x="102463" y="20269"/>
                  </a:lnTo>
                  <a:lnTo>
                    <a:pt x="102463" y="27139"/>
                  </a:lnTo>
                  <a:lnTo>
                    <a:pt x="105244" y="29933"/>
                  </a:lnTo>
                  <a:lnTo>
                    <a:pt x="112128" y="29933"/>
                  </a:lnTo>
                  <a:lnTo>
                    <a:pt x="114922" y="27139"/>
                  </a:lnTo>
                  <a:lnTo>
                    <a:pt x="114922" y="20269"/>
                  </a:lnTo>
                  <a:close/>
                </a:path>
                <a:path w="236220" h="55245">
                  <a:moveTo>
                    <a:pt x="150190" y="4457"/>
                  </a:moveTo>
                  <a:lnTo>
                    <a:pt x="149021" y="3022"/>
                  </a:lnTo>
                  <a:lnTo>
                    <a:pt x="143967" y="2400"/>
                  </a:lnTo>
                  <a:lnTo>
                    <a:pt x="143967" y="8661"/>
                  </a:lnTo>
                  <a:lnTo>
                    <a:pt x="143967" y="46342"/>
                  </a:lnTo>
                  <a:lnTo>
                    <a:pt x="131495" y="32080"/>
                  </a:lnTo>
                  <a:lnTo>
                    <a:pt x="130035" y="31432"/>
                  </a:lnTo>
                  <a:lnTo>
                    <a:pt x="127762" y="31432"/>
                  </a:lnTo>
                  <a:lnTo>
                    <a:pt x="126911" y="31623"/>
                  </a:lnTo>
                  <a:lnTo>
                    <a:pt x="126199" y="32080"/>
                  </a:lnTo>
                  <a:lnTo>
                    <a:pt x="99923" y="47586"/>
                  </a:lnTo>
                  <a:lnTo>
                    <a:pt x="96100" y="47180"/>
                  </a:lnTo>
                  <a:lnTo>
                    <a:pt x="94157" y="46926"/>
                  </a:lnTo>
                  <a:lnTo>
                    <a:pt x="94157" y="8661"/>
                  </a:lnTo>
                  <a:lnTo>
                    <a:pt x="102793" y="7556"/>
                  </a:lnTo>
                  <a:lnTo>
                    <a:pt x="111023" y="7048"/>
                  </a:lnTo>
                  <a:lnTo>
                    <a:pt x="127495" y="7048"/>
                  </a:lnTo>
                  <a:lnTo>
                    <a:pt x="135661" y="7556"/>
                  </a:lnTo>
                  <a:lnTo>
                    <a:pt x="143967" y="8661"/>
                  </a:lnTo>
                  <a:lnTo>
                    <a:pt x="143967" y="2400"/>
                  </a:lnTo>
                  <a:lnTo>
                    <a:pt x="140589" y="1968"/>
                  </a:lnTo>
                  <a:lnTo>
                    <a:pt x="133489" y="1371"/>
                  </a:lnTo>
                  <a:lnTo>
                    <a:pt x="126301" y="1003"/>
                  </a:lnTo>
                  <a:lnTo>
                    <a:pt x="111836" y="1003"/>
                  </a:lnTo>
                  <a:lnTo>
                    <a:pt x="104635" y="1371"/>
                  </a:lnTo>
                  <a:lnTo>
                    <a:pt x="97548" y="1968"/>
                  </a:lnTo>
                  <a:lnTo>
                    <a:pt x="89103" y="3022"/>
                  </a:lnTo>
                  <a:lnTo>
                    <a:pt x="87947" y="4457"/>
                  </a:lnTo>
                  <a:lnTo>
                    <a:pt x="87947" y="51206"/>
                  </a:lnTo>
                  <a:lnTo>
                    <a:pt x="111937" y="54711"/>
                  </a:lnTo>
                  <a:lnTo>
                    <a:pt x="126199" y="54711"/>
                  </a:lnTo>
                  <a:lnTo>
                    <a:pt x="150190" y="51206"/>
                  </a:lnTo>
                  <a:lnTo>
                    <a:pt x="150190" y="47586"/>
                  </a:lnTo>
                  <a:lnTo>
                    <a:pt x="150190" y="46342"/>
                  </a:lnTo>
                  <a:lnTo>
                    <a:pt x="150190" y="7048"/>
                  </a:lnTo>
                  <a:lnTo>
                    <a:pt x="150190" y="4457"/>
                  </a:lnTo>
                  <a:close/>
                </a:path>
                <a:path w="236220" h="55245">
                  <a:moveTo>
                    <a:pt x="200850" y="19265"/>
                  </a:moveTo>
                  <a:lnTo>
                    <a:pt x="198056" y="16471"/>
                  </a:lnTo>
                  <a:lnTo>
                    <a:pt x="191173" y="16471"/>
                  </a:lnTo>
                  <a:lnTo>
                    <a:pt x="188391" y="19265"/>
                  </a:lnTo>
                  <a:lnTo>
                    <a:pt x="188391" y="26136"/>
                  </a:lnTo>
                  <a:lnTo>
                    <a:pt x="191173" y="28930"/>
                  </a:lnTo>
                  <a:lnTo>
                    <a:pt x="198056" y="28930"/>
                  </a:lnTo>
                  <a:lnTo>
                    <a:pt x="200850" y="26136"/>
                  </a:lnTo>
                  <a:lnTo>
                    <a:pt x="200850" y="19265"/>
                  </a:lnTo>
                  <a:close/>
                </a:path>
                <a:path w="236220" h="55245">
                  <a:moveTo>
                    <a:pt x="236118" y="3441"/>
                  </a:moveTo>
                  <a:lnTo>
                    <a:pt x="234950" y="2006"/>
                  </a:lnTo>
                  <a:lnTo>
                    <a:pt x="229895" y="1384"/>
                  </a:lnTo>
                  <a:lnTo>
                    <a:pt x="229895" y="7658"/>
                  </a:lnTo>
                  <a:lnTo>
                    <a:pt x="229895" y="45326"/>
                  </a:lnTo>
                  <a:lnTo>
                    <a:pt x="217424" y="31064"/>
                  </a:lnTo>
                  <a:lnTo>
                    <a:pt x="215963" y="30416"/>
                  </a:lnTo>
                  <a:lnTo>
                    <a:pt x="213690" y="30416"/>
                  </a:lnTo>
                  <a:lnTo>
                    <a:pt x="212839" y="30619"/>
                  </a:lnTo>
                  <a:lnTo>
                    <a:pt x="212128" y="31064"/>
                  </a:lnTo>
                  <a:lnTo>
                    <a:pt x="185851" y="46570"/>
                  </a:lnTo>
                  <a:lnTo>
                    <a:pt x="182029" y="46177"/>
                  </a:lnTo>
                  <a:lnTo>
                    <a:pt x="180086" y="45910"/>
                  </a:lnTo>
                  <a:lnTo>
                    <a:pt x="180086" y="7658"/>
                  </a:lnTo>
                  <a:lnTo>
                    <a:pt x="188722" y="6553"/>
                  </a:lnTo>
                  <a:lnTo>
                    <a:pt x="196951" y="6032"/>
                  </a:lnTo>
                  <a:lnTo>
                    <a:pt x="213423" y="6032"/>
                  </a:lnTo>
                  <a:lnTo>
                    <a:pt x="221589" y="6553"/>
                  </a:lnTo>
                  <a:lnTo>
                    <a:pt x="229895" y="7658"/>
                  </a:lnTo>
                  <a:lnTo>
                    <a:pt x="229895" y="1384"/>
                  </a:lnTo>
                  <a:lnTo>
                    <a:pt x="226517" y="965"/>
                  </a:lnTo>
                  <a:lnTo>
                    <a:pt x="219417" y="355"/>
                  </a:lnTo>
                  <a:lnTo>
                    <a:pt x="212229" y="0"/>
                  </a:lnTo>
                  <a:lnTo>
                    <a:pt x="197764" y="0"/>
                  </a:lnTo>
                  <a:lnTo>
                    <a:pt x="190563" y="355"/>
                  </a:lnTo>
                  <a:lnTo>
                    <a:pt x="183476" y="965"/>
                  </a:lnTo>
                  <a:lnTo>
                    <a:pt x="175031" y="2006"/>
                  </a:lnTo>
                  <a:lnTo>
                    <a:pt x="173875" y="3441"/>
                  </a:lnTo>
                  <a:lnTo>
                    <a:pt x="173875" y="50190"/>
                  </a:lnTo>
                  <a:lnTo>
                    <a:pt x="197853" y="53708"/>
                  </a:lnTo>
                  <a:lnTo>
                    <a:pt x="212128" y="53708"/>
                  </a:lnTo>
                  <a:lnTo>
                    <a:pt x="236118" y="50190"/>
                  </a:lnTo>
                  <a:lnTo>
                    <a:pt x="236118" y="46570"/>
                  </a:lnTo>
                  <a:lnTo>
                    <a:pt x="236118" y="45326"/>
                  </a:lnTo>
                  <a:lnTo>
                    <a:pt x="236118" y="6032"/>
                  </a:lnTo>
                  <a:lnTo>
                    <a:pt x="236118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7487" y="8043480"/>
              <a:ext cx="207357" cy="285405"/>
            </a:xfrm>
            <a:prstGeom prst="rect">
              <a:avLst/>
            </a:prstGeom>
          </p:spPr>
        </p:pic>
      </p:grpSp>
      <p:sp>
        <p:nvSpPr>
          <p:cNvPr id="98" name="object 98" descr=""/>
          <p:cNvSpPr txBox="1"/>
          <p:nvPr/>
        </p:nvSpPr>
        <p:spPr>
          <a:xfrm>
            <a:off x="7912797" y="8677093"/>
            <a:ext cx="30607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99" name="object 99" descr=""/>
          <p:cNvSpPr txBox="1"/>
          <p:nvPr/>
        </p:nvSpPr>
        <p:spPr>
          <a:xfrm rot="18900000">
            <a:off x="4541265" y="7159292"/>
            <a:ext cx="912312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0" name="object 100" descr=""/>
          <p:cNvSpPr txBox="1"/>
          <p:nvPr/>
        </p:nvSpPr>
        <p:spPr>
          <a:xfrm rot="18900000">
            <a:off x="4959121" y="7213218"/>
            <a:ext cx="912312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Editing,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8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1" name="object 101" descr=""/>
          <p:cNvSpPr/>
          <p:nvPr/>
        </p:nvSpPr>
        <p:spPr>
          <a:xfrm>
            <a:off x="6655638" y="6667931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4" h="1019175">
                <a:moveTo>
                  <a:pt x="931075" y="885507"/>
                </a:moveTo>
                <a:lnTo>
                  <a:pt x="924204" y="878624"/>
                </a:lnTo>
                <a:lnTo>
                  <a:pt x="91897" y="46316"/>
                </a:lnTo>
                <a:lnTo>
                  <a:pt x="89255" y="37680"/>
                </a:lnTo>
                <a:lnTo>
                  <a:pt x="124091" y="2832"/>
                </a:lnTo>
                <a:lnTo>
                  <a:pt x="121907" y="0"/>
                </a:lnTo>
                <a:lnTo>
                  <a:pt x="9067" y="3683"/>
                </a:lnTo>
                <a:lnTo>
                  <a:pt x="3683" y="9080"/>
                </a:lnTo>
                <a:lnTo>
                  <a:pt x="0" y="121920"/>
                </a:lnTo>
                <a:lnTo>
                  <a:pt x="2819" y="124104"/>
                </a:lnTo>
                <a:lnTo>
                  <a:pt x="37668" y="89281"/>
                </a:lnTo>
                <a:lnTo>
                  <a:pt x="46304" y="91909"/>
                </a:lnTo>
                <a:lnTo>
                  <a:pt x="885482" y="931087"/>
                </a:lnTo>
                <a:lnTo>
                  <a:pt x="891120" y="930706"/>
                </a:lnTo>
                <a:lnTo>
                  <a:pt x="930694" y="891146"/>
                </a:lnTo>
                <a:lnTo>
                  <a:pt x="931075" y="885507"/>
                </a:lnTo>
                <a:close/>
              </a:path>
              <a:path w="1213484" h="1019175">
                <a:moveTo>
                  <a:pt x="1213243" y="897242"/>
                </a:moveTo>
                <a:lnTo>
                  <a:pt x="1210398" y="895045"/>
                </a:lnTo>
                <a:lnTo>
                  <a:pt x="1175550" y="929881"/>
                </a:lnTo>
                <a:lnTo>
                  <a:pt x="1166914" y="927252"/>
                </a:lnTo>
                <a:lnTo>
                  <a:pt x="327736" y="88074"/>
                </a:lnTo>
                <a:lnTo>
                  <a:pt x="322097" y="88455"/>
                </a:lnTo>
                <a:lnTo>
                  <a:pt x="282524" y="128016"/>
                </a:lnTo>
                <a:lnTo>
                  <a:pt x="282143" y="133642"/>
                </a:lnTo>
                <a:lnTo>
                  <a:pt x="289039" y="140538"/>
                </a:lnTo>
                <a:lnTo>
                  <a:pt x="1121333" y="972832"/>
                </a:lnTo>
                <a:lnTo>
                  <a:pt x="1123962" y="981468"/>
                </a:lnTo>
                <a:lnTo>
                  <a:pt x="1089126" y="1016317"/>
                </a:lnTo>
                <a:lnTo>
                  <a:pt x="1091336" y="1019162"/>
                </a:lnTo>
                <a:lnTo>
                  <a:pt x="1204175" y="1015466"/>
                </a:lnTo>
                <a:lnTo>
                  <a:pt x="1209548" y="1010081"/>
                </a:lnTo>
                <a:lnTo>
                  <a:pt x="1213243" y="89724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 txBox="1"/>
          <p:nvPr/>
        </p:nvSpPr>
        <p:spPr>
          <a:xfrm rot="2700000">
            <a:off x="7567654" y="7357929"/>
            <a:ext cx="30686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3" name="object 103" descr=""/>
          <p:cNvSpPr txBox="1"/>
          <p:nvPr/>
        </p:nvSpPr>
        <p:spPr>
          <a:xfrm rot="2700000">
            <a:off x="6656523" y="6934697"/>
            <a:ext cx="30686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4118763" y="8676012"/>
            <a:ext cx="65341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Windows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6102236" y="4949164"/>
            <a:ext cx="275590" cy="899160"/>
          </a:xfrm>
          <a:custGeom>
            <a:avLst/>
            <a:gdLst/>
            <a:ahLst/>
            <a:cxnLst/>
            <a:rect l="l" t="t" r="r" b="b"/>
            <a:pathLst>
              <a:path w="275589" h="899160">
                <a:moveTo>
                  <a:pt x="172402" y="821893"/>
                </a:moveTo>
                <a:lnTo>
                  <a:pt x="171970" y="818324"/>
                </a:lnTo>
                <a:lnTo>
                  <a:pt x="122694" y="818337"/>
                </a:lnTo>
                <a:lnTo>
                  <a:pt x="118440" y="810361"/>
                </a:lnTo>
                <a:lnTo>
                  <a:pt x="118313" y="207848"/>
                </a:lnTo>
                <a:lnTo>
                  <a:pt x="118313" y="198107"/>
                </a:lnTo>
                <a:lnTo>
                  <a:pt x="114058" y="194398"/>
                </a:lnTo>
                <a:lnTo>
                  <a:pt x="58102" y="194411"/>
                </a:lnTo>
                <a:lnTo>
                  <a:pt x="53848" y="198120"/>
                </a:lnTo>
                <a:lnTo>
                  <a:pt x="53975" y="810374"/>
                </a:lnTo>
                <a:lnTo>
                  <a:pt x="49720" y="818337"/>
                </a:lnTo>
                <a:lnTo>
                  <a:pt x="457" y="818349"/>
                </a:lnTo>
                <a:lnTo>
                  <a:pt x="0" y="821905"/>
                </a:lnTo>
                <a:lnTo>
                  <a:pt x="82410" y="899083"/>
                </a:lnTo>
                <a:lnTo>
                  <a:pt x="90017" y="899083"/>
                </a:lnTo>
                <a:lnTo>
                  <a:pt x="172402" y="821893"/>
                </a:lnTo>
                <a:close/>
              </a:path>
              <a:path w="275589" h="899160">
                <a:moveTo>
                  <a:pt x="275132" y="77177"/>
                </a:moveTo>
                <a:lnTo>
                  <a:pt x="192722" y="0"/>
                </a:lnTo>
                <a:lnTo>
                  <a:pt x="185115" y="12"/>
                </a:lnTo>
                <a:lnTo>
                  <a:pt x="102730" y="77203"/>
                </a:lnTo>
                <a:lnTo>
                  <a:pt x="103174" y="80759"/>
                </a:lnTo>
                <a:lnTo>
                  <a:pt x="152450" y="80759"/>
                </a:lnTo>
                <a:lnTo>
                  <a:pt x="156705" y="88722"/>
                </a:lnTo>
                <a:lnTo>
                  <a:pt x="156819" y="666965"/>
                </a:lnTo>
                <a:lnTo>
                  <a:pt x="156819" y="676694"/>
                </a:lnTo>
                <a:lnTo>
                  <a:pt x="161074" y="680415"/>
                </a:lnTo>
                <a:lnTo>
                  <a:pt x="217043" y="680415"/>
                </a:lnTo>
                <a:lnTo>
                  <a:pt x="221297" y="676694"/>
                </a:lnTo>
                <a:lnTo>
                  <a:pt x="221170" y="88722"/>
                </a:lnTo>
                <a:lnTo>
                  <a:pt x="225412" y="80746"/>
                </a:lnTo>
                <a:lnTo>
                  <a:pt x="274688" y="80733"/>
                </a:lnTo>
                <a:lnTo>
                  <a:pt x="275132" y="77177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 txBox="1"/>
          <p:nvPr/>
        </p:nvSpPr>
        <p:spPr>
          <a:xfrm>
            <a:off x="6334401" y="5091539"/>
            <a:ext cx="221615" cy="3168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HTML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5818677" y="5291699"/>
            <a:ext cx="321310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43815">
              <a:lnSpc>
                <a:spcPct val="106100"/>
              </a:lnSpc>
              <a:spcBef>
                <a:spcPts val="90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08" name="object 108" descr=""/>
          <p:cNvGrpSpPr/>
          <p:nvPr/>
        </p:nvGrpSpPr>
        <p:grpSpPr>
          <a:xfrm>
            <a:off x="4263379" y="3106297"/>
            <a:ext cx="3620770" cy="3078480"/>
            <a:chOff x="4263379" y="3106297"/>
            <a:chExt cx="3620770" cy="3078480"/>
          </a:xfrm>
        </p:grpSpPr>
        <p:sp>
          <p:nvSpPr>
            <p:cNvPr id="109" name="object 109" descr=""/>
            <p:cNvSpPr/>
            <p:nvPr/>
          </p:nvSpPr>
          <p:spPr>
            <a:xfrm>
              <a:off x="4263379" y="4929706"/>
              <a:ext cx="1271270" cy="1254760"/>
            </a:xfrm>
            <a:custGeom>
              <a:avLst/>
              <a:gdLst/>
              <a:ahLst/>
              <a:cxnLst/>
              <a:rect l="l" t="t" r="r" b="b"/>
              <a:pathLst>
                <a:path w="1271270" h="1254760">
                  <a:moveTo>
                    <a:pt x="1225364" y="0"/>
                  </a:moveTo>
                  <a:lnTo>
                    <a:pt x="46315" y="1162848"/>
                  </a:lnTo>
                  <a:lnTo>
                    <a:pt x="37670" y="1165477"/>
                  </a:lnTo>
                  <a:lnTo>
                    <a:pt x="2830" y="1130637"/>
                  </a:lnTo>
                  <a:lnTo>
                    <a:pt x="0" y="1132845"/>
                  </a:lnTo>
                  <a:lnTo>
                    <a:pt x="3688" y="1245687"/>
                  </a:lnTo>
                  <a:lnTo>
                    <a:pt x="9066" y="1251064"/>
                  </a:lnTo>
                  <a:lnTo>
                    <a:pt x="121914" y="1254761"/>
                  </a:lnTo>
                  <a:lnTo>
                    <a:pt x="124114" y="1251921"/>
                  </a:lnTo>
                  <a:lnTo>
                    <a:pt x="89267" y="1217074"/>
                  </a:lnTo>
                  <a:lnTo>
                    <a:pt x="91903" y="1208436"/>
                  </a:lnTo>
                  <a:lnTo>
                    <a:pt x="1264069" y="52461"/>
                  </a:lnTo>
                  <a:lnTo>
                    <a:pt x="1270952" y="45579"/>
                  </a:lnTo>
                  <a:lnTo>
                    <a:pt x="1270563" y="39942"/>
                  </a:lnTo>
                  <a:lnTo>
                    <a:pt x="1230993" y="379"/>
                  </a:lnTo>
                  <a:lnTo>
                    <a:pt x="122536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670764" y="3106305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4" h="1019175">
                  <a:moveTo>
                    <a:pt x="931087" y="133642"/>
                  </a:moveTo>
                  <a:lnTo>
                    <a:pt x="930706" y="128016"/>
                  </a:lnTo>
                  <a:lnTo>
                    <a:pt x="891133" y="88455"/>
                  </a:lnTo>
                  <a:lnTo>
                    <a:pt x="885507" y="88074"/>
                  </a:lnTo>
                  <a:lnTo>
                    <a:pt x="46316" y="927239"/>
                  </a:lnTo>
                  <a:lnTo>
                    <a:pt x="37680" y="929881"/>
                  </a:lnTo>
                  <a:lnTo>
                    <a:pt x="2832" y="895045"/>
                  </a:lnTo>
                  <a:lnTo>
                    <a:pt x="0" y="897242"/>
                  </a:lnTo>
                  <a:lnTo>
                    <a:pt x="3695" y="1010081"/>
                  </a:lnTo>
                  <a:lnTo>
                    <a:pt x="9067" y="1015466"/>
                  </a:lnTo>
                  <a:lnTo>
                    <a:pt x="121907" y="1019162"/>
                  </a:lnTo>
                  <a:lnTo>
                    <a:pt x="124117" y="1016317"/>
                  </a:lnTo>
                  <a:lnTo>
                    <a:pt x="89268" y="981468"/>
                  </a:lnTo>
                  <a:lnTo>
                    <a:pt x="91909" y="972832"/>
                  </a:lnTo>
                  <a:lnTo>
                    <a:pt x="924204" y="140538"/>
                  </a:lnTo>
                  <a:lnTo>
                    <a:pt x="931087" y="133642"/>
                  </a:lnTo>
                  <a:close/>
                </a:path>
                <a:path w="1213484" h="1019175">
                  <a:moveTo>
                    <a:pt x="1213243" y="121920"/>
                  </a:moveTo>
                  <a:lnTo>
                    <a:pt x="1209560" y="9067"/>
                  </a:lnTo>
                  <a:lnTo>
                    <a:pt x="1204175" y="3683"/>
                  </a:lnTo>
                  <a:lnTo>
                    <a:pt x="1091336" y="0"/>
                  </a:lnTo>
                  <a:lnTo>
                    <a:pt x="1089139" y="2832"/>
                  </a:lnTo>
                  <a:lnTo>
                    <a:pt x="1123975" y="37680"/>
                  </a:lnTo>
                  <a:lnTo>
                    <a:pt x="1121346" y="46316"/>
                  </a:lnTo>
                  <a:lnTo>
                    <a:pt x="289039" y="878624"/>
                  </a:lnTo>
                  <a:lnTo>
                    <a:pt x="282155" y="885507"/>
                  </a:lnTo>
                  <a:lnTo>
                    <a:pt x="282536" y="891146"/>
                  </a:lnTo>
                  <a:lnTo>
                    <a:pt x="322110" y="930706"/>
                  </a:lnTo>
                  <a:lnTo>
                    <a:pt x="327748" y="931087"/>
                  </a:lnTo>
                  <a:lnTo>
                    <a:pt x="1166926" y="91897"/>
                  </a:lnTo>
                  <a:lnTo>
                    <a:pt x="1175562" y="89268"/>
                  </a:lnTo>
                  <a:lnTo>
                    <a:pt x="1210411" y="124104"/>
                  </a:lnTo>
                  <a:lnTo>
                    <a:pt x="1213243" y="12192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 txBox="1"/>
          <p:nvPr/>
        </p:nvSpPr>
        <p:spPr>
          <a:xfrm>
            <a:off x="4077623" y="1889360"/>
            <a:ext cx="77152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7291982" y="1895506"/>
            <a:ext cx="174180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r>
              <a:rPr dirty="0" sz="125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Editor</a:t>
            </a:r>
            <a:r>
              <a:rPr dirty="0" sz="1250" spc="6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(Intern)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13" name="object 113" descr=""/>
          <p:cNvGrpSpPr/>
          <p:nvPr/>
        </p:nvGrpSpPr>
        <p:grpSpPr>
          <a:xfrm>
            <a:off x="7639071" y="2157036"/>
            <a:ext cx="877569" cy="877569"/>
            <a:chOff x="7639071" y="2157036"/>
            <a:chExt cx="877569" cy="877569"/>
          </a:xfrm>
        </p:grpSpPr>
        <p:sp>
          <p:nvSpPr>
            <p:cNvPr id="114" name="object 114" descr=""/>
            <p:cNvSpPr/>
            <p:nvPr/>
          </p:nvSpPr>
          <p:spPr>
            <a:xfrm>
              <a:off x="7639071" y="2157036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69">
                  <a:moveTo>
                    <a:pt x="438732" y="0"/>
                  </a:moveTo>
                  <a:lnTo>
                    <a:pt x="390928" y="2574"/>
                  </a:lnTo>
                  <a:lnTo>
                    <a:pt x="344615" y="10119"/>
                  </a:lnTo>
                  <a:lnTo>
                    <a:pt x="300060" y="22366"/>
                  </a:lnTo>
                  <a:lnTo>
                    <a:pt x="257532" y="39049"/>
                  </a:lnTo>
                  <a:lnTo>
                    <a:pt x="217297" y="59899"/>
                  </a:lnTo>
                  <a:lnTo>
                    <a:pt x="179624" y="84648"/>
                  </a:lnTo>
                  <a:lnTo>
                    <a:pt x="144780" y="113030"/>
                  </a:lnTo>
                  <a:lnTo>
                    <a:pt x="113033" y="144777"/>
                  </a:lnTo>
                  <a:lnTo>
                    <a:pt x="84651" y="179621"/>
                  </a:lnTo>
                  <a:lnTo>
                    <a:pt x="59900" y="217294"/>
                  </a:lnTo>
                  <a:lnTo>
                    <a:pt x="39050" y="257529"/>
                  </a:lnTo>
                  <a:lnTo>
                    <a:pt x="22367" y="300058"/>
                  </a:lnTo>
                  <a:lnTo>
                    <a:pt x="10119" y="344613"/>
                  </a:lnTo>
                  <a:lnTo>
                    <a:pt x="2574" y="390928"/>
                  </a:lnTo>
                  <a:lnTo>
                    <a:pt x="0" y="438734"/>
                  </a:lnTo>
                  <a:lnTo>
                    <a:pt x="2574" y="486539"/>
                  </a:lnTo>
                  <a:lnTo>
                    <a:pt x="10119" y="532853"/>
                  </a:lnTo>
                  <a:lnTo>
                    <a:pt x="22367" y="577409"/>
                  </a:lnTo>
                  <a:lnTo>
                    <a:pt x="39050" y="619938"/>
                  </a:lnTo>
                  <a:lnTo>
                    <a:pt x="59900" y="660172"/>
                  </a:lnTo>
                  <a:lnTo>
                    <a:pt x="84651" y="697845"/>
                  </a:lnTo>
                  <a:lnTo>
                    <a:pt x="113033" y="732689"/>
                  </a:lnTo>
                  <a:lnTo>
                    <a:pt x="144780" y="764436"/>
                  </a:lnTo>
                  <a:lnTo>
                    <a:pt x="179624" y="792818"/>
                  </a:lnTo>
                  <a:lnTo>
                    <a:pt x="217297" y="817568"/>
                  </a:lnTo>
                  <a:lnTo>
                    <a:pt x="257532" y="838418"/>
                  </a:lnTo>
                  <a:lnTo>
                    <a:pt x="300060" y="855100"/>
                  </a:lnTo>
                  <a:lnTo>
                    <a:pt x="344615" y="867348"/>
                  </a:lnTo>
                  <a:lnTo>
                    <a:pt x="390928" y="874892"/>
                  </a:lnTo>
                  <a:lnTo>
                    <a:pt x="438732" y="877467"/>
                  </a:lnTo>
                  <a:lnTo>
                    <a:pt x="486537" y="874892"/>
                  </a:lnTo>
                  <a:lnTo>
                    <a:pt x="532850" y="867348"/>
                  </a:lnTo>
                  <a:lnTo>
                    <a:pt x="577405" y="855100"/>
                  </a:lnTo>
                  <a:lnTo>
                    <a:pt x="619933" y="838418"/>
                  </a:lnTo>
                  <a:lnTo>
                    <a:pt x="660168" y="817568"/>
                  </a:lnTo>
                  <a:lnTo>
                    <a:pt x="697841" y="792818"/>
                  </a:lnTo>
                  <a:lnTo>
                    <a:pt x="732685" y="764436"/>
                  </a:lnTo>
                  <a:lnTo>
                    <a:pt x="764432" y="732689"/>
                  </a:lnTo>
                  <a:lnTo>
                    <a:pt x="792814" y="697845"/>
                  </a:lnTo>
                  <a:lnTo>
                    <a:pt x="817565" y="660172"/>
                  </a:lnTo>
                  <a:lnTo>
                    <a:pt x="838415" y="619938"/>
                  </a:lnTo>
                  <a:lnTo>
                    <a:pt x="855098" y="577409"/>
                  </a:lnTo>
                  <a:lnTo>
                    <a:pt x="867346" y="532853"/>
                  </a:lnTo>
                  <a:lnTo>
                    <a:pt x="874891" y="486539"/>
                  </a:lnTo>
                  <a:lnTo>
                    <a:pt x="877465" y="438734"/>
                  </a:lnTo>
                  <a:lnTo>
                    <a:pt x="874891" y="390928"/>
                  </a:lnTo>
                  <a:lnTo>
                    <a:pt x="867346" y="344613"/>
                  </a:lnTo>
                  <a:lnTo>
                    <a:pt x="855098" y="300058"/>
                  </a:lnTo>
                  <a:lnTo>
                    <a:pt x="838415" y="257529"/>
                  </a:lnTo>
                  <a:lnTo>
                    <a:pt x="817565" y="217294"/>
                  </a:lnTo>
                  <a:lnTo>
                    <a:pt x="792814" y="179621"/>
                  </a:lnTo>
                  <a:lnTo>
                    <a:pt x="764432" y="144777"/>
                  </a:lnTo>
                  <a:lnTo>
                    <a:pt x="732685" y="113030"/>
                  </a:lnTo>
                  <a:lnTo>
                    <a:pt x="697841" y="84648"/>
                  </a:lnTo>
                  <a:lnTo>
                    <a:pt x="660168" y="59899"/>
                  </a:lnTo>
                  <a:lnTo>
                    <a:pt x="619933" y="39049"/>
                  </a:lnTo>
                  <a:lnTo>
                    <a:pt x="577405" y="22366"/>
                  </a:lnTo>
                  <a:lnTo>
                    <a:pt x="532850" y="10119"/>
                  </a:lnTo>
                  <a:lnTo>
                    <a:pt x="486537" y="2574"/>
                  </a:lnTo>
                  <a:lnTo>
                    <a:pt x="43873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7952389" y="2358290"/>
              <a:ext cx="415290" cy="415290"/>
            </a:xfrm>
            <a:custGeom>
              <a:avLst/>
              <a:gdLst/>
              <a:ahLst/>
              <a:cxnLst/>
              <a:rect l="l" t="t" r="r" b="b"/>
              <a:pathLst>
                <a:path w="415290" h="415289">
                  <a:moveTo>
                    <a:pt x="207373" y="0"/>
                  </a:moveTo>
                  <a:lnTo>
                    <a:pt x="159823" y="5476"/>
                  </a:lnTo>
                  <a:lnTo>
                    <a:pt x="116174" y="21077"/>
                  </a:lnTo>
                  <a:lnTo>
                    <a:pt x="77670" y="45557"/>
                  </a:lnTo>
                  <a:lnTo>
                    <a:pt x="45556" y="77672"/>
                  </a:lnTo>
                  <a:lnTo>
                    <a:pt x="21077" y="116177"/>
                  </a:lnTo>
                  <a:lnTo>
                    <a:pt x="5476" y="159828"/>
                  </a:lnTo>
                  <a:lnTo>
                    <a:pt x="0" y="207380"/>
                  </a:lnTo>
                  <a:lnTo>
                    <a:pt x="5476" y="254931"/>
                  </a:lnTo>
                  <a:lnTo>
                    <a:pt x="21077" y="298581"/>
                  </a:lnTo>
                  <a:lnTo>
                    <a:pt x="45556" y="337087"/>
                  </a:lnTo>
                  <a:lnTo>
                    <a:pt x="77670" y="369202"/>
                  </a:lnTo>
                  <a:lnTo>
                    <a:pt x="116174" y="393684"/>
                  </a:lnTo>
                  <a:lnTo>
                    <a:pt x="159823" y="409285"/>
                  </a:lnTo>
                  <a:lnTo>
                    <a:pt x="207373" y="414762"/>
                  </a:lnTo>
                  <a:lnTo>
                    <a:pt x="254925" y="409285"/>
                  </a:lnTo>
                  <a:lnTo>
                    <a:pt x="298577" y="393684"/>
                  </a:lnTo>
                  <a:lnTo>
                    <a:pt x="337082" y="369202"/>
                  </a:lnTo>
                  <a:lnTo>
                    <a:pt x="369197" y="337087"/>
                  </a:lnTo>
                  <a:lnTo>
                    <a:pt x="393677" y="298581"/>
                  </a:lnTo>
                  <a:lnTo>
                    <a:pt x="409278" y="254931"/>
                  </a:lnTo>
                  <a:lnTo>
                    <a:pt x="414755" y="207380"/>
                  </a:lnTo>
                  <a:lnTo>
                    <a:pt x="409278" y="159830"/>
                  </a:lnTo>
                  <a:lnTo>
                    <a:pt x="393677" y="116180"/>
                  </a:lnTo>
                  <a:lnTo>
                    <a:pt x="369197" y="77675"/>
                  </a:lnTo>
                  <a:lnTo>
                    <a:pt x="337082" y="45559"/>
                  </a:lnTo>
                  <a:lnTo>
                    <a:pt x="298577" y="21078"/>
                  </a:lnTo>
                  <a:lnTo>
                    <a:pt x="254925" y="5477"/>
                  </a:lnTo>
                  <a:lnTo>
                    <a:pt x="207373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7952390" y="2358290"/>
              <a:ext cx="415290" cy="415290"/>
            </a:xfrm>
            <a:custGeom>
              <a:avLst/>
              <a:gdLst/>
              <a:ahLst/>
              <a:cxnLst/>
              <a:rect l="l" t="t" r="r" b="b"/>
              <a:pathLst>
                <a:path w="415290" h="415289">
                  <a:moveTo>
                    <a:pt x="414754" y="207381"/>
                  </a:moveTo>
                  <a:lnTo>
                    <a:pt x="409277" y="254931"/>
                  </a:lnTo>
                  <a:lnTo>
                    <a:pt x="393677" y="298581"/>
                  </a:lnTo>
                  <a:lnTo>
                    <a:pt x="369197" y="337087"/>
                  </a:lnTo>
                  <a:lnTo>
                    <a:pt x="337082" y="369202"/>
                  </a:lnTo>
                  <a:lnTo>
                    <a:pt x="298577" y="393683"/>
                  </a:lnTo>
                  <a:lnTo>
                    <a:pt x="254925" y="409285"/>
                  </a:lnTo>
                  <a:lnTo>
                    <a:pt x="207373" y="414762"/>
                  </a:lnTo>
                  <a:lnTo>
                    <a:pt x="159823" y="409285"/>
                  </a:lnTo>
                  <a:lnTo>
                    <a:pt x="116174" y="393683"/>
                  </a:lnTo>
                  <a:lnTo>
                    <a:pt x="77670" y="369202"/>
                  </a:lnTo>
                  <a:lnTo>
                    <a:pt x="45556" y="337087"/>
                  </a:lnTo>
                  <a:lnTo>
                    <a:pt x="21077" y="298581"/>
                  </a:lnTo>
                  <a:lnTo>
                    <a:pt x="5476" y="254931"/>
                  </a:lnTo>
                  <a:lnTo>
                    <a:pt x="0" y="207381"/>
                  </a:lnTo>
                  <a:lnTo>
                    <a:pt x="5476" y="159828"/>
                  </a:lnTo>
                  <a:lnTo>
                    <a:pt x="21077" y="116177"/>
                  </a:lnTo>
                  <a:lnTo>
                    <a:pt x="45556" y="77672"/>
                  </a:lnTo>
                  <a:lnTo>
                    <a:pt x="77670" y="45557"/>
                  </a:lnTo>
                  <a:lnTo>
                    <a:pt x="116174" y="21077"/>
                  </a:lnTo>
                  <a:lnTo>
                    <a:pt x="159823" y="5476"/>
                  </a:lnTo>
                  <a:lnTo>
                    <a:pt x="207373" y="0"/>
                  </a:lnTo>
                  <a:lnTo>
                    <a:pt x="254925" y="5477"/>
                  </a:lnTo>
                  <a:lnTo>
                    <a:pt x="298577" y="21078"/>
                  </a:lnTo>
                  <a:lnTo>
                    <a:pt x="337082" y="45559"/>
                  </a:lnTo>
                  <a:lnTo>
                    <a:pt x="369197" y="77675"/>
                  </a:lnTo>
                  <a:lnTo>
                    <a:pt x="393677" y="116181"/>
                  </a:lnTo>
                  <a:lnTo>
                    <a:pt x="409277" y="159831"/>
                  </a:lnTo>
                  <a:lnTo>
                    <a:pt x="414754" y="207381"/>
                  </a:lnTo>
                  <a:close/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159300" y="2358289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832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8159300" y="2358289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832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7972891" y="2469206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371269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7972891" y="2469206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0" y="0"/>
                  </a:moveTo>
                  <a:lnTo>
                    <a:pt x="371269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7951456" y="2564270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413824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7951456" y="2564270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0" y="0"/>
                  </a:moveTo>
                  <a:lnTo>
                    <a:pt x="413824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7971959" y="2657478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371884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971959" y="2657478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0" y="0"/>
                  </a:moveTo>
                  <a:lnTo>
                    <a:pt x="371884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8053977" y="2360764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101689" y="411172"/>
                  </a:moveTo>
                  <a:lnTo>
                    <a:pt x="67735" y="382242"/>
                  </a:lnTo>
                  <a:lnTo>
                    <a:pt x="39594" y="346097"/>
                  </a:lnTo>
                  <a:lnTo>
                    <a:pt x="18260" y="303885"/>
                  </a:lnTo>
                  <a:lnTo>
                    <a:pt x="4731" y="256749"/>
                  </a:lnTo>
                  <a:lnTo>
                    <a:pt x="0" y="205836"/>
                  </a:lnTo>
                  <a:lnTo>
                    <a:pt x="4768" y="154727"/>
                  </a:lnTo>
                  <a:lnTo>
                    <a:pt x="18403" y="107428"/>
                  </a:lnTo>
                  <a:lnTo>
                    <a:pt x="39896" y="65101"/>
                  </a:lnTo>
                  <a:lnTo>
                    <a:pt x="68239" y="28905"/>
                  </a:lnTo>
                  <a:lnTo>
                    <a:pt x="102425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8161976" y="2360808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744" y="411172"/>
                  </a:moveTo>
                  <a:lnTo>
                    <a:pt x="34694" y="382238"/>
                  </a:lnTo>
                  <a:lnTo>
                    <a:pt x="62835" y="346094"/>
                  </a:lnTo>
                  <a:lnTo>
                    <a:pt x="84169" y="303883"/>
                  </a:lnTo>
                  <a:lnTo>
                    <a:pt x="97701" y="256748"/>
                  </a:lnTo>
                  <a:lnTo>
                    <a:pt x="102433" y="205836"/>
                  </a:lnTo>
                  <a:lnTo>
                    <a:pt x="97663" y="154727"/>
                  </a:lnTo>
                  <a:lnTo>
                    <a:pt x="84026" y="107428"/>
                  </a:lnTo>
                  <a:lnTo>
                    <a:pt x="62531" y="65101"/>
                  </a:lnTo>
                  <a:lnTo>
                    <a:pt x="34186" y="28905"/>
                  </a:lnTo>
                  <a:lnTo>
                    <a:pt x="0" y="0"/>
                  </a:lnTo>
                </a:path>
              </a:pathLst>
            </a:custGeom>
            <a:ln w="1617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7855306" y="2529838"/>
              <a:ext cx="304165" cy="313055"/>
            </a:xfrm>
            <a:custGeom>
              <a:avLst/>
              <a:gdLst/>
              <a:ahLst/>
              <a:cxnLst/>
              <a:rect l="l" t="t" r="r" b="b"/>
              <a:pathLst>
                <a:path w="304165" h="313055">
                  <a:moveTo>
                    <a:pt x="151845" y="0"/>
                  </a:moveTo>
                  <a:lnTo>
                    <a:pt x="114991" y="10270"/>
                  </a:lnTo>
                  <a:lnTo>
                    <a:pt x="87228" y="38713"/>
                  </a:lnTo>
                  <a:lnTo>
                    <a:pt x="77354" y="91283"/>
                  </a:lnTo>
                  <a:lnTo>
                    <a:pt x="85496" y="121533"/>
                  </a:lnTo>
                  <a:lnTo>
                    <a:pt x="102351" y="154214"/>
                  </a:lnTo>
                  <a:lnTo>
                    <a:pt x="108099" y="164249"/>
                  </a:lnTo>
                  <a:lnTo>
                    <a:pt x="111663" y="173148"/>
                  </a:lnTo>
                  <a:lnTo>
                    <a:pt x="113011" y="180915"/>
                  </a:lnTo>
                  <a:lnTo>
                    <a:pt x="112113" y="187551"/>
                  </a:lnTo>
                  <a:lnTo>
                    <a:pt x="106641" y="196008"/>
                  </a:lnTo>
                  <a:lnTo>
                    <a:pt x="97313" y="202952"/>
                  </a:lnTo>
                  <a:lnTo>
                    <a:pt x="85709" y="208760"/>
                  </a:lnTo>
                  <a:lnTo>
                    <a:pt x="60438" y="219235"/>
                  </a:lnTo>
                  <a:lnTo>
                    <a:pt x="54649" y="221997"/>
                  </a:lnTo>
                  <a:lnTo>
                    <a:pt x="18981" y="250551"/>
                  </a:lnTo>
                  <a:lnTo>
                    <a:pt x="1333" y="288560"/>
                  </a:lnTo>
                  <a:lnTo>
                    <a:pt x="0" y="294286"/>
                  </a:lnTo>
                  <a:lnTo>
                    <a:pt x="3364" y="299664"/>
                  </a:lnTo>
                  <a:lnTo>
                    <a:pt x="41540" y="307037"/>
                  </a:lnTo>
                  <a:lnTo>
                    <a:pt x="85503" y="310778"/>
                  </a:lnTo>
                  <a:lnTo>
                    <a:pt x="151845" y="312466"/>
                  </a:lnTo>
                  <a:lnTo>
                    <a:pt x="187903" y="312002"/>
                  </a:lnTo>
                  <a:lnTo>
                    <a:pt x="242584" y="309051"/>
                  </a:lnTo>
                  <a:lnTo>
                    <a:pt x="286668" y="303202"/>
                  </a:lnTo>
                  <a:lnTo>
                    <a:pt x="303707" y="294286"/>
                  </a:lnTo>
                  <a:lnTo>
                    <a:pt x="302373" y="288560"/>
                  </a:lnTo>
                  <a:lnTo>
                    <a:pt x="284731" y="250551"/>
                  </a:lnTo>
                  <a:lnTo>
                    <a:pt x="254229" y="224922"/>
                  </a:lnTo>
                  <a:lnTo>
                    <a:pt x="218152" y="208760"/>
                  </a:lnTo>
                  <a:lnTo>
                    <a:pt x="206448" y="202952"/>
                  </a:lnTo>
                  <a:lnTo>
                    <a:pt x="197082" y="196008"/>
                  </a:lnTo>
                  <a:lnTo>
                    <a:pt x="191602" y="187551"/>
                  </a:lnTo>
                  <a:lnTo>
                    <a:pt x="190899" y="180915"/>
                  </a:lnTo>
                  <a:lnTo>
                    <a:pt x="192346" y="173148"/>
                  </a:lnTo>
                  <a:lnTo>
                    <a:pt x="195940" y="164249"/>
                  </a:lnTo>
                  <a:lnTo>
                    <a:pt x="201679" y="154214"/>
                  </a:lnTo>
                  <a:lnTo>
                    <a:pt x="218356" y="121533"/>
                  </a:lnTo>
                  <a:lnTo>
                    <a:pt x="226408" y="91283"/>
                  </a:lnTo>
                  <a:lnTo>
                    <a:pt x="225807" y="63624"/>
                  </a:lnTo>
                  <a:lnTo>
                    <a:pt x="216527" y="38713"/>
                  </a:lnTo>
                  <a:lnTo>
                    <a:pt x="204183" y="22442"/>
                  </a:lnTo>
                  <a:lnTo>
                    <a:pt x="188847" y="10270"/>
                  </a:lnTo>
                  <a:lnTo>
                    <a:pt x="171180" y="2641"/>
                  </a:lnTo>
                  <a:lnTo>
                    <a:pt x="15184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7835112" y="2544282"/>
              <a:ext cx="304165" cy="313055"/>
            </a:xfrm>
            <a:custGeom>
              <a:avLst/>
              <a:gdLst/>
              <a:ahLst/>
              <a:cxnLst/>
              <a:rect l="l" t="t" r="r" b="b"/>
              <a:pathLst>
                <a:path w="304165" h="313055">
                  <a:moveTo>
                    <a:pt x="151837" y="0"/>
                  </a:moveTo>
                  <a:lnTo>
                    <a:pt x="114986" y="10275"/>
                  </a:lnTo>
                  <a:lnTo>
                    <a:pt x="87221" y="38722"/>
                  </a:lnTo>
                  <a:lnTo>
                    <a:pt x="77351" y="91286"/>
                  </a:lnTo>
                  <a:lnTo>
                    <a:pt x="85493" y="121534"/>
                  </a:lnTo>
                  <a:lnTo>
                    <a:pt x="102351" y="154216"/>
                  </a:lnTo>
                  <a:lnTo>
                    <a:pt x="108099" y="164255"/>
                  </a:lnTo>
                  <a:lnTo>
                    <a:pt x="111663" y="173155"/>
                  </a:lnTo>
                  <a:lnTo>
                    <a:pt x="113011" y="180920"/>
                  </a:lnTo>
                  <a:lnTo>
                    <a:pt x="112113" y="187552"/>
                  </a:lnTo>
                  <a:lnTo>
                    <a:pt x="106641" y="196009"/>
                  </a:lnTo>
                  <a:lnTo>
                    <a:pt x="97313" y="202952"/>
                  </a:lnTo>
                  <a:lnTo>
                    <a:pt x="85710" y="208760"/>
                  </a:lnTo>
                  <a:lnTo>
                    <a:pt x="60434" y="219240"/>
                  </a:lnTo>
                  <a:lnTo>
                    <a:pt x="54644" y="222003"/>
                  </a:lnTo>
                  <a:lnTo>
                    <a:pt x="18977" y="250553"/>
                  </a:lnTo>
                  <a:lnTo>
                    <a:pt x="1334" y="288561"/>
                  </a:lnTo>
                  <a:lnTo>
                    <a:pt x="0" y="294286"/>
                  </a:lnTo>
                  <a:lnTo>
                    <a:pt x="3364" y="299665"/>
                  </a:lnTo>
                  <a:lnTo>
                    <a:pt x="41539" y="307038"/>
                  </a:lnTo>
                  <a:lnTo>
                    <a:pt x="85500" y="310779"/>
                  </a:lnTo>
                  <a:lnTo>
                    <a:pt x="151837" y="312468"/>
                  </a:lnTo>
                  <a:lnTo>
                    <a:pt x="187899" y="312004"/>
                  </a:lnTo>
                  <a:lnTo>
                    <a:pt x="242578" y="309052"/>
                  </a:lnTo>
                  <a:lnTo>
                    <a:pt x="286661" y="303203"/>
                  </a:lnTo>
                  <a:lnTo>
                    <a:pt x="303707" y="294286"/>
                  </a:lnTo>
                  <a:lnTo>
                    <a:pt x="302374" y="288561"/>
                  </a:lnTo>
                  <a:lnTo>
                    <a:pt x="284727" y="250553"/>
                  </a:lnTo>
                  <a:lnTo>
                    <a:pt x="254222" y="224930"/>
                  </a:lnTo>
                  <a:lnTo>
                    <a:pt x="218149" y="208760"/>
                  </a:lnTo>
                  <a:lnTo>
                    <a:pt x="206448" y="202952"/>
                  </a:lnTo>
                  <a:lnTo>
                    <a:pt x="197082" y="196009"/>
                  </a:lnTo>
                  <a:lnTo>
                    <a:pt x="191602" y="187552"/>
                  </a:lnTo>
                  <a:lnTo>
                    <a:pt x="190900" y="180920"/>
                  </a:lnTo>
                  <a:lnTo>
                    <a:pt x="192347" y="173155"/>
                  </a:lnTo>
                  <a:lnTo>
                    <a:pt x="195940" y="164255"/>
                  </a:lnTo>
                  <a:lnTo>
                    <a:pt x="201679" y="154216"/>
                  </a:lnTo>
                  <a:lnTo>
                    <a:pt x="218353" y="121534"/>
                  </a:lnTo>
                  <a:lnTo>
                    <a:pt x="226404" y="91286"/>
                  </a:lnTo>
                  <a:lnTo>
                    <a:pt x="225803" y="63629"/>
                  </a:lnTo>
                  <a:lnTo>
                    <a:pt x="216519" y="38722"/>
                  </a:lnTo>
                  <a:lnTo>
                    <a:pt x="204180" y="22450"/>
                  </a:lnTo>
                  <a:lnTo>
                    <a:pt x="188846" y="10275"/>
                  </a:lnTo>
                  <a:lnTo>
                    <a:pt x="171177" y="2643"/>
                  </a:lnTo>
                  <a:lnTo>
                    <a:pt x="151837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 descr=""/>
          <p:cNvSpPr txBox="1"/>
          <p:nvPr/>
        </p:nvSpPr>
        <p:spPr>
          <a:xfrm rot="18900000">
            <a:off x="6632890" y="3567757"/>
            <a:ext cx="861726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4614354" y="3111004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5" h="1019175">
                <a:moveTo>
                  <a:pt x="931075" y="885494"/>
                </a:moveTo>
                <a:lnTo>
                  <a:pt x="924191" y="878624"/>
                </a:lnTo>
                <a:lnTo>
                  <a:pt x="91884" y="46304"/>
                </a:lnTo>
                <a:lnTo>
                  <a:pt x="89255" y="37668"/>
                </a:lnTo>
                <a:lnTo>
                  <a:pt x="124091" y="2819"/>
                </a:lnTo>
                <a:lnTo>
                  <a:pt x="121907" y="0"/>
                </a:lnTo>
                <a:lnTo>
                  <a:pt x="9055" y="3670"/>
                </a:lnTo>
                <a:lnTo>
                  <a:pt x="3670" y="9067"/>
                </a:lnTo>
                <a:lnTo>
                  <a:pt x="0" y="121907"/>
                </a:lnTo>
                <a:lnTo>
                  <a:pt x="2819" y="124104"/>
                </a:lnTo>
                <a:lnTo>
                  <a:pt x="37668" y="89268"/>
                </a:lnTo>
                <a:lnTo>
                  <a:pt x="46304" y="91897"/>
                </a:lnTo>
                <a:lnTo>
                  <a:pt x="885482" y="931075"/>
                </a:lnTo>
                <a:lnTo>
                  <a:pt x="891120" y="930694"/>
                </a:lnTo>
                <a:lnTo>
                  <a:pt x="930694" y="891133"/>
                </a:lnTo>
                <a:lnTo>
                  <a:pt x="931075" y="885494"/>
                </a:lnTo>
                <a:close/>
              </a:path>
              <a:path w="1213485" h="1019175">
                <a:moveTo>
                  <a:pt x="1213231" y="897242"/>
                </a:moveTo>
                <a:lnTo>
                  <a:pt x="1210398" y="895032"/>
                </a:lnTo>
                <a:lnTo>
                  <a:pt x="1175550" y="929881"/>
                </a:lnTo>
                <a:lnTo>
                  <a:pt x="1166914" y="927239"/>
                </a:lnTo>
                <a:lnTo>
                  <a:pt x="327736" y="88061"/>
                </a:lnTo>
                <a:lnTo>
                  <a:pt x="322097" y="88442"/>
                </a:lnTo>
                <a:lnTo>
                  <a:pt x="282524" y="128016"/>
                </a:lnTo>
                <a:lnTo>
                  <a:pt x="282143" y="133642"/>
                </a:lnTo>
                <a:lnTo>
                  <a:pt x="289026" y="140525"/>
                </a:lnTo>
                <a:lnTo>
                  <a:pt x="1121321" y="972832"/>
                </a:lnTo>
                <a:lnTo>
                  <a:pt x="1123962" y="981468"/>
                </a:lnTo>
                <a:lnTo>
                  <a:pt x="1089126" y="1016317"/>
                </a:lnTo>
                <a:lnTo>
                  <a:pt x="1091323" y="1019149"/>
                </a:lnTo>
                <a:lnTo>
                  <a:pt x="1204175" y="1015466"/>
                </a:lnTo>
                <a:lnTo>
                  <a:pt x="1209535" y="1010081"/>
                </a:lnTo>
                <a:lnTo>
                  <a:pt x="1213231" y="89724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 txBox="1"/>
          <p:nvPr/>
        </p:nvSpPr>
        <p:spPr>
          <a:xfrm rot="2700000">
            <a:off x="4676237" y="3657970"/>
            <a:ext cx="74548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60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2" name="object 132" descr=""/>
          <p:cNvSpPr txBox="1"/>
          <p:nvPr/>
        </p:nvSpPr>
        <p:spPr>
          <a:xfrm rot="2700000">
            <a:off x="5092731" y="3585185"/>
            <a:ext cx="745489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sz="60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3" name="object 133" descr=""/>
          <p:cNvSpPr txBox="1"/>
          <p:nvPr/>
        </p:nvSpPr>
        <p:spPr>
          <a:xfrm rot="18900000">
            <a:off x="7033209" y="3632455"/>
            <a:ext cx="861726" cy="80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0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34" name="object 134" descr=""/>
          <p:cNvGrpSpPr/>
          <p:nvPr/>
        </p:nvGrpSpPr>
        <p:grpSpPr>
          <a:xfrm>
            <a:off x="10061652" y="7778347"/>
            <a:ext cx="877569" cy="877569"/>
            <a:chOff x="10061652" y="7778347"/>
            <a:chExt cx="877569" cy="877569"/>
          </a:xfrm>
        </p:grpSpPr>
        <p:sp>
          <p:nvSpPr>
            <p:cNvPr id="135" name="object 135" descr=""/>
            <p:cNvSpPr/>
            <p:nvPr/>
          </p:nvSpPr>
          <p:spPr>
            <a:xfrm>
              <a:off x="10061651" y="7778356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877455" y="438734"/>
                  </a:moveTo>
                  <a:lnTo>
                    <a:pt x="874890" y="390918"/>
                  </a:lnTo>
                  <a:lnTo>
                    <a:pt x="867346" y="344614"/>
                  </a:lnTo>
                  <a:lnTo>
                    <a:pt x="855091" y="300050"/>
                  </a:lnTo>
                  <a:lnTo>
                    <a:pt x="838415" y="257517"/>
                  </a:lnTo>
                  <a:lnTo>
                    <a:pt x="817562" y="217284"/>
                  </a:lnTo>
                  <a:lnTo>
                    <a:pt x="792810" y="179616"/>
                  </a:lnTo>
                  <a:lnTo>
                    <a:pt x="764425" y="144767"/>
                  </a:lnTo>
                  <a:lnTo>
                    <a:pt x="732675" y="113030"/>
                  </a:lnTo>
                  <a:lnTo>
                    <a:pt x="697839" y="84645"/>
                  </a:lnTo>
                  <a:lnTo>
                    <a:pt x="660158" y="59893"/>
                  </a:lnTo>
                  <a:lnTo>
                    <a:pt x="619925" y="39039"/>
                  </a:lnTo>
                  <a:lnTo>
                    <a:pt x="577405" y="22364"/>
                  </a:lnTo>
                  <a:lnTo>
                    <a:pt x="532841" y="10121"/>
                  </a:lnTo>
                  <a:lnTo>
                    <a:pt x="486537" y="2565"/>
                  </a:lnTo>
                  <a:lnTo>
                    <a:pt x="438734" y="0"/>
                  </a:lnTo>
                  <a:lnTo>
                    <a:pt x="390918" y="2565"/>
                  </a:lnTo>
                  <a:lnTo>
                    <a:pt x="344614" y="10121"/>
                  </a:lnTo>
                  <a:lnTo>
                    <a:pt x="300050" y="22364"/>
                  </a:lnTo>
                  <a:lnTo>
                    <a:pt x="257530" y="39039"/>
                  </a:lnTo>
                  <a:lnTo>
                    <a:pt x="217297" y="59893"/>
                  </a:lnTo>
                  <a:lnTo>
                    <a:pt x="179616" y="84645"/>
                  </a:lnTo>
                  <a:lnTo>
                    <a:pt x="144780" y="113030"/>
                  </a:lnTo>
                  <a:lnTo>
                    <a:pt x="113030" y="144767"/>
                  </a:lnTo>
                  <a:lnTo>
                    <a:pt x="84645" y="179616"/>
                  </a:lnTo>
                  <a:lnTo>
                    <a:pt x="59893" y="217284"/>
                  </a:lnTo>
                  <a:lnTo>
                    <a:pt x="39039" y="257517"/>
                  </a:lnTo>
                  <a:lnTo>
                    <a:pt x="22364" y="300050"/>
                  </a:lnTo>
                  <a:lnTo>
                    <a:pt x="10109" y="344614"/>
                  </a:lnTo>
                  <a:lnTo>
                    <a:pt x="2565" y="390918"/>
                  </a:lnTo>
                  <a:lnTo>
                    <a:pt x="0" y="438734"/>
                  </a:lnTo>
                  <a:lnTo>
                    <a:pt x="2565" y="486537"/>
                  </a:lnTo>
                  <a:lnTo>
                    <a:pt x="10109" y="532853"/>
                  </a:lnTo>
                  <a:lnTo>
                    <a:pt x="22364" y="577405"/>
                  </a:lnTo>
                  <a:lnTo>
                    <a:pt x="39039" y="619937"/>
                  </a:lnTo>
                  <a:lnTo>
                    <a:pt x="59893" y="660171"/>
                  </a:lnTo>
                  <a:lnTo>
                    <a:pt x="84645" y="697839"/>
                  </a:lnTo>
                  <a:lnTo>
                    <a:pt x="113030" y="732688"/>
                  </a:lnTo>
                  <a:lnTo>
                    <a:pt x="144780" y="764425"/>
                  </a:lnTo>
                  <a:lnTo>
                    <a:pt x="179616" y="792810"/>
                  </a:lnTo>
                  <a:lnTo>
                    <a:pt x="217297" y="817562"/>
                  </a:lnTo>
                  <a:lnTo>
                    <a:pt x="257530" y="838403"/>
                  </a:lnTo>
                  <a:lnTo>
                    <a:pt x="300050" y="855091"/>
                  </a:lnTo>
                  <a:lnTo>
                    <a:pt x="344614" y="867333"/>
                  </a:lnTo>
                  <a:lnTo>
                    <a:pt x="390918" y="874877"/>
                  </a:lnTo>
                  <a:lnTo>
                    <a:pt x="438734" y="877455"/>
                  </a:lnTo>
                  <a:lnTo>
                    <a:pt x="486537" y="874877"/>
                  </a:lnTo>
                  <a:lnTo>
                    <a:pt x="532841" y="867333"/>
                  </a:lnTo>
                  <a:lnTo>
                    <a:pt x="577405" y="855091"/>
                  </a:lnTo>
                  <a:lnTo>
                    <a:pt x="619925" y="838403"/>
                  </a:lnTo>
                  <a:lnTo>
                    <a:pt x="660158" y="817562"/>
                  </a:lnTo>
                  <a:lnTo>
                    <a:pt x="697839" y="792810"/>
                  </a:lnTo>
                  <a:lnTo>
                    <a:pt x="732675" y="764425"/>
                  </a:lnTo>
                  <a:lnTo>
                    <a:pt x="764425" y="732688"/>
                  </a:lnTo>
                  <a:lnTo>
                    <a:pt x="792810" y="697839"/>
                  </a:lnTo>
                  <a:lnTo>
                    <a:pt x="817562" y="660171"/>
                  </a:lnTo>
                  <a:lnTo>
                    <a:pt x="838415" y="619937"/>
                  </a:lnTo>
                  <a:lnTo>
                    <a:pt x="855091" y="577405"/>
                  </a:lnTo>
                  <a:lnTo>
                    <a:pt x="867346" y="532853"/>
                  </a:lnTo>
                  <a:lnTo>
                    <a:pt x="874890" y="486537"/>
                  </a:lnTo>
                  <a:lnTo>
                    <a:pt x="877455" y="438734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10313723" y="8201992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398636" y="0"/>
                  </a:moveTo>
                  <a:lnTo>
                    <a:pt x="0" y="493"/>
                  </a:lnTo>
                  <a:lnTo>
                    <a:pt x="0" y="166184"/>
                  </a:lnTo>
                  <a:lnTo>
                    <a:pt x="199180" y="264097"/>
                  </a:lnTo>
                  <a:lnTo>
                    <a:pt x="398652" y="164219"/>
                  </a:lnTo>
                  <a:lnTo>
                    <a:pt x="398636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10313723" y="8201992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0" y="493"/>
                  </a:moveTo>
                  <a:lnTo>
                    <a:pt x="0" y="166184"/>
                  </a:lnTo>
                  <a:lnTo>
                    <a:pt x="199180" y="264097"/>
                  </a:lnTo>
                  <a:lnTo>
                    <a:pt x="398652" y="164219"/>
                  </a:lnTo>
                  <a:lnTo>
                    <a:pt x="398636" y="0"/>
                  </a:lnTo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10512903" y="8206703"/>
              <a:ext cx="0" cy="255270"/>
            </a:xfrm>
            <a:custGeom>
              <a:avLst/>
              <a:gdLst/>
              <a:ahLst/>
              <a:cxnLst/>
              <a:rect l="l" t="t" r="r" b="b"/>
              <a:pathLst>
                <a:path w="0" h="255270">
                  <a:moveTo>
                    <a:pt x="0" y="0"/>
                  </a:moveTo>
                  <a:lnTo>
                    <a:pt x="0" y="255168"/>
                  </a:lnTo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10233554" y="7962222"/>
              <a:ext cx="558165" cy="305435"/>
            </a:xfrm>
            <a:custGeom>
              <a:avLst/>
              <a:gdLst/>
              <a:ahLst/>
              <a:cxnLst/>
              <a:rect l="l" t="t" r="r" b="b"/>
              <a:pathLst>
                <a:path w="558165" h="305434">
                  <a:moveTo>
                    <a:pt x="446824" y="152314"/>
                  </a:moveTo>
                  <a:lnTo>
                    <a:pt x="279724" y="243688"/>
                  </a:lnTo>
                  <a:lnTo>
                    <a:pt x="390476" y="304970"/>
                  </a:lnTo>
                  <a:lnTo>
                    <a:pt x="557025" y="212686"/>
                  </a:lnTo>
                  <a:lnTo>
                    <a:pt x="446824" y="152314"/>
                  </a:lnTo>
                  <a:close/>
                </a:path>
                <a:path w="558165" h="305434">
                  <a:moveTo>
                    <a:pt x="115063" y="152578"/>
                  </a:moveTo>
                  <a:lnTo>
                    <a:pt x="3371" y="213252"/>
                  </a:lnTo>
                  <a:lnTo>
                    <a:pt x="84673" y="257691"/>
                  </a:lnTo>
                  <a:lnTo>
                    <a:pt x="170762" y="303272"/>
                  </a:lnTo>
                  <a:lnTo>
                    <a:pt x="279724" y="243688"/>
                  </a:lnTo>
                  <a:lnTo>
                    <a:pt x="115063" y="152578"/>
                  </a:lnTo>
                  <a:close/>
                </a:path>
                <a:path w="558165" h="305434">
                  <a:moveTo>
                    <a:pt x="168796" y="0"/>
                  </a:moveTo>
                  <a:lnTo>
                    <a:pt x="0" y="88911"/>
                  </a:lnTo>
                  <a:lnTo>
                    <a:pt x="115063" y="152578"/>
                  </a:lnTo>
                  <a:lnTo>
                    <a:pt x="281888" y="61955"/>
                  </a:lnTo>
                  <a:lnTo>
                    <a:pt x="168796" y="0"/>
                  </a:lnTo>
                  <a:close/>
                </a:path>
                <a:path w="558165" h="305434">
                  <a:moveTo>
                    <a:pt x="393857" y="1131"/>
                  </a:moveTo>
                  <a:lnTo>
                    <a:pt x="281888" y="61955"/>
                  </a:lnTo>
                  <a:lnTo>
                    <a:pt x="446824" y="152314"/>
                  </a:lnTo>
                  <a:lnTo>
                    <a:pt x="558157" y="91434"/>
                  </a:lnTo>
                  <a:lnTo>
                    <a:pt x="393857" y="1131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10233554" y="7962222"/>
              <a:ext cx="558165" cy="305435"/>
            </a:xfrm>
            <a:custGeom>
              <a:avLst/>
              <a:gdLst/>
              <a:ahLst/>
              <a:cxnLst/>
              <a:rect l="l" t="t" r="r" b="b"/>
              <a:pathLst>
                <a:path w="558165" h="305434">
                  <a:moveTo>
                    <a:pt x="168797" y="0"/>
                  </a:moveTo>
                  <a:lnTo>
                    <a:pt x="0" y="88911"/>
                  </a:lnTo>
                  <a:lnTo>
                    <a:pt x="390476" y="304970"/>
                  </a:lnTo>
                  <a:lnTo>
                    <a:pt x="557025" y="212686"/>
                  </a:lnTo>
                  <a:lnTo>
                    <a:pt x="168797" y="0"/>
                  </a:lnTo>
                  <a:close/>
                </a:path>
                <a:path w="558165" h="305434">
                  <a:moveTo>
                    <a:pt x="84673" y="257692"/>
                  </a:moveTo>
                  <a:lnTo>
                    <a:pt x="3372" y="213252"/>
                  </a:lnTo>
                  <a:lnTo>
                    <a:pt x="393857" y="1132"/>
                  </a:lnTo>
                  <a:lnTo>
                    <a:pt x="558157" y="91434"/>
                  </a:lnTo>
                  <a:lnTo>
                    <a:pt x="170762" y="303271"/>
                  </a:lnTo>
                  <a:lnTo>
                    <a:pt x="84673" y="257692"/>
                  </a:lnTo>
                  <a:close/>
                </a:path>
              </a:pathLst>
            </a:custGeom>
            <a:ln w="242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 descr=""/>
          <p:cNvSpPr/>
          <p:nvPr/>
        </p:nvSpPr>
        <p:spPr>
          <a:xfrm>
            <a:off x="10287394" y="6964260"/>
            <a:ext cx="326390" cy="745490"/>
          </a:xfrm>
          <a:custGeom>
            <a:avLst/>
            <a:gdLst/>
            <a:ahLst/>
            <a:cxnLst/>
            <a:rect l="l" t="t" r="r" b="b"/>
            <a:pathLst>
              <a:path w="326390" h="745490">
                <a:moveTo>
                  <a:pt x="172389" y="668172"/>
                </a:moveTo>
                <a:lnTo>
                  <a:pt x="171958" y="664603"/>
                </a:lnTo>
                <a:lnTo>
                  <a:pt x="122682" y="664603"/>
                </a:lnTo>
                <a:lnTo>
                  <a:pt x="118427" y="656640"/>
                </a:lnTo>
                <a:lnTo>
                  <a:pt x="118313" y="126949"/>
                </a:lnTo>
                <a:lnTo>
                  <a:pt x="118313" y="117221"/>
                </a:lnTo>
                <a:lnTo>
                  <a:pt x="114058" y="113512"/>
                </a:lnTo>
                <a:lnTo>
                  <a:pt x="58102" y="113512"/>
                </a:lnTo>
                <a:lnTo>
                  <a:pt x="53848" y="117221"/>
                </a:lnTo>
                <a:lnTo>
                  <a:pt x="53962" y="656653"/>
                </a:lnTo>
                <a:lnTo>
                  <a:pt x="49720" y="664603"/>
                </a:lnTo>
                <a:lnTo>
                  <a:pt x="444" y="664629"/>
                </a:lnTo>
                <a:lnTo>
                  <a:pt x="0" y="668185"/>
                </a:lnTo>
                <a:lnTo>
                  <a:pt x="82410" y="745363"/>
                </a:lnTo>
                <a:lnTo>
                  <a:pt x="90004" y="745363"/>
                </a:lnTo>
                <a:lnTo>
                  <a:pt x="172389" y="668172"/>
                </a:lnTo>
                <a:close/>
              </a:path>
              <a:path w="326390" h="745490">
                <a:moveTo>
                  <a:pt x="326339" y="77190"/>
                </a:moveTo>
                <a:lnTo>
                  <a:pt x="243928" y="0"/>
                </a:lnTo>
                <a:lnTo>
                  <a:pt x="236334" y="25"/>
                </a:lnTo>
                <a:lnTo>
                  <a:pt x="153936" y="77216"/>
                </a:lnTo>
                <a:lnTo>
                  <a:pt x="154381" y="80772"/>
                </a:lnTo>
                <a:lnTo>
                  <a:pt x="203657" y="80772"/>
                </a:lnTo>
                <a:lnTo>
                  <a:pt x="207911" y="88722"/>
                </a:lnTo>
                <a:lnTo>
                  <a:pt x="208038" y="618426"/>
                </a:lnTo>
                <a:lnTo>
                  <a:pt x="208038" y="628154"/>
                </a:lnTo>
                <a:lnTo>
                  <a:pt x="212293" y="631863"/>
                </a:lnTo>
                <a:lnTo>
                  <a:pt x="268249" y="631863"/>
                </a:lnTo>
                <a:lnTo>
                  <a:pt x="272503" y="628154"/>
                </a:lnTo>
                <a:lnTo>
                  <a:pt x="272376" y="88722"/>
                </a:lnTo>
                <a:lnTo>
                  <a:pt x="276618" y="80759"/>
                </a:lnTo>
                <a:lnTo>
                  <a:pt x="325894" y="80759"/>
                </a:lnTo>
                <a:lnTo>
                  <a:pt x="326339" y="7719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 txBox="1"/>
          <p:nvPr/>
        </p:nvSpPr>
        <p:spPr>
          <a:xfrm>
            <a:off x="10754755" y="7084376"/>
            <a:ext cx="753110" cy="42989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46355" marR="5080" indent="-34290">
              <a:lnSpc>
                <a:spcPct val="104600"/>
              </a:lnSpc>
              <a:spcBef>
                <a:spcPts val="70"/>
              </a:spcBef>
            </a:pPr>
            <a:r>
              <a:rPr dirty="0" sz="750">
                <a:solidFill>
                  <a:srgbClr val="4D72AD"/>
                </a:solidFill>
                <a:latin typeface="Myriad Pro"/>
                <a:cs typeface="Myriad Pro"/>
              </a:rPr>
              <a:t>External</a:t>
            </a:r>
            <a:r>
              <a:rPr dirty="0" sz="7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75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75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Clinical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applications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databases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43" name="object 143" descr=""/>
          <p:cNvGrpSpPr/>
          <p:nvPr/>
        </p:nvGrpSpPr>
        <p:grpSpPr>
          <a:xfrm>
            <a:off x="10570454" y="7083160"/>
            <a:ext cx="224154" cy="632460"/>
            <a:chOff x="10570454" y="7083160"/>
            <a:chExt cx="224154" cy="632460"/>
          </a:xfrm>
        </p:grpSpPr>
        <p:sp>
          <p:nvSpPr>
            <p:cNvPr id="144" name="object 144" descr=""/>
            <p:cNvSpPr/>
            <p:nvPr/>
          </p:nvSpPr>
          <p:spPr>
            <a:xfrm>
              <a:off x="10570454" y="7083160"/>
              <a:ext cx="172720" cy="632460"/>
            </a:xfrm>
            <a:custGeom>
              <a:avLst/>
              <a:gdLst/>
              <a:ahLst/>
              <a:cxnLst/>
              <a:rect l="l" t="t" r="r" b="b"/>
              <a:pathLst>
                <a:path w="172720" h="632459">
                  <a:moveTo>
                    <a:pt x="114053" y="0"/>
                  </a:moveTo>
                  <a:lnTo>
                    <a:pt x="58098" y="0"/>
                  </a:lnTo>
                  <a:lnTo>
                    <a:pt x="53844" y="3712"/>
                  </a:lnTo>
                  <a:lnTo>
                    <a:pt x="53966" y="543139"/>
                  </a:lnTo>
                  <a:lnTo>
                    <a:pt x="49720" y="551097"/>
                  </a:lnTo>
                  <a:lnTo>
                    <a:pt x="444" y="551113"/>
                  </a:lnTo>
                  <a:lnTo>
                    <a:pt x="0" y="554672"/>
                  </a:lnTo>
                  <a:lnTo>
                    <a:pt x="82409" y="631849"/>
                  </a:lnTo>
                  <a:lnTo>
                    <a:pt x="90009" y="631849"/>
                  </a:lnTo>
                  <a:lnTo>
                    <a:pt x="172394" y="554655"/>
                  </a:lnTo>
                  <a:lnTo>
                    <a:pt x="171959" y="551089"/>
                  </a:lnTo>
                  <a:lnTo>
                    <a:pt x="122683" y="551097"/>
                  </a:lnTo>
                  <a:lnTo>
                    <a:pt x="118428" y="543124"/>
                  </a:lnTo>
                  <a:lnTo>
                    <a:pt x="118308" y="13441"/>
                  </a:lnTo>
                  <a:lnTo>
                    <a:pt x="118308" y="3712"/>
                  </a:lnTo>
                  <a:lnTo>
                    <a:pt x="114053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0754906" y="7250251"/>
              <a:ext cx="39370" cy="223520"/>
            </a:xfrm>
            <a:custGeom>
              <a:avLst/>
              <a:gdLst/>
              <a:ahLst/>
              <a:cxnLst/>
              <a:rect l="l" t="t" r="r" b="b"/>
              <a:pathLst>
                <a:path w="39370" h="223520">
                  <a:moveTo>
                    <a:pt x="35102" y="195872"/>
                  </a:moveTo>
                  <a:lnTo>
                    <a:pt x="27241" y="188023"/>
                  </a:lnTo>
                  <a:lnTo>
                    <a:pt x="7848" y="188023"/>
                  </a:lnTo>
                  <a:lnTo>
                    <a:pt x="0" y="195872"/>
                  </a:lnTo>
                  <a:lnTo>
                    <a:pt x="0" y="215265"/>
                  </a:lnTo>
                  <a:lnTo>
                    <a:pt x="7848" y="223126"/>
                  </a:lnTo>
                  <a:lnTo>
                    <a:pt x="17551" y="223126"/>
                  </a:lnTo>
                  <a:lnTo>
                    <a:pt x="27241" y="223126"/>
                  </a:lnTo>
                  <a:lnTo>
                    <a:pt x="35102" y="215265"/>
                  </a:lnTo>
                  <a:lnTo>
                    <a:pt x="35102" y="195872"/>
                  </a:lnTo>
                  <a:close/>
                </a:path>
                <a:path w="39370" h="223520">
                  <a:moveTo>
                    <a:pt x="35102" y="98831"/>
                  </a:moveTo>
                  <a:lnTo>
                    <a:pt x="27241" y="90982"/>
                  </a:lnTo>
                  <a:lnTo>
                    <a:pt x="7848" y="90982"/>
                  </a:lnTo>
                  <a:lnTo>
                    <a:pt x="0" y="98831"/>
                  </a:lnTo>
                  <a:lnTo>
                    <a:pt x="0" y="118211"/>
                  </a:lnTo>
                  <a:lnTo>
                    <a:pt x="7848" y="126072"/>
                  </a:lnTo>
                  <a:lnTo>
                    <a:pt x="17551" y="126072"/>
                  </a:lnTo>
                  <a:lnTo>
                    <a:pt x="27241" y="126072"/>
                  </a:lnTo>
                  <a:lnTo>
                    <a:pt x="35102" y="118211"/>
                  </a:lnTo>
                  <a:lnTo>
                    <a:pt x="35102" y="98831"/>
                  </a:lnTo>
                  <a:close/>
                </a:path>
                <a:path w="39370" h="223520">
                  <a:moveTo>
                    <a:pt x="39141" y="7848"/>
                  </a:moveTo>
                  <a:lnTo>
                    <a:pt x="31280" y="0"/>
                  </a:lnTo>
                  <a:lnTo>
                    <a:pt x="11899" y="0"/>
                  </a:lnTo>
                  <a:lnTo>
                    <a:pt x="4038" y="7848"/>
                  </a:lnTo>
                  <a:lnTo>
                    <a:pt x="4038" y="27228"/>
                  </a:lnTo>
                  <a:lnTo>
                    <a:pt x="11899" y="35090"/>
                  </a:lnTo>
                  <a:lnTo>
                    <a:pt x="21590" y="35090"/>
                  </a:lnTo>
                  <a:lnTo>
                    <a:pt x="31280" y="35090"/>
                  </a:lnTo>
                  <a:lnTo>
                    <a:pt x="39141" y="27228"/>
                  </a:lnTo>
                  <a:lnTo>
                    <a:pt x="39141" y="7848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6" name="object 146" descr=""/>
          <p:cNvSpPr txBox="1"/>
          <p:nvPr/>
        </p:nvSpPr>
        <p:spPr>
          <a:xfrm>
            <a:off x="9487558" y="6037731"/>
            <a:ext cx="31813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6515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HTTP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API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3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1" name="object 15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47" name="object 147" descr=""/>
          <p:cNvSpPr txBox="1"/>
          <p:nvPr/>
        </p:nvSpPr>
        <p:spPr>
          <a:xfrm>
            <a:off x="4963145" y="6092240"/>
            <a:ext cx="775335" cy="5111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L="12700" marR="5080" indent="178435">
              <a:lnSpc>
                <a:spcPct val="106100"/>
              </a:lnSpc>
              <a:spcBef>
                <a:spcPts val="90"/>
              </a:spcBef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600" spc="3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600">
              <a:latin typeface="Myriad Pro"/>
              <a:cs typeface="Myriad Pro"/>
            </a:endParaRPr>
          </a:p>
          <a:p>
            <a:pPr algn="r" marL="559435" marR="5080" indent="66040">
              <a:lnSpc>
                <a:spcPct val="106100"/>
              </a:lnSpc>
            </a:pP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PDF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978095" y="6791868"/>
            <a:ext cx="49974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95885">
              <a:lnSpc>
                <a:spcPct val="106100"/>
              </a:lnSpc>
              <a:spcBef>
                <a:spcPts val="90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db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9" name="object 14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Architektur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669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44600" y="2453680"/>
            <a:ext cx="10387965" cy="117411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525"/>
              </a:spcBef>
            </a:pPr>
            <a:r>
              <a:rPr dirty="0" sz="3200" spc="-10" b="1">
                <a:latin typeface="DejaVu Sans Condensed"/>
                <a:cs typeface="DejaVu Sans Condensed"/>
              </a:rPr>
              <a:t>Plone</a:t>
            </a:r>
            <a:endParaRPr sz="3200">
              <a:latin typeface="DejaVu Sans Condensed"/>
              <a:cs typeface="DejaVu Sans Condensed"/>
            </a:endParaRPr>
          </a:p>
          <a:p>
            <a:pPr marL="520065" indent="-507365">
              <a:lnSpc>
                <a:spcPct val="100000"/>
              </a:lnSpc>
              <a:spcBef>
                <a:spcPts val="860"/>
              </a:spcBef>
              <a:buClr>
                <a:srgbClr val="A6AAA9"/>
              </a:buClr>
              <a:buSzPct val="110937"/>
              <a:buFont typeface="Microsoft Sans Serif"/>
              <a:buChar char="‣"/>
              <a:tabLst>
                <a:tab pos="520065" algn="l"/>
              </a:tabLst>
            </a:pP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Enterprise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Content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Management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System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0100" y="36607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71600" y="3701454"/>
            <a:ext cx="162941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40" b="1">
                <a:latin typeface="DejaVu Sans Condensed"/>
                <a:cs typeface="DejaVu Sans Condensed"/>
              </a:rPr>
              <a:t>eXist-</a:t>
            </a:r>
            <a:r>
              <a:rPr dirty="0" sz="3200" spc="-60" b="1">
                <a:latin typeface="DejaVu Sans Condensed"/>
                <a:cs typeface="DejaVu Sans Condensed"/>
              </a:rPr>
              <a:t>db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44600" y="4179671"/>
            <a:ext cx="239395" cy="121920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52600" y="4189134"/>
            <a:ext cx="2888615" cy="1219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400"/>
              </a:lnSpc>
              <a:spcBef>
                <a:spcPts val="100"/>
              </a:spcBef>
            </a:pPr>
            <a:r>
              <a:rPr dirty="0" sz="3200">
                <a:latin typeface="DejaVu Sans Condensed"/>
                <a:cs typeface="DejaVu Sans Condensed"/>
              </a:rPr>
              <a:t>XML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Datenbank </a:t>
            </a: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0100" y="54514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71600" y="5492154"/>
            <a:ext cx="221297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5" b="1">
                <a:latin typeface="DejaVu Sans Condensed"/>
                <a:cs typeface="DejaVu Sans Condensed"/>
              </a:rPr>
              <a:t>PDFreactor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44600" y="5970371"/>
            <a:ext cx="239395" cy="121920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752600" y="5979834"/>
            <a:ext cx="5208270" cy="1219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400"/>
              </a:lnSpc>
              <a:spcBef>
                <a:spcPts val="100"/>
              </a:spcBef>
            </a:pPr>
            <a:r>
              <a:rPr dirty="0" sz="3200" spc="50">
                <a:latin typeface="DejaVu Sans Condensed"/>
                <a:cs typeface="DejaVu Sans Condensed"/>
              </a:rPr>
              <a:t>XML/HTML</a:t>
            </a:r>
            <a:r>
              <a:rPr dirty="0" sz="3200" spc="-110">
                <a:latin typeface="DejaVu Sans Condensed"/>
                <a:cs typeface="DejaVu Sans Condensed"/>
              </a:rPr>
              <a:t> </a:t>
            </a: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50">
                <a:latin typeface="Segoe UI Symbol"/>
                <a:cs typeface="Segoe UI Symbol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PDF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Konverter kommerziell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98500" y="7173634"/>
            <a:ext cx="10268585" cy="121920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40">
                <a:latin typeface="Segoe UI Symbol"/>
                <a:cs typeface="Segoe UI Symbol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offene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 spc="-35">
                <a:latin typeface="DejaVu Sans Condensed"/>
                <a:cs typeface="DejaVu Sans Condensed"/>
              </a:rPr>
              <a:t>kostengünstige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Lösung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dank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endParaRPr sz="32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50">
                <a:latin typeface="Segoe UI Symbol"/>
                <a:cs typeface="Segoe UI Symbol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Kein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45">
                <a:latin typeface="DejaVu Sans Condensed"/>
                <a:cs typeface="DejaVu Sans Condensed"/>
              </a:rPr>
              <a:t>Vendor-</a:t>
            </a:r>
            <a:r>
              <a:rPr dirty="0" sz="3200" spc="-10">
                <a:latin typeface="DejaVu Sans Condensed"/>
                <a:cs typeface="DejaVu Sans Condensed"/>
              </a:rPr>
              <a:t>Lockin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3295015">
              <a:lnSpc>
                <a:spcPct val="100000"/>
              </a:lnSpc>
              <a:spcBef>
                <a:spcPts val="100"/>
              </a:spcBef>
            </a:pPr>
            <a:r>
              <a:rPr dirty="0" sz="4800" spc="-95"/>
              <a:t>Eingesetzte</a:t>
            </a:r>
            <a:r>
              <a:rPr dirty="0" sz="4800" spc="-170"/>
              <a:t> </a:t>
            </a:r>
            <a:r>
              <a:rPr dirty="0" sz="4800" spc="-10"/>
              <a:t>Software</a:t>
            </a:r>
            <a:endParaRPr sz="4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669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507654"/>
            <a:ext cx="10808970" cy="98044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355"/>
              </a:spcBef>
              <a:tabLst>
                <a:tab pos="4273550" algn="l"/>
              </a:tabLst>
            </a:pPr>
            <a:r>
              <a:rPr dirty="0" sz="3200">
                <a:latin typeface="DejaVu Sans Condensed"/>
                <a:cs typeface="DejaVu Sans Condensed"/>
              </a:rPr>
              <a:t>Strukturierter</a:t>
            </a:r>
            <a:r>
              <a:rPr dirty="0" sz="3200" spc="-16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Content</a:t>
            </a:r>
            <a:r>
              <a:rPr dirty="0" sz="3200">
                <a:latin typeface="DejaVu Sans Condensed"/>
                <a:cs typeface="DejaVu Sans Condensed"/>
              </a:rPr>
              <a:t>	</a:t>
            </a:r>
            <a:r>
              <a:rPr dirty="0" sz="3200" spc="-55">
                <a:latin typeface="DejaVu Sans Condensed"/>
                <a:cs typeface="DejaVu Sans Condensed"/>
              </a:rPr>
              <a:t>(XML)</a:t>
            </a:r>
            <a:r>
              <a:rPr dirty="0" sz="3200" spc="-4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im</a:t>
            </a:r>
            <a:r>
              <a:rPr dirty="0" sz="3200" spc="-3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professionellen</a:t>
            </a:r>
            <a:r>
              <a:rPr dirty="0" sz="3200" spc="-3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Publishing </a:t>
            </a:r>
            <a:r>
              <a:rPr dirty="0" sz="3200">
                <a:latin typeface="DejaVu Sans Condensed"/>
                <a:cs typeface="DejaVu Sans Condensed"/>
              </a:rPr>
              <a:t>Umfeld</a:t>
            </a:r>
            <a:r>
              <a:rPr dirty="0" sz="3200" spc="7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unerlässlich: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44600" y="3453231"/>
            <a:ext cx="239395" cy="2341880"/>
          </a:xfrm>
          <a:prstGeom prst="rect">
            <a:avLst/>
          </a:prstGeom>
        </p:spPr>
        <p:txBody>
          <a:bodyPr wrap="square" lIns="0" tIns="2425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1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752600" y="3462694"/>
            <a:ext cx="10234930" cy="2809240"/>
          </a:xfrm>
          <a:prstGeom prst="rect">
            <a:avLst/>
          </a:prstGeom>
        </p:spPr>
        <p:txBody>
          <a:bodyPr wrap="square" lIns="0" tIns="297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3200" spc="-30">
                <a:latin typeface="DejaVu Sans Condensed"/>
                <a:cs typeface="DejaVu Sans Condensed"/>
              </a:rPr>
              <a:t>Validierbarkeit,</a:t>
            </a:r>
            <a:r>
              <a:rPr dirty="0" sz="3200" spc="-125">
                <a:latin typeface="DejaVu Sans Condensed"/>
                <a:cs typeface="DejaVu Sans Condensed"/>
              </a:rPr>
              <a:t> </a:t>
            </a:r>
            <a:r>
              <a:rPr dirty="0" sz="3200" spc="-20">
                <a:latin typeface="DejaVu Sans Condensed"/>
                <a:cs typeface="DejaVu Sans Condensed"/>
              </a:rPr>
              <a:t>bessere</a:t>
            </a:r>
            <a:r>
              <a:rPr dirty="0" sz="3200" spc="-12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Automatismen</a:t>
            </a:r>
            <a:endParaRPr sz="32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200" spc="-35">
                <a:latin typeface="DejaVu Sans Condensed"/>
                <a:cs typeface="DejaVu Sans Condensed"/>
              </a:rPr>
              <a:t>verbesserte</a:t>
            </a:r>
            <a:r>
              <a:rPr dirty="0" sz="3200">
                <a:latin typeface="DejaVu Sans Condensed"/>
                <a:cs typeface="DejaVu Sans Condensed"/>
              </a:rPr>
              <a:t> Produktionssicherheit und</a:t>
            </a:r>
            <a:r>
              <a:rPr dirty="0" sz="3200" spc="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Automatisierung</a:t>
            </a:r>
            <a:endParaRPr sz="3200">
              <a:latin typeface="DejaVu Sans Condensed"/>
              <a:cs typeface="DejaVu Sans Condensed"/>
            </a:endParaRPr>
          </a:p>
          <a:p>
            <a:pPr marL="12700" marR="1394460">
              <a:lnSpc>
                <a:spcPts val="3679"/>
              </a:lnSpc>
              <a:spcBef>
                <a:spcPts val="2495"/>
              </a:spcBef>
            </a:pPr>
            <a:r>
              <a:rPr dirty="0" sz="3200">
                <a:latin typeface="DejaVu Sans Condensed"/>
                <a:cs typeface="DejaVu Sans Condensed"/>
              </a:rPr>
              <a:t>Metadaten</a:t>
            </a:r>
            <a:r>
              <a:rPr dirty="0" sz="3200" spc="-10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erlauben</a:t>
            </a:r>
            <a:r>
              <a:rPr dirty="0" sz="3200" spc="-10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Klassifizierung</a:t>
            </a:r>
            <a:r>
              <a:rPr dirty="0" sz="3200" spc="-105">
                <a:latin typeface="DejaVu Sans Condensed"/>
                <a:cs typeface="DejaVu Sans Condensed"/>
              </a:rPr>
              <a:t> </a:t>
            </a:r>
            <a:r>
              <a:rPr dirty="0" sz="3200" spc="25">
                <a:latin typeface="DejaVu Sans Condensed"/>
                <a:cs typeface="DejaVu Sans Condensed"/>
              </a:rPr>
              <a:t>und </a:t>
            </a:r>
            <a:r>
              <a:rPr dirty="0" sz="3200" spc="-10">
                <a:latin typeface="DejaVu Sans Condensed"/>
                <a:cs typeface="DejaVu Sans Condensed"/>
              </a:rPr>
              <a:t>Verknüpfung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von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Inhalten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50">
                <a:latin typeface="Segoe UI Symbol"/>
                <a:cs typeface="Segoe UI Symbol"/>
              </a:rPr>
              <a:t> </a:t>
            </a:r>
            <a:r>
              <a:rPr dirty="0" sz="3200" spc="-20">
                <a:latin typeface="DejaVu Sans Condensed"/>
                <a:cs typeface="DejaVu Sans Condensed"/>
              </a:rPr>
              <a:t>bessere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Navigation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100" y="6205854"/>
            <a:ext cx="216535" cy="1569720"/>
          </a:xfrm>
          <a:prstGeom prst="rect">
            <a:avLst/>
          </a:prstGeom>
        </p:spPr>
        <p:txBody>
          <a:bodyPr wrap="square" lIns="0" tIns="297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71600" y="6246534"/>
            <a:ext cx="10540365" cy="2037080"/>
          </a:xfrm>
          <a:prstGeom prst="rect">
            <a:avLst/>
          </a:prstGeom>
        </p:spPr>
        <p:txBody>
          <a:bodyPr wrap="square" lIns="0" tIns="297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3200">
                <a:latin typeface="DejaVu Sans Condensed"/>
                <a:cs typeface="DejaVu Sans Condensed"/>
              </a:rPr>
              <a:t>Kunde</a:t>
            </a:r>
            <a:r>
              <a:rPr dirty="0" sz="3200" spc="-8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behält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die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Hoheit</a:t>
            </a:r>
            <a:r>
              <a:rPr dirty="0" sz="3200" spc="-8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über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den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eigenen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Content</a:t>
            </a:r>
            <a:endParaRPr sz="3200">
              <a:latin typeface="DejaVu Sans Condensed"/>
              <a:cs typeface="DejaVu Sans Condensed"/>
            </a:endParaRPr>
          </a:p>
          <a:p>
            <a:pPr marL="12700" marR="5080">
              <a:lnSpc>
                <a:spcPts val="3679"/>
              </a:lnSpc>
              <a:spcBef>
                <a:spcPts val="2495"/>
              </a:spcBef>
            </a:pPr>
            <a:r>
              <a:rPr dirty="0" sz="3200" spc="-20">
                <a:latin typeface="DejaVu Sans Condensed"/>
                <a:cs typeface="DejaVu Sans Condensed"/>
              </a:rPr>
              <a:t>Schnittstellen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55">
                <a:latin typeface="DejaVu Sans Condensed"/>
                <a:cs typeface="DejaVu Sans Condensed"/>
              </a:rPr>
              <a:t>für</a:t>
            </a:r>
            <a:r>
              <a:rPr dirty="0" sz="3200" spc="-13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Zugriff</a:t>
            </a:r>
            <a:r>
              <a:rPr dirty="0" sz="3200" spc="-13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von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externen</a:t>
            </a:r>
            <a:r>
              <a:rPr dirty="0" sz="3200" spc="-13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Applikationen/ Anbietern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670" rIns="0" bIns="0" rtlCol="0" vert="horz">
            <a:spAutoFit/>
          </a:bodyPr>
          <a:lstStyle/>
          <a:p>
            <a:pPr marL="3544570">
              <a:lnSpc>
                <a:spcPct val="100000"/>
              </a:lnSpc>
              <a:spcBef>
                <a:spcPts val="100"/>
              </a:spcBef>
            </a:pPr>
            <a:r>
              <a:rPr dirty="0" sz="4800" spc="-45"/>
              <a:t>Zusammenfassung</a:t>
            </a:r>
            <a:endParaRPr sz="4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5947" rIns="0" bIns="0" rtlCol="0" vert="horz">
            <a:spAutoFit/>
          </a:bodyPr>
          <a:lstStyle/>
          <a:p>
            <a:pPr marL="2760345">
              <a:lnSpc>
                <a:spcPct val="100000"/>
              </a:lnSpc>
              <a:spcBef>
                <a:spcPts val="100"/>
              </a:spcBef>
            </a:pPr>
            <a:r>
              <a:rPr dirty="0" spc="250"/>
              <a:t>Ihr</a:t>
            </a:r>
            <a:r>
              <a:rPr dirty="0" spc="-155"/>
              <a:t> </a:t>
            </a:r>
            <a:r>
              <a:rPr dirty="0" spc="-10"/>
              <a:t>Ansprechpartner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1050" y="3186508"/>
            <a:ext cx="5189220" cy="3455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-229" b="1">
                <a:latin typeface="DejaVu Sans Condensed"/>
                <a:cs typeface="DejaVu Sans Condensed"/>
              </a:rPr>
              <a:t>Andreas</a:t>
            </a:r>
            <a:r>
              <a:rPr dirty="0" sz="6400" spc="-280" b="1">
                <a:latin typeface="DejaVu Sans Condensed"/>
                <a:cs typeface="DejaVu Sans Condensed"/>
              </a:rPr>
              <a:t> </a:t>
            </a:r>
            <a:r>
              <a:rPr dirty="0" sz="6400" spc="-160" b="1">
                <a:latin typeface="DejaVu Sans Condensed"/>
                <a:cs typeface="DejaVu Sans Condensed"/>
              </a:rPr>
              <a:t>Jung</a:t>
            </a:r>
            <a:endParaRPr sz="6400">
              <a:latin typeface="DejaVu Sans Condensed"/>
              <a:cs typeface="DejaVu Sans Condensed"/>
            </a:endParaRPr>
          </a:p>
          <a:p>
            <a:pPr marL="2352675">
              <a:lnSpc>
                <a:spcPct val="100000"/>
              </a:lnSpc>
              <a:spcBef>
                <a:spcPts val="3120"/>
              </a:spcBef>
            </a:pPr>
            <a:r>
              <a:rPr dirty="0" sz="3000" spc="-10">
                <a:latin typeface="DejaVu Sans Condensed"/>
                <a:cs typeface="DejaVu Sans Condensed"/>
                <a:hlinkClick r:id="rId2"/>
              </a:rPr>
              <a:t>info@zopyx.com</a:t>
            </a:r>
            <a:endParaRPr sz="30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3000">
              <a:latin typeface="DejaVu Sans Condensed"/>
              <a:cs typeface="DejaVu Sans Condensed"/>
            </a:endParaRPr>
          </a:p>
          <a:p>
            <a:pPr marL="108585" marR="5715" indent="2597785">
              <a:lnSpc>
                <a:spcPct val="116700"/>
              </a:lnSpc>
            </a:pPr>
            <a:r>
              <a:rPr dirty="0" sz="3000" spc="-35">
                <a:latin typeface="DejaVu Sans Condensed"/>
                <a:cs typeface="DejaVu Sans Condensed"/>
                <a:hlinkClick r:id="rId3"/>
              </a:rPr>
              <a:t>www.zopyx.de</a:t>
            </a:r>
            <a:r>
              <a:rPr dirty="0" sz="3000" spc="-3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  <a:hlinkClick r:id="rId4"/>
              </a:rPr>
              <a:t>www.produce-and-publish.de</a:t>
            </a:r>
            <a:endParaRPr sz="30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8400" y="2222500"/>
            <a:ext cx="5981700" cy="582397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322" y="9436695"/>
            <a:ext cx="30651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6" action="ppaction://hlinksldjump"/>
              </a:rPr>
              <a:t>www.produce-and-publish.de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2025-05-05T14:43:54Z</dcterms:created>
  <dcterms:modified xsi:type="dcterms:W3CDTF">2025-05-05T14:43:54Z</dcterms:modified>
</cp:coreProperties>
</file>