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s/slide1.xml" ContentType="application/vnd.openxmlformats-officedocument.presentationml.slide+xml"/>
  <Default Extension="png" ContentType="image/png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Default Extension="jpg" ContentType="image/jpg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/Relationships>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92" r:id="rId42"/>
    <p:sldId id="293" r:id="rId43"/>
  </p:sldIdLst>
  <p:sldSz cx="13004800" cy="9753600"/>
  <p:notesSz cx="13004800" cy="97536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Relationship Id="rId32" Type="http://schemas.openxmlformats.org/officeDocument/2006/relationships/slide" Target="slides/slide27.xml"/><Relationship Id="rId33" Type="http://schemas.openxmlformats.org/officeDocument/2006/relationships/slide" Target="slides/slide28.xml"/><Relationship Id="rId34" Type="http://schemas.openxmlformats.org/officeDocument/2006/relationships/slide" Target="slides/slide29.xml"/><Relationship Id="rId35" Type="http://schemas.openxmlformats.org/officeDocument/2006/relationships/slide" Target="slides/slide30.xml"/><Relationship Id="rId36" Type="http://schemas.openxmlformats.org/officeDocument/2006/relationships/slide" Target="slides/slide31.xml"/><Relationship Id="rId37" Type="http://schemas.openxmlformats.org/officeDocument/2006/relationships/slide" Target="slides/slide32.xml"/><Relationship Id="rId38" Type="http://schemas.openxmlformats.org/officeDocument/2006/relationships/slide" Target="slides/slide33.xml"/><Relationship Id="rId39" Type="http://schemas.openxmlformats.org/officeDocument/2006/relationships/slide" Target="slides/slide34.xml"/><Relationship Id="rId40" Type="http://schemas.openxmlformats.org/officeDocument/2006/relationships/slide" Target="slides/slide35.xml"/><Relationship Id="rId41" Type="http://schemas.openxmlformats.org/officeDocument/2006/relationships/slide" Target="slides/slide36.xml"/><Relationship Id="rId42" Type="http://schemas.openxmlformats.org/officeDocument/2006/relationships/slide" Target="slides/slide37.xml"/><Relationship Id="rId43" Type="http://schemas.openxmlformats.org/officeDocument/2006/relationships/slide" Target="slides/slide38.xml"/></Relationships>
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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75360" y="3023616"/>
            <a:ext cx="11054080" cy="204825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838787"/>
                </a:solidFill>
                <a:latin typeface="DIN Alternate"/>
                <a:cs typeface="DIN Alternat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950720" y="5462016"/>
            <a:ext cx="9103360" cy="24384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838787"/>
                </a:solidFill>
                <a:latin typeface="DIN Alternate"/>
                <a:cs typeface="DIN Alternat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>
                <a:moveTo>
                  <a:pt x="13004800" y="0"/>
                </a:moveTo>
                <a:lnTo>
                  <a:pt x="0" y="0"/>
                </a:lnTo>
                <a:lnTo>
                  <a:pt x="0" y="9753600"/>
                </a:lnTo>
                <a:lnTo>
                  <a:pt x="13004800" y="9753600"/>
                </a:lnTo>
                <a:lnTo>
                  <a:pt x="13004800" y="0"/>
                </a:lnTo>
                <a:close/>
              </a:path>
            </a:pathLst>
          </a:custGeom>
          <a:solidFill>
            <a:srgbClr val="34A5DA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838787"/>
                </a:solidFill>
                <a:latin typeface="DIN Alternate"/>
                <a:cs typeface="DIN Alternat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50240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697472" y="2243328"/>
            <a:ext cx="5657088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>
                <a:moveTo>
                  <a:pt x="13004800" y="0"/>
                </a:moveTo>
                <a:lnTo>
                  <a:pt x="0" y="0"/>
                </a:lnTo>
                <a:lnTo>
                  <a:pt x="0" y="9753600"/>
                </a:lnTo>
                <a:lnTo>
                  <a:pt x="13004800" y="9753600"/>
                </a:lnTo>
                <a:lnTo>
                  <a:pt x="13004800" y="0"/>
                </a:lnTo>
                <a:close/>
              </a:path>
            </a:pathLst>
          </a:custGeom>
          <a:solidFill>
            <a:srgbClr val="22222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2400" b="1" i="0">
                <a:solidFill>
                  <a:srgbClr val="838787"/>
                </a:solidFill>
                <a:latin typeface="DIN Alternate"/>
                <a:cs typeface="DIN Alternat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/Relationships>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406400" y="993161"/>
            <a:ext cx="12192000" cy="635"/>
          </a:xfrm>
          <a:custGeom>
            <a:avLst/>
            <a:gdLst/>
            <a:ahLst/>
            <a:cxnLst/>
            <a:rect l="l" t="t" r="r" b="b"/>
            <a:pathLst>
              <a:path w="12192000" h="634">
                <a:moveTo>
                  <a:pt x="0" y="261"/>
                </a:moveTo>
                <a:lnTo>
                  <a:pt x="12192000" y="0"/>
                </a:lnTo>
              </a:path>
            </a:pathLst>
          </a:custGeom>
          <a:ln w="25400">
            <a:solidFill>
              <a:srgbClr val="A6AAA9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444500" y="482600"/>
            <a:ext cx="10434320" cy="40385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400" b="1" i="0">
                <a:solidFill>
                  <a:srgbClr val="838787"/>
                </a:solidFill>
                <a:latin typeface="DIN Alternate"/>
                <a:cs typeface="DIN Alternate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650240" y="2243328"/>
            <a:ext cx="11704320" cy="6437376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421632" y="9070848"/>
            <a:ext cx="4161536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50240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9363456" y="9070848"/>
            <a:ext cx="2991104" cy="4876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hyperlink" Target="mailto:INFO@ZOPYX.COM" TargetMode="External"/><Relationship Id="rId8" Type="http://schemas.openxmlformats.org/officeDocument/2006/relationships/hyperlink" Target="http://WWW.ZOPYX.DE/" TargetMode="External"/><Relationship Id="rId9" Type="http://schemas.openxmlformats.org/officeDocument/2006/relationships/image" Target="../media/image6.png"/></Relationships>
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
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jpg"/><Relationship Id="rId4" Type="http://schemas.openxmlformats.org/officeDocument/2006/relationships/image" Target="../media/image12.jpg"/><Relationship Id="rId5" Type="http://schemas.openxmlformats.org/officeDocument/2006/relationships/image" Target="../media/image13.jpg"/><Relationship Id="rId6" Type="http://schemas.openxmlformats.org/officeDocument/2006/relationships/image" Target="../media/image14.png"/></Relationships>
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5.png"/><Relationship Id="rId3" Type="http://schemas.openxmlformats.org/officeDocument/2006/relationships/image" Target="../media/image16.jpg"/><Relationship Id="rId4" Type="http://schemas.openxmlformats.org/officeDocument/2006/relationships/image" Target="../media/image17.png"/><Relationship Id="rId5" Type="http://schemas.openxmlformats.org/officeDocument/2006/relationships/image" Target="../media/image18.jpg"/></Relationships>
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image" Target="../media/image20.jpg"/><Relationship Id="rId4" Type="http://schemas.openxmlformats.org/officeDocument/2006/relationships/image" Target="../media/image21.png"/><Relationship Id="rId5" Type="http://schemas.openxmlformats.org/officeDocument/2006/relationships/image" Target="../media/image22.jpg"/></Relationships>
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png"/><Relationship Id="rId3" Type="http://schemas.openxmlformats.org/officeDocument/2006/relationships/image" Target="../media/image24.jpg"/><Relationship Id="rId4" Type="http://schemas.openxmlformats.org/officeDocument/2006/relationships/image" Target="../media/image25.png"/><Relationship Id="rId5" Type="http://schemas.openxmlformats.org/officeDocument/2006/relationships/image" Target="../media/image26.jpg"/></Relationships>
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7.png"/><Relationship Id="rId3" Type="http://schemas.openxmlformats.org/officeDocument/2006/relationships/image" Target="../media/image28.jpg"/><Relationship Id="rId4" Type="http://schemas.openxmlformats.org/officeDocument/2006/relationships/image" Target="../media/image29.png"/><Relationship Id="rId5" Type="http://schemas.openxmlformats.org/officeDocument/2006/relationships/image" Target="../media/image30.jpg"/></Relationships>
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1.png"/><Relationship Id="rId3" Type="http://schemas.openxmlformats.org/officeDocument/2006/relationships/image" Target="../media/image32.jpg"/><Relationship Id="rId4" Type="http://schemas.openxmlformats.org/officeDocument/2006/relationships/image" Target="../media/image33.png"/><Relationship Id="rId5" Type="http://schemas.openxmlformats.org/officeDocument/2006/relationships/image" Target="../media/image34.jpg"/></Relationships>
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hyperlink" Target="http://I.IMGUR.COM/URBIWPW.PNG" TargetMode="External"/></Relationships>
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5.png"/><Relationship Id="rId3" Type="http://schemas.openxmlformats.org/officeDocument/2006/relationships/image" Target="../media/image26.jpg"/></Relationships>
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23.png"/><Relationship Id="rId3" Type="http://schemas.openxmlformats.org/officeDocument/2006/relationships/image" Target="../media/image24.jpg"/><Relationship Id="rId4" Type="http://schemas.openxmlformats.org/officeDocument/2006/relationships/image" Target="../media/image25.png"/><Relationship Id="rId5" Type="http://schemas.openxmlformats.org/officeDocument/2006/relationships/image" Target="../media/image26.jpg"/></Relationships>
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37.png"/><Relationship Id="rId3" Type="http://schemas.openxmlformats.org/officeDocument/2006/relationships/image" Target="../media/image38.jpg"/><Relationship Id="rId4" Type="http://schemas.openxmlformats.org/officeDocument/2006/relationships/image" Target="../media/image39.png"/><Relationship Id="rId5" Type="http://schemas.openxmlformats.org/officeDocument/2006/relationships/image" Target="../media/image40.jpg"/></Relationships>
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1.png"/><Relationship Id="rId3" Type="http://schemas.openxmlformats.org/officeDocument/2006/relationships/image" Target="../media/image42.png"/></Relationships>
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3.png"/><Relationship Id="rId3" Type="http://schemas.openxmlformats.org/officeDocument/2006/relationships/image" Target="../media/image44.png"/></Relationships>
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Relationship Id="rId3" Type="http://schemas.openxmlformats.org/officeDocument/2006/relationships/image" Target="../media/image46.jpg"/><Relationship Id="rId4" Type="http://schemas.openxmlformats.org/officeDocument/2006/relationships/image" Target="../media/image47.png"/><Relationship Id="rId5" Type="http://schemas.openxmlformats.org/officeDocument/2006/relationships/image" Target="../media/image48.jpg"/></Relationships>
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http://www.print-css.rocks/" TargetMode="External"/><Relationship Id="rId3" Type="http://schemas.openxmlformats.org/officeDocument/2006/relationships/image" Target="../media/image49.png"/><Relationship Id="rId4" Type="http://schemas.openxmlformats.org/officeDocument/2006/relationships/image" Target="../media/image50.jpg"/><Relationship Id="rId5" Type="http://schemas.openxmlformats.org/officeDocument/2006/relationships/image" Target="../media/image51.png"/><Relationship Id="rId6" Type="http://schemas.openxmlformats.org/officeDocument/2006/relationships/image" Target="../media/image52.jpg"/></Relationships>
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
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
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hyperlink" Target="http://www.print-css.rocks/" TargetMode="External"/><Relationship Id="rId3" Type="http://schemas.openxmlformats.org/officeDocument/2006/relationships/hyperlink" Target="http://www.content-gemeinsam-erstellen.de/" TargetMode="External"/><Relationship Id="rId4" Type="http://schemas.openxmlformats.org/officeDocument/2006/relationships/hyperlink" Target="http://www.produce-and-publish.de/" TargetMode="External"/><Relationship Id="rId5" Type="http://schemas.openxmlformats.org/officeDocument/2006/relationships/hyperlink" Target="http://www.xml-director.info/" TargetMode="External"/><Relationship Id="rId6" Type="http://schemas.openxmlformats.org/officeDocument/2006/relationships/hyperlink" Target="http://www.zopyx.de/" TargetMode="External"/><Relationship Id="rId7" Type="http://schemas.openxmlformats.org/officeDocument/2006/relationships/hyperlink" Target="http://www.andreas-jung.com/" TargetMode="External"/></Relationships>
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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>
                <a:moveTo>
                  <a:pt x="13004800" y="0"/>
                </a:moveTo>
                <a:lnTo>
                  <a:pt x="0" y="0"/>
                </a:lnTo>
                <a:lnTo>
                  <a:pt x="0" y="9753600"/>
                </a:lnTo>
                <a:lnTo>
                  <a:pt x="13004800" y="9753600"/>
                </a:lnTo>
                <a:lnTo>
                  <a:pt x="13004800" y="0"/>
                </a:lnTo>
                <a:close/>
              </a:path>
            </a:pathLst>
          </a:custGeom>
          <a:solidFill>
            <a:srgbClr val="222222"/>
          </a:solidFill>
        </p:spPr>
        <p:txBody>
          <a:bodyPr wrap="square" lIns="0" tIns="0" rIns="0" bIns="0" rtlCol="0"/>
          <a:lstStyle/>
          <a:p/>
        </p:txBody>
      </p:sp>
      <p:grpSp>
        <p:nvGrpSpPr>
          <p:cNvPr id="3" name="object 3" descr=""/>
          <p:cNvGrpSpPr/>
          <p:nvPr/>
        </p:nvGrpSpPr>
        <p:grpSpPr>
          <a:xfrm>
            <a:off x="2926" y="39390"/>
            <a:ext cx="12999085" cy="9674860"/>
            <a:chOff x="2926" y="39390"/>
            <a:chExt cx="12999085" cy="967486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5627" y="52090"/>
              <a:ext cx="12973538" cy="9649419"/>
            </a:xfrm>
            <a:prstGeom prst="rect">
              <a:avLst/>
            </a:prstGeom>
          </p:spPr>
        </p:pic>
        <p:sp>
          <p:nvSpPr>
            <p:cNvPr id="5" name="object 5" descr=""/>
            <p:cNvSpPr/>
            <p:nvPr/>
          </p:nvSpPr>
          <p:spPr>
            <a:xfrm>
              <a:off x="15626" y="52090"/>
              <a:ext cx="12973685" cy="9649460"/>
            </a:xfrm>
            <a:custGeom>
              <a:avLst/>
              <a:gdLst/>
              <a:ahLst/>
              <a:cxnLst/>
              <a:rect l="l" t="t" r="r" b="b"/>
              <a:pathLst>
                <a:path w="12973685" h="9649460">
                  <a:moveTo>
                    <a:pt x="0" y="0"/>
                  </a:moveTo>
                  <a:lnTo>
                    <a:pt x="12973545" y="0"/>
                  </a:lnTo>
                  <a:lnTo>
                    <a:pt x="12973545" y="9649420"/>
                  </a:lnTo>
                  <a:lnTo>
                    <a:pt x="0" y="9649420"/>
                  </a:lnTo>
                  <a:lnTo>
                    <a:pt x="0" y="0"/>
                  </a:lnTo>
                  <a:close/>
                </a:path>
              </a:pathLst>
            </a:custGeom>
            <a:ln w="25400">
              <a:solidFill>
                <a:srgbClr val="5B5854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258300" y="2489200"/>
              <a:ext cx="1219200" cy="2432263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0992757" y="673099"/>
              <a:ext cx="1174428" cy="2337786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972800" y="2489200"/>
              <a:ext cx="1208975" cy="2432263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9295705" y="622299"/>
              <a:ext cx="1194494" cy="2346562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374650" y="5486400"/>
            <a:ext cx="12243435" cy="38481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5545455" algn="l"/>
                <a:tab pos="9761855" algn="l"/>
              </a:tabLst>
            </a:pPr>
            <a:r>
              <a:rPr dirty="0" u="heavy" sz="5000" spc="-665" b="1">
                <a:solidFill>
                  <a:srgbClr val="FF9300"/>
                </a:solidFill>
                <a:uFill>
                  <a:solidFill>
                    <a:srgbClr val="A6AAA9"/>
                  </a:solidFill>
                </a:uFill>
                <a:latin typeface="DIN Alternate"/>
                <a:cs typeface="DIN Alternate"/>
              </a:rPr>
              <a:t> </a:t>
            </a:r>
            <a:r>
              <a:rPr dirty="0" u="heavy" sz="5000" b="1">
                <a:solidFill>
                  <a:srgbClr val="FF9300"/>
                </a:solidFill>
                <a:uFill>
                  <a:solidFill>
                    <a:srgbClr val="A6AAA9"/>
                  </a:solidFill>
                </a:uFill>
                <a:latin typeface="DIN Alternate"/>
                <a:cs typeface="DIN Alternate"/>
              </a:rPr>
              <a:t>PDF</a:t>
            </a:r>
            <a:r>
              <a:rPr dirty="0" u="heavy" sz="5000" spc="-65" b="1">
                <a:solidFill>
                  <a:srgbClr val="FF9300"/>
                </a:solidFill>
                <a:uFill>
                  <a:solidFill>
                    <a:srgbClr val="A6AAA9"/>
                  </a:solidFill>
                </a:uFill>
                <a:latin typeface="DIN Alternate"/>
                <a:cs typeface="DIN Alternate"/>
              </a:rPr>
              <a:t> </a:t>
            </a:r>
            <a:r>
              <a:rPr dirty="0" u="heavy" sz="5000" spc="-10" b="1">
                <a:solidFill>
                  <a:srgbClr val="FF9300"/>
                </a:solidFill>
                <a:uFill>
                  <a:solidFill>
                    <a:srgbClr val="A6AAA9"/>
                  </a:solidFill>
                </a:uFill>
                <a:latin typeface="DIN Alternate"/>
                <a:cs typeface="DIN Alternate"/>
              </a:rPr>
              <a:t>GENERIERUNG</a:t>
            </a:r>
            <a:r>
              <a:rPr dirty="0" u="heavy" sz="5000" b="1">
                <a:solidFill>
                  <a:srgbClr val="FF9300"/>
                </a:solidFill>
                <a:uFill>
                  <a:solidFill>
                    <a:srgbClr val="A6AAA9"/>
                  </a:solidFill>
                </a:uFill>
                <a:latin typeface="DIN Alternate"/>
                <a:cs typeface="DIN Alternate"/>
              </a:rPr>
              <a:t>	MIT</a:t>
            </a:r>
            <a:r>
              <a:rPr dirty="0" u="heavy" sz="5000" spc="-25" b="1">
                <a:solidFill>
                  <a:srgbClr val="FF9300"/>
                </a:solidFill>
                <a:uFill>
                  <a:solidFill>
                    <a:srgbClr val="A6AAA9"/>
                  </a:solidFill>
                </a:uFill>
                <a:latin typeface="DIN Alternate"/>
                <a:cs typeface="DIN Alternate"/>
              </a:rPr>
              <a:t> </a:t>
            </a:r>
            <a:r>
              <a:rPr dirty="0" u="heavy" sz="5000" spc="-10" b="1">
                <a:solidFill>
                  <a:srgbClr val="FF9300"/>
                </a:solidFill>
                <a:uFill>
                  <a:solidFill>
                    <a:srgbClr val="A6AAA9"/>
                  </a:solidFill>
                </a:uFill>
                <a:latin typeface="DIN Alternate"/>
                <a:cs typeface="DIN Alternate"/>
              </a:rPr>
              <a:t>XML/HTML</a:t>
            </a:r>
            <a:r>
              <a:rPr dirty="0" u="heavy" sz="5000" b="1">
                <a:solidFill>
                  <a:srgbClr val="FF9300"/>
                </a:solidFill>
                <a:uFill>
                  <a:solidFill>
                    <a:srgbClr val="A6AAA9"/>
                  </a:solidFill>
                </a:uFill>
                <a:latin typeface="DIN Alternate"/>
                <a:cs typeface="DIN Alternate"/>
              </a:rPr>
              <a:t>	UND</a:t>
            </a:r>
            <a:r>
              <a:rPr dirty="0" u="heavy" sz="5000" spc="-105" b="1">
                <a:solidFill>
                  <a:srgbClr val="FF9300"/>
                </a:solidFill>
                <a:uFill>
                  <a:solidFill>
                    <a:srgbClr val="A6AAA9"/>
                  </a:solidFill>
                </a:uFill>
                <a:latin typeface="DIN Alternate"/>
                <a:cs typeface="DIN Alternate"/>
              </a:rPr>
              <a:t> </a:t>
            </a:r>
            <a:r>
              <a:rPr dirty="0" u="heavy" sz="5000" spc="-25" b="1">
                <a:solidFill>
                  <a:srgbClr val="FF9300"/>
                </a:solidFill>
                <a:uFill>
                  <a:solidFill>
                    <a:srgbClr val="A6AAA9"/>
                  </a:solidFill>
                </a:uFill>
                <a:latin typeface="DIN Alternate"/>
                <a:cs typeface="DIN Alternate"/>
              </a:rPr>
              <a:t>CSS</a:t>
            </a:r>
            <a:endParaRPr sz="5000">
              <a:latin typeface="DIN Alternate"/>
              <a:cs typeface="DIN Alternate"/>
            </a:endParaRPr>
          </a:p>
          <a:p>
            <a:pPr marL="82550">
              <a:lnSpc>
                <a:spcPct val="100000"/>
              </a:lnSpc>
            </a:pPr>
            <a:r>
              <a:rPr dirty="0" sz="4500" b="1">
                <a:solidFill>
                  <a:srgbClr val="34A5DA"/>
                </a:solidFill>
                <a:latin typeface="DIN Condensed"/>
                <a:cs typeface="DIN Condensed"/>
              </a:rPr>
              <a:t>WAS</a:t>
            </a:r>
            <a:r>
              <a:rPr dirty="0" sz="4500" spc="-7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500" b="1">
                <a:solidFill>
                  <a:srgbClr val="34A5DA"/>
                </a:solidFill>
                <a:latin typeface="DIN Condensed"/>
                <a:cs typeface="DIN Condensed"/>
              </a:rPr>
              <a:t>DIE</a:t>
            </a:r>
            <a:r>
              <a:rPr dirty="0" sz="4500" spc="-7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500" b="1">
                <a:solidFill>
                  <a:srgbClr val="34A5DA"/>
                </a:solidFill>
                <a:latin typeface="DIN Condensed"/>
                <a:cs typeface="DIN Condensed"/>
              </a:rPr>
              <a:t>TOOLS</a:t>
            </a:r>
            <a:r>
              <a:rPr dirty="0" sz="4500" spc="-7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500" b="1">
                <a:solidFill>
                  <a:srgbClr val="34A5DA"/>
                </a:solidFill>
                <a:latin typeface="DIN Condensed"/>
                <a:cs typeface="DIN Condensed"/>
              </a:rPr>
              <a:t>KÖNNEN</a:t>
            </a:r>
            <a:r>
              <a:rPr dirty="0" sz="4500" spc="-7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500" b="1">
                <a:solidFill>
                  <a:srgbClr val="34A5DA"/>
                </a:solidFill>
                <a:latin typeface="DIN Condensed"/>
                <a:cs typeface="DIN Condensed"/>
              </a:rPr>
              <a:t>UND</a:t>
            </a:r>
            <a:r>
              <a:rPr dirty="0" sz="4500" spc="-7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500" b="1">
                <a:solidFill>
                  <a:srgbClr val="34A5DA"/>
                </a:solidFill>
                <a:latin typeface="DIN Condensed"/>
                <a:cs typeface="DIN Condensed"/>
              </a:rPr>
              <a:t>WAS</a:t>
            </a:r>
            <a:r>
              <a:rPr dirty="0" sz="4500" spc="-7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500" spc="-10" b="1">
                <a:solidFill>
                  <a:srgbClr val="34A5DA"/>
                </a:solidFill>
                <a:latin typeface="DIN Condensed"/>
                <a:cs typeface="DIN Condensed"/>
              </a:rPr>
              <a:t>NICHT</a:t>
            </a:r>
            <a:endParaRPr sz="4500">
              <a:latin typeface="DIN Condensed"/>
              <a:cs typeface="DIN Condensed"/>
            </a:endParaRPr>
          </a:p>
          <a:p>
            <a:pPr>
              <a:lnSpc>
                <a:spcPct val="100000"/>
              </a:lnSpc>
              <a:spcBef>
                <a:spcPts val="3500"/>
              </a:spcBef>
            </a:pPr>
            <a:endParaRPr sz="4500">
              <a:latin typeface="DIN Condensed"/>
              <a:cs typeface="DIN Condensed"/>
            </a:endParaRPr>
          </a:p>
          <a:p>
            <a:pPr marL="82550">
              <a:lnSpc>
                <a:spcPct val="100000"/>
              </a:lnSpc>
            </a:pPr>
            <a:r>
              <a:rPr dirty="0" sz="4000" b="1">
                <a:solidFill>
                  <a:srgbClr val="34A5DA"/>
                </a:solidFill>
                <a:latin typeface="DIN Condensed"/>
                <a:cs typeface="DIN Condensed"/>
              </a:rPr>
              <a:t>TEKOM</a:t>
            </a:r>
            <a:r>
              <a:rPr dirty="0" sz="4000" spc="-9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000" spc="-25" b="1">
                <a:solidFill>
                  <a:srgbClr val="34A5DA"/>
                </a:solidFill>
                <a:latin typeface="DIN Condensed"/>
                <a:cs typeface="DIN Condensed"/>
              </a:rPr>
              <a:t>FRÜHJAHRSTAGUNG</a:t>
            </a:r>
            <a:r>
              <a:rPr dirty="0" sz="4000" spc="-9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000" spc="-20" b="1">
                <a:solidFill>
                  <a:srgbClr val="34A5DA"/>
                </a:solidFill>
                <a:latin typeface="DIN Condensed"/>
                <a:cs typeface="DIN Condensed"/>
              </a:rPr>
              <a:t>2017</a:t>
            </a:r>
            <a:endParaRPr sz="4000">
              <a:latin typeface="DIN Condensed"/>
              <a:cs typeface="DIN Condensed"/>
            </a:endParaRPr>
          </a:p>
          <a:p>
            <a:pPr marL="82550">
              <a:lnSpc>
                <a:spcPct val="100000"/>
              </a:lnSpc>
              <a:spcBef>
                <a:spcPts val="200"/>
              </a:spcBef>
            </a:pPr>
            <a:r>
              <a:rPr dirty="0" sz="4000" b="1">
                <a:solidFill>
                  <a:srgbClr val="34A5DA"/>
                </a:solidFill>
                <a:latin typeface="DIN Condensed"/>
                <a:cs typeface="DIN Condensed"/>
              </a:rPr>
              <a:t>ANDREAS</a:t>
            </a:r>
            <a:r>
              <a:rPr dirty="0" sz="4000" spc="-19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000" b="1">
                <a:solidFill>
                  <a:srgbClr val="34A5DA"/>
                </a:solidFill>
                <a:latin typeface="DIN Condensed"/>
                <a:cs typeface="DIN Condensed"/>
              </a:rPr>
              <a:t>JUNG</a:t>
            </a:r>
            <a:r>
              <a:rPr dirty="0" sz="4000" spc="-8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000">
                <a:solidFill>
                  <a:srgbClr val="34A5DA"/>
                </a:solidFill>
                <a:latin typeface="Arial"/>
                <a:cs typeface="Arial"/>
              </a:rPr>
              <a:t>•</a:t>
            </a:r>
            <a:r>
              <a:rPr dirty="0" sz="4000" spc="-100">
                <a:solidFill>
                  <a:srgbClr val="34A5DA"/>
                </a:solidFill>
                <a:latin typeface="Arial"/>
                <a:cs typeface="Arial"/>
              </a:rPr>
              <a:t> </a:t>
            </a:r>
            <a:r>
              <a:rPr dirty="0" sz="4000" spc="-10" b="1">
                <a:solidFill>
                  <a:srgbClr val="34A5DA"/>
                </a:solidFill>
                <a:latin typeface="DIN Condensed"/>
                <a:cs typeface="DIN Condensed"/>
              </a:rPr>
              <a:t>@PRINTCSSROCKS</a:t>
            </a:r>
            <a:r>
              <a:rPr dirty="0" sz="4000" spc="-6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000" spc="-20">
                <a:solidFill>
                  <a:srgbClr val="34A5DA"/>
                </a:solidFill>
                <a:latin typeface="Arial"/>
                <a:cs typeface="Arial"/>
              </a:rPr>
              <a:t>•</a:t>
            </a:r>
            <a:r>
              <a:rPr dirty="0" sz="4000" spc="-370">
                <a:solidFill>
                  <a:srgbClr val="34A5DA"/>
                </a:solidFill>
                <a:latin typeface="Arial"/>
                <a:cs typeface="Arial"/>
              </a:rPr>
              <a:t> </a:t>
            </a:r>
            <a:r>
              <a:rPr dirty="0" sz="4000" b="1">
                <a:solidFill>
                  <a:srgbClr val="34A5DA"/>
                </a:solidFill>
                <a:latin typeface="DIN Condensed"/>
                <a:cs typeface="DIN Condensed"/>
                <a:hlinkClick r:id="rId7"/>
              </a:rPr>
              <a:t>INFO@ZOPYX.COM</a:t>
            </a:r>
            <a:r>
              <a:rPr dirty="0" sz="4000" spc="26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000" spc="-20">
                <a:solidFill>
                  <a:srgbClr val="34A5DA"/>
                </a:solidFill>
                <a:latin typeface="Arial"/>
                <a:cs typeface="Arial"/>
              </a:rPr>
              <a:t>•</a:t>
            </a:r>
            <a:r>
              <a:rPr dirty="0" sz="4000" spc="-370">
                <a:solidFill>
                  <a:srgbClr val="34A5DA"/>
                </a:solidFill>
                <a:latin typeface="Arial"/>
                <a:cs typeface="Arial"/>
              </a:rPr>
              <a:t> </a:t>
            </a:r>
            <a:r>
              <a:rPr dirty="0" sz="4000" spc="-10" b="1">
                <a:solidFill>
                  <a:srgbClr val="34A5DA"/>
                </a:solidFill>
                <a:latin typeface="DIN Condensed"/>
                <a:cs typeface="DIN Condensed"/>
                <a:hlinkClick r:id="rId8"/>
              </a:rPr>
              <a:t>WWW.ZOPYX.DE</a:t>
            </a:r>
            <a:endParaRPr sz="4000">
              <a:latin typeface="DIN Condensed"/>
              <a:cs typeface="DIN Condensed"/>
            </a:endParaRPr>
          </a:p>
        </p:txBody>
      </p:sp>
      <p:pic>
        <p:nvPicPr>
          <p:cNvPr id="11" name="object 11" descr="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97000" y="228600"/>
            <a:ext cx="6426200" cy="4432300"/>
          </a:xfrm>
          <a:prstGeom prst="rect">
            <a:avLst/>
          </a:prstGeom>
        </p:spPr>
      </p:pic>
      <p:sp>
        <p:nvSpPr>
          <p:cNvPr id="12" name="object 12" descr=""/>
          <p:cNvSpPr txBox="1"/>
          <p:nvPr/>
        </p:nvSpPr>
        <p:spPr>
          <a:xfrm>
            <a:off x="12391538" y="451792"/>
            <a:ext cx="1720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838787"/>
                </a:solidFill>
                <a:latin typeface="DIN Alternate"/>
                <a:cs typeface="DIN Alternate"/>
              </a:rPr>
              <a:t>1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482600"/>
            <a:ext cx="393255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100" b="1">
                <a:solidFill>
                  <a:srgbClr val="838787"/>
                </a:solidFill>
                <a:latin typeface="DIN Alternate"/>
                <a:cs typeface="DIN Alternate"/>
              </a:rPr>
              <a:t>REFERENT</a:t>
            </a:r>
            <a:r>
              <a:rPr dirty="0" sz="2400" spc="250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spc="100" b="1">
                <a:solidFill>
                  <a:srgbClr val="838787"/>
                </a:solidFill>
                <a:latin typeface="DIN Alternate"/>
                <a:cs typeface="DIN Alternate"/>
              </a:rPr>
              <a:t>ANDREAS</a:t>
            </a:r>
            <a:r>
              <a:rPr dirty="0" sz="2400" spc="254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spc="100" b="1">
                <a:solidFill>
                  <a:srgbClr val="838787"/>
                </a:solidFill>
                <a:latin typeface="DIN Alternate"/>
                <a:cs typeface="DIN Alternate"/>
              </a:rPr>
              <a:t>JUNG</a:t>
            </a:r>
            <a:endParaRPr sz="2400">
              <a:latin typeface="DIN Alternate"/>
              <a:cs typeface="DIN Alternate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1366761"/>
            <a:ext cx="9870440" cy="7853045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443865" indent="-431165">
              <a:lnSpc>
                <a:spcPct val="100000"/>
              </a:lnSpc>
              <a:spcBef>
                <a:spcPts val="835"/>
              </a:spcBef>
              <a:buSzPct val="104545"/>
              <a:buFont typeface="Microsoft Sans Serif"/>
              <a:buChar char="‣"/>
              <a:tabLst>
                <a:tab pos="443865" algn="l"/>
              </a:tabLst>
            </a:pPr>
            <a:r>
              <a:rPr dirty="0" sz="3300" b="1">
                <a:solidFill>
                  <a:srgbClr val="34A5DA"/>
                </a:solidFill>
                <a:latin typeface="DIN Condensed"/>
                <a:cs typeface="DIN Condensed"/>
              </a:rPr>
              <a:t>DIPLOM-</a:t>
            </a:r>
            <a:r>
              <a:rPr dirty="0" sz="3300" spc="-10" b="1">
                <a:solidFill>
                  <a:srgbClr val="34A5DA"/>
                </a:solidFill>
                <a:latin typeface="DIN Condensed"/>
                <a:cs typeface="DIN Condensed"/>
              </a:rPr>
              <a:t>INFORMATIKER</a:t>
            </a:r>
            <a:endParaRPr sz="3300">
              <a:latin typeface="DIN Condensed"/>
              <a:cs typeface="DIN Condensed"/>
            </a:endParaRPr>
          </a:p>
          <a:p>
            <a:pPr marL="443865" indent="-431165">
              <a:lnSpc>
                <a:spcPct val="100000"/>
              </a:lnSpc>
              <a:spcBef>
                <a:spcPts val="940"/>
              </a:spcBef>
              <a:buSzPct val="104545"/>
              <a:buFont typeface="Microsoft Sans Serif"/>
              <a:buChar char="‣"/>
              <a:tabLst>
                <a:tab pos="443865" algn="l"/>
              </a:tabLst>
            </a:pPr>
            <a:r>
              <a:rPr dirty="0" sz="3300" spc="-30" b="1">
                <a:solidFill>
                  <a:srgbClr val="34A5DA"/>
                </a:solidFill>
                <a:latin typeface="DIN Condensed"/>
                <a:cs typeface="DIN Condensed"/>
              </a:rPr>
              <a:t>STATIONEN: </a:t>
            </a:r>
            <a:r>
              <a:rPr dirty="0" sz="3300" b="1">
                <a:solidFill>
                  <a:srgbClr val="34A5DA"/>
                </a:solidFill>
                <a:latin typeface="DIN Condensed"/>
                <a:cs typeface="DIN Condensed"/>
              </a:rPr>
              <a:t>SAARBRÜCKER-ZEITUNG,</a:t>
            </a:r>
            <a:r>
              <a:rPr dirty="0" sz="3300" spc="-2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300" spc="-20" b="1">
                <a:solidFill>
                  <a:srgbClr val="34A5DA"/>
                </a:solidFill>
                <a:latin typeface="DIN Condensed"/>
                <a:cs typeface="DIN Condensed"/>
              </a:rPr>
              <a:t>HAUFE-</a:t>
            </a:r>
            <a:r>
              <a:rPr dirty="0" sz="3300" spc="-10" b="1">
                <a:solidFill>
                  <a:srgbClr val="34A5DA"/>
                </a:solidFill>
                <a:latin typeface="DIN Condensed"/>
                <a:cs typeface="DIN Condensed"/>
              </a:rPr>
              <a:t>LEXWARE</a:t>
            </a:r>
            <a:endParaRPr sz="3300">
              <a:latin typeface="DIN Condensed"/>
              <a:cs typeface="DIN Condensed"/>
            </a:endParaRPr>
          </a:p>
          <a:p>
            <a:pPr marL="443865" indent="-431165">
              <a:lnSpc>
                <a:spcPct val="100000"/>
              </a:lnSpc>
              <a:spcBef>
                <a:spcPts val="840"/>
              </a:spcBef>
              <a:buSzPct val="104545"/>
              <a:buFont typeface="Microsoft Sans Serif"/>
              <a:buChar char="‣"/>
              <a:tabLst>
                <a:tab pos="443865" algn="l"/>
              </a:tabLst>
            </a:pPr>
            <a:r>
              <a:rPr dirty="0" sz="3300" b="1">
                <a:solidFill>
                  <a:srgbClr val="34A5DA"/>
                </a:solidFill>
                <a:latin typeface="DIN Condensed"/>
                <a:cs typeface="DIN Condensed"/>
              </a:rPr>
              <a:t>ELECTRONIC</a:t>
            </a:r>
            <a:r>
              <a:rPr dirty="0" sz="3300" spc="-5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300" b="1">
                <a:solidFill>
                  <a:srgbClr val="34A5DA"/>
                </a:solidFill>
                <a:latin typeface="DIN Condensed"/>
                <a:cs typeface="DIN Condensed"/>
              </a:rPr>
              <a:t>PUBLISHING</a:t>
            </a:r>
            <a:r>
              <a:rPr dirty="0" sz="3300" spc="-5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300" spc="-65" b="1">
                <a:solidFill>
                  <a:srgbClr val="34A5DA"/>
                </a:solidFill>
                <a:latin typeface="DIN Condensed"/>
                <a:cs typeface="DIN Condensed"/>
              </a:rPr>
              <a:t>CONSULTANT,</a:t>
            </a:r>
            <a:r>
              <a:rPr dirty="0" sz="3300" spc="-4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300" b="1">
                <a:solidFill>
                  <a:srgbClr val="34A5DA"/>
                </a:solidFill>
                <a:latin typeface="DIN Condensed"/>
                <a:cs typeface="DIN Condensed"/>
              </a:rPr>
              <a:t>ENTWICKLER,</a:t>
            </a:r>
            <a:r>
              <a:rPr dirty="0" sz="3300" spc="-5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300" spc="-20" b="1">
                <a:solidFill>
                  <a:srgbClr val="34A5DA"/>
                </a:solidFill>
                <a:latin typeface="DIN Condensed"/>
                <a:cs typeface="DIN Condensed"/>
              </a:rPr>
              <a:t>GEEK</a:t>
            </a:r>
            <a:endParaRPr sz="3300">
              <a:latin typeface="DIN Condensed"/>
              <a:cs typeface="DIN Condensed"/>
            </a:endParaRPr>
          </a:p>
          <a:p>
            <a:pPr lvl="1" marL="888365" indent="-431165">
              <a:lnSpc>
                <a:spcPct val="100000"/>
              </a:lnSpc>
              <a:spcBef>
                <a:spcPts val="940"/>
              </a:spcBef>
              <a:buSzPct val="104545"/>
              <a:buFont typeface="Microsoft Sans Serif"/>
              <a:buChar char="‣"/>
              <a:tabLst>
                <a:tab pos="888365" algn="l"/>
              </a:tabLst>
            </a:pPr>
            <a:r>
              <a:rPr dirty="0" sz="3300" b="1">
                <a:solidFill>
                  <a:srgbClr val="34A5DA"/>
                </a:solidFill>
                <a:latin typeface="DIN Condensed"/>
                <a:cs typeface="DIN Condensed"/>
              </a:rPr>
              <a:t>PROFESSIONELLE</a:t>
            </a:r>
            <a:r>
              <a:rPr dirty="0" sz="3300" spc="-1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300" b="1">
                <a:solidFill>
                  <a:srgbClr val="34A5DA"/>
                </a:solidFill>
                <a:latin typeface="DIN Condensed"/>
                <a:cs typeface="DIN Condensed"/>
              </a:rPr>
              <a:t>PUBLISHING</a:t>
            </a:r>
            <a:r>
              <a:rPr dirty="0" sz="3300" spc="-1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300" b="1">
                <a:solidFill>
                  <a:srgbClr val="34A5DA"/>
                </a:solidFill>
                <a:latin typeface="DIN Condensed"/>
                <a:cs typeface="DIN Condensed"/>
              </a:rPr>
              <a:t>LÖSUNGEN</a:t>
            </a:r>
            <a:r>
              <a:rPr dirty="0" sz="3300" spc="-1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300" b="1">
                <a:solidFill>
                  <a:srgbClr val="34A5DA"/>
                </a:solidFill>
                <a:latin typeface="DIN Condensed"/>
                <a:cs typeface="DIN Condensed"/>
              </a:rPr>
              <a:t>MIT</a:t>
            </a:r>
            <a:r>
              <a:rPr dirty="0" sz="3300" spc="-1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300" b="1">
                <a:solidFill>
                  <a:srgbClr val="34A5DA"/>
                </a:solidFill>
                <a:latin typeface="DIN Condensed"/>
                <a:cs typeface="DIN Condensed"/>
              </a:rPr>
              <a:t>XML</a:t>
            </a:r>
            <a:r>
              <a:rPr dirty="0" sz="3300" spc="-1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300" b="1">
                <a:solidFill>
                  <a:srgbClr val="34A5DA"/>
                </a:solidFill>
                <a:latin typeface="DIN Condensed"/>
                <a:cs typeface="DIN Condensed"/>
              </a:rPr>
              <a:t>UNTER</a:t>
            </a:r>
            <a:r>
              <a:rPr dirty="0" sz="3300" spc="-1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300" b="1">
                <a:solidFill>
                  <a:srgbClr val="34A5DA"/>
                </a:solidFill>
                <a:latin typeface="DIN Condensed"/>
                <a:cs typeface="DIN Condensed"/>
              </a:rPr>
              <a:t>DER</a:t>
            </a:r>
            <a:r>
              <a:rPr dirty="0" sz="3300" spc="-10" b="1">
                <a:solidFill>
                  <a:srgbClr val="34A5DA"/>
                </a:solidFill>
                <a:latin typeface="DIN Condensed"/>
                <a:cs typeface="DIN Condensed"/>
              </a:rPr>
              <a:t> HAUBE</a:t>
            </a:r>
            <a:endParaRPr sz="3300">
              <a:latin typeface="DIN Condensed"/>
              <a:cs typeface="DIN Condensed"/>
            </a:endParaRPr>
          </a:p>
          <a:p>
            <a:pPr lvl="1" marL="888365" indent="-431165">
              <a:lnSpc>
                <a:spcPct val="100000"/>
              </a:lnSpc>
              <a:spcBef>
                <a:spcPts val="940"/>
              </a:spcBef>
              <a:buSzPct val="104545"/>
              <a:buFont typeface="Microsoft Sans Serif"/>
              <a:buChar char="‣"/>
              <a:tabLst>
                <a:tab pos="888365" algn="l"/>
              </a:tabLst>
            </a:pPr>
            <a:r>
              <a:rPr dirty="0" sz="3300" spc="-25" b="1">
                <a:solidFill>
                  <a:srgbClr val="34A5DA"/>
                </a:solidFill>
                <a:latin typeface="DIN Condensed"/>
                <a:cs typeface="DIN Condensed"/>
              </a:rPr>
              <a:t>PORTAL </a:t>
            </a:r>
            <a:r>
              <a:rPr dirty="0" sz="3300" b="1">
                <a:solidFill>
                  <a:srgbClr val="34A5DA"/>
                </a:solidFill>
                <a:latin typeface="DIN Condensed"/>
                <a:cs typeface="DIN Condensed"/>
              </a:rPr>
              <a:t>PROJEKTE</a:t>
            </a:r>
            <a:r>
              <a:rPr dirty="0" sz="3300" spc="-2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300" b="1">
                <a:solidFill>
                  <a:srgbClr val="34A5DA"/>
                </a:solidFill>
                <a:latin typeface="DIN Condensed"/>
                <a:cs typeface="DIN Condensed"/>
              </a:rPr>
              <a:t>AUF</a:t>
            </a:r>
            <a:r>
              <a:rPr dirty="0" sz="3300" spc="-2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300" b="1">
                <a:solidFill>
                  <a:srgbClr val="34A5DA"/>
                </a:solidFill>
                <a:latin typeface="DIN Condensed"/>
                <a:cs typeface="DIN Condensed"/>
              </a:rPr>
              <a:t>BASIS</a:t>
            </a:r>
            <a:r>
              <a:rPr dirty="0" sz="3300" spc="-2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300" b="1">
                <a:solidFill>
                  <a:srgbClr val="34A5DA"/>
                </a:solidFill>
                <a:latin typeface="DIN Condensed"/>
                <a:cs typeface="DIN Condensed"/>
              </a:rPr>
              <a:t>PYTHON</a:t>
            </a:r>
            <a:r>
              <a:rPr dirty="0" sz="3300" spc="-2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300" b="1">
                <a:solidFill>
                  <a:srgbClr val="34A5DA"/>
                </a:solidFill>
                <a:latin typeface="DIN Condensed"/>
                <a:cs typeface="DIN Condensed"/>
              </a:rPr>
              <a:t>UND</a:t>
            </a:r>
            <a:r>
              <a:rPr dirty="0" sz="3300" spc="-2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300" b="1">
                <a:solidFill>
                  <a:srgbClr val="34A5DA"/>
                </a:solidFill>
                <a:latin typeface="DIN Condensed"/>
                <a:cs typeface="DIN Condensed"/>
              </a:rPr>
              <a:t>CMS</a:t>
            </a:r>
            <a:r>
              <a:rPr dirty="0" sz="3300" spc="-2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300" spc="-10" b="1">
                <a:solidFill>
                  <a:srgbClr val="34A5DA"/>
                </a:solidFill>
                <a:latin typeface="DIN Condensed"/>
                <a:cs typeface="DIN Condensed"/>
              </a:rPr>
              <a:t>PLONE</a:t>
            </a:r>
            <a:endParaRPr sz="3300">
              <a:latin typeface="DIN Condensed"/>
              <a:cs typeface="DIN Condensed"/>
            </a:endParaRPr>
          </a:p>
          <a:p>
            <a:pPr lvl="1" marL="888365" indent="-431165">
              <a:lnSpc>
                <a:spcPct val="100000"/>
              </a:lnSpc>
              <a:spcBef>
                <a:spcPts val="840"/>
              </a:spcBef>
              <a:buSzPct val="104545"/>
              <a:buFont typeface="Microsoft Sans Serif"/>
              <a:buChar char="‣"/>
              <a:tabLst>
                <a:tab pos="888365" algn="l"/>
              </a:tabLst>
            </a:pPr>
            <a:r>
              <a:rPr dirty="0" sz="3300" spc="-20" b="1">
                <a:solidFill>
                  <a:srgbClr val="34A5DA"/>
                </a:solidFill>
                <a:latin typeface="DIN Condensed"/>
                <a:cs typeface="DIN Condensed"/>
              </a:rPr>
              <a:t>KOLLABORATIVE</a:t>
            </a:r>
            <a:r>
              <a:rPr dirty="0" sz="3300" spc="-1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300" b="1">
                <a:solidFill>
                  <a:srgbClr val="34A5DA"/>
                </a:solidFill>
                <a:latin typeface="DIN Condensed"/>
                <a:cs typeface="DIN Condensed"/>
              </a:rPr>
              <a:t>CONTENT </a:t>
            </a:r>
            <a:r>
              <a:rPr dirty="0" sz="3300" spc="-10" b="1">
                <a:solidFill>
                  <a:srgbClr val="34A5DA"/>
                </a:solidFill>
                <a:latin typeface="DIN Condensed"/>
                <a:cs typeface="DIN Condensed"/>
              </a:rPr>
              <a:t>ERSTELLUNG</a:t>
            </a:r>
            <a:endParaRPr sz="3300">
              <a:latin typeface="DIN Condensed"/>
              <a:cs typeface="DIN Condensed"/>
            </a:endParaRPr>
          </a:p>
          <a:p>
            <a:pPr lvl="1" marL="888365" indent="-431165">
              <a:lnSpc>
                <a:spcPct val="100000"/>
              </a:lnSpc>
              <a:spcBef>
                <a:spcPts val="940"/>
              </a:spcBef>
              <a:buSzPct val="104545"/>
              <a:buFont typeface="Microsoft Sans Serif"/>
              <a:buChar char="‣"/>
              <a:tabLst>
                <a:tab pos="888365" algn="l"/>
              </a:tabLst>
            </a:pPr>
            <a:r>
              <a:rPr dirty="0" sz="3300" spc="-10" b="1">
                <a:solidFill>
                  <a:srgbClr val="34A5DA"/>
                </a:solidFill>
                <a:latin typeface="DIN Condensed"/>
                <a:cs typeface="DIN Condensed"/>
              </a:rPr>
              <a:t>INDIVIDUALSOFTWARE</a:t>
            </a:r>
            <a:endParaRPr sz="3300">
              <a:latin typeface="DIN Condensed"/>
              <a:cs typeface="DIN Condensed"/>
            </a:endParaRPr>
          </a:p>
          <a:p>
            <a:pPr lvl="1">
              <a:lnSpc>
                <a:spcPct val="100000"/>
              </a:lnSpc>
              <a:spcBef>
                <a:spcPts val="280"/>
              </a:spcBef>
              <a:buFont typeface="Microsoft Sans Serif"/>
              <a:buChar char="‣"/>
            </a:pPr>
            <a:endParaRPr sz="3300">
              <a:latin typeface="DIN Condensed"/>
              <a:cs typeface="DIN Condensed"/>
            </a:endParaRPr>
          </a:p>
          <a:p>
            <a:pPr marL="443865" indent="-431165">
              <a:lnSpc>
                <a:spcPct val="100000"/>
              </a:lnSpc>
              <a:buSzPct val="104545"/>
              <a:buFont typeface="Microsoft Sans Serif"/>
              <a:buChar char="‣"/>
              <a:tabLst>
                <a:tab pos="443865" algn="l"/>
              </a:tabLst>
            </a:pPr>
            <a:r>
              <a:rPr dirty="0" sz="3300" spc="-10" b="1">
                <a:solidFill>
                  <a:srgbClr val="34A5DA"/>
                </a:solidFill>
                <a:latin typeface="DIN Condensed"/>
                <a:cs typeface="DIN Condensed"/>
              </a:rPr>
              <a:t>PROJEKTE</a:t>
            </a:r>
            <a:endParaRPr sz="3300">
              <a:latin typeface="DIN Condensed"/>
              <a:cs typeface="DIN Condensed"/>
            </a:endParaRPr>
          </a:p>
          <a:p>
            <a:pPr lvl="1" marL="888365" indent="-431165">
              <a:lnSpc>
                <a:spcPct val="100000"/>
              </a:lnSpc>
              <a:spcBef>
                <a:spcPts val="940"/>
              </a:spcBef>
              <a:buSzPct val="104545"/>
              <a:buFont typeface="Microsoft Sans Serif"/>
              <a:buChar char="‣"/>
              <a:tabLst>
                <a:tab pos="888365" algn="l"/>
              </a:tabLst>
            </a:pPr>
            <a:r>
              <a:rPr dirty="0" sz="3300" spc="-20" b="1">
                <a:solidFill>
                  <a:srgbClr val="34A5DA"/>
                </a:solidFill>
                <a:latin typeface="DIN Condensed"/>
                <a:cs typeface="DIN Condensed"/>
              </a:rPr>
              <a:t>XML-</a:t>
            </a:r>
            <a:r>
              <a:rPr dirty="0" sz="3300" spc="-10" b="1">
                <a:solidFill>
                  <a:srgbClr val="34A5DA"/>
                </a:solidFill>
                <a:latin typeface="DIN Condensed"/>
                <a:cs typeface="DIN Condensed"/>
              </a:rPr>
              <a:t>DIRECTOR</a:t>
            </a:r>
            <a:endParaRPr sz="3300">
              <a:latin typeface="DIN Condensed"/>
              <a:cs typeface="DIN Condensed"/>
            </a:endParaRPr>
          </a:p>
          <a:p>
            <a:pPr lvl="1" marL="888365" indent="-431165">
              <a:lnSpc>
                <a:spcPct val="100000"/>
              </a:lnSpc>
              <a:spcBef>
                <a:spcPts val="940"/>
              </a:spcBef>
              <a:buSzPct val="104545"/>
              <a:buFont typeface="Microsoft Sans Serif"/>
              <a:buChar char="‣"/>
              <a:tabLst>
                <a:tab pos="888365" algn="l"/>
              </a:tabLst>
            </a:pPr>
            <a:r>
              <a:rPr dirty="0" sz="3300" b="1">
                <a:solidFill>
                  <a:srgbClr val="34A5DA"/>
                </a:solidFill>
                <a:latin typeface="DIN Condensed"/>
                <a:cs typeface="DIN Condensed"/>
              </a:rPr>
              <a:t>PRODUCE</a:t>
            </a:r>
            <a:r>
              <a:rPr dirty="0" sz="3300" spc="-1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300" b="1">
                <a:solidFill>
                  <a:srgbClr val="34A5DA"/>
                </a:solidFill>
                <a:latin typeface="DIN Condensed"/>
                <a:cs typeface="DIN Condensed"/>
              </a:rPr>
              <a:t>&amp;</a:t>
            </a:r>
            <a:r>
              <a:rPr dirty="0" sz="3300" spc="-10" b="1">
                <a:solidFill>
                  <a:srgbClr val="34A5DA"/>
                </a:solidFill>
                <a:latin typeface="DIN Condensed"/>
                <a:cs typeface="DIN Condensed"/>
              </a:rPr>
              <a:t> PUBLISH</a:t>
            </a:r>
            <a:endParaRPr sz="3300">
              <a:latin typeface="DIN Condensed"/>
              <a:cs typeface="DIN Condensed"/>
            </a:endParaRPr>
          </a:p>
          <a:p>
            <a:pPr lvl="1" marL="888365" indent="-431165">
              <a:lnSpc>
                <a:spcPct val="100000"/>
              </a:lnSpc>
              <a:spcBef>
                <a:spcPts val="840"/>
              </a:spcBef>
              <a:buSzPct val="104545"/>
              <a:buFont typeface="Microsoft Sans Serif"/>
              <a:buChar char="‣"/>
              <a:tabLst>
                <a:tab pos="888365" algn="l"/>
              </a:tabLst>
            </a:pPr>
            <a:r>
              <a:rPr dirty="0" sz="3300" spc="-35" b="1">
                <a:solidFill>
                  <a:srgbClr val="34A5DA"/>
                </a:solidFill>
                <a:latin typeface="DIN Condensed"/>
                <a:cs typeface="DIN Condensed"/>
              </a:rPr>
              <a:t>CONTENT-</a:t>
            </a:r>
            <a:r>
              <a:rPr dirty="0" sz="3300" spc="-20" b="1">
                <a:solidFill>
                  <a:srgbClr val="34A5DA"/>
                </a:solidFill>
                <a:latin typeface="DIN Condensed"/>
                <a:cs typeface="DIN Condensed"/>
              </a:rPr>
              <a:t>GEMEINSAM-</a:t>
            </a:r>
            <a:r>
              <a:rPr dirty="0" sz="3300" spc="-10" b="1">
                <a:solidFill>
                  <a:srgbClr val="34A5DA"/>
                </a:solidFill>
                <a:latin typeface="DIN Condensed"/>
                <a:cs typeface="DIN Condensed"/>
              </a:rPr>
              <a:t>ERSTELLEN.DE</a:t>
            </a:r>
            <a:endParaRPr sz="3300">
              <a:latin typeface="DIN Condensed"/>
              <a:cs typeface="DIN Condensed"/>
            </a:endParaRPr>
          </a:p>
          <a:p>
            <a:pPr lvl="1" marL="888365" indent="-431165">
              <a:lnSpc>
                <a:spcPct val="100000"/>
              </a:lnSpc>
              <a:spcBef>
                <a:spcPts val="940"/>
              </a:spcBef>
              <a:buSzPct val="104545"/>
              <a:buFont typeface="Microsoft Sans Serif"/>
              <a:buChar char="‣"/>
              <a:tabLst>
                <a:tab pos="888365" algn="l"/>
              </a:tabLst>
            </a:pPr>
            <a:r>
              <a:rPr dirty="0" sz="3300" spc="-45" b="1">
                <a:solidFill>
                  <a:srgbClr val="34A5DA"/>
                </a:solidFill>
                <a:latin typeface="DIN Condensed"/>
                <a:cs typeface="DIN Condensed"/>
              </a:rPr>
              <a:t>PRINT-</a:t>
            </a:r>
            <a:r>
              <a:rPr dirty="0" sz="3300" spc="-10" b="1">
                <a:solidFill>
                  <a:srgbClr val="34A5DA"/>
                </a:solidFill>
                <a:latin typeface="DIN Condensed"/>
                <a:cs typeface="DIN Condensed"/>
              </a:rPr>
              <a:t>CSS.ROCKS</a:t>
            </a:r>
            <a:endParaRPr sz="3300">
              <a:latin typeface="DIN Condensed"/>
              <a:cs typeface="DIN Condense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383720" y="451792"/>
            <a:ext cx="1720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838787"/>
                </a:solidFill>
                <a:latin typeface="DIN Alternate"/>
                <a:cs typeface="DIN Alternate"/>
              </a:rPr>
              <a:t>2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80"/>
              <a:t>AGENDA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1201661"/>
            <a:ext cx="10786745" cy="6692900"/>
          </a:xfrm>
          <a:prstGeom prst="rect">
            <a:avLst/>
          </a:prstGeom>
        </p:spPr>
        <p:txBody>
          <a:bodyPr wrap="square" lIns="0" tIns="169545" rIns="0" bIns="0" rtlCol="0" vert="horz">
            <a:spAutoFit/>
          </a:bodyPr>
          <a:lstStyle/>
          <a:p>
            <a:pPr marL="799465" indent="-786765">
              <a:lnSpc>
                <a:spcPct val="100000"/>
              </a:lnSpc>
              <a:spcBef>
                <a:spcPts val="1335"/>
              </a:spcBef>
              <a:buSzPct val="105000"/>
              <a:buFont typeface="Microsoft Sans Serif"/>
              <a:buChar char="‣"/>
              <a:tabLst>
                <a:tab pos="799465" algn="l"/>
                <a:tab pos="1872614" algn="l"/>
                <a:tab pos="3155315" algn="l"/>
                <a:tab pos="4820285" algn="l"/>
                <a:tab pos="6669405" algn="l"/>
              </a:tabLst>
            </a:pP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DER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0" b="1">
                <a:solidFill>
                  <a:srgbClr val="34A5DA"/>
                </a:solidFill>
                <a:latin typeface="DIN Condensed"/>
                <a:cs typeface="DIN Condensed"/>
              </a:rPr>
              <a:t>„CSS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PAGED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MEDIA“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ANSATZ</a:t>
            </a:r>
            <a:endParaRPr sz="6000">
              <a:latin typeface="DIN Condensed"/>
              <a:cs typeface="DIN Condensed"/>
            </a:endParaRPr>
          </a:p>
          <a:p>
            <a:pPr marL="7994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799465" algn="l"/>
                <a:tab pos="4296410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VORSTELLUNG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TOOLS</a:t>
            </a:r>
            <a:endParaRPr sz="6000">
              <a:latin typeface="DIN Condensed"/>
              <a:cs typeface="DIN Condensed"/>
            </a:endParaRPr>
          </a:p>
          <a:p>
            <a:pPr marL="7994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799465" algn="l"/>
                <a:tab pos="3324225" algn="l"/>
                <a:tab pos="4410075" algn="l"/>
                <a:tab pos="5483225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BEISPIELE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AUS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DER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PRAXIS</a:t>
            </a:r>
            <a:endParaRPr sz="6000">
              <a:latin typeface="DIN Condensed"/>
              <a:cs typeface="DIN Condensed"/>
            </a:endParaRPr>
          </a:p>
          <a:p>
            <a:pPr marL="7994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799465" algn="l"/>
                <a:tab pos="3803650" algn="l"/>
                <a:tab pos="4932680" algn="l"/>
                <a:tab pos="7400290" algn="l"/>
                <a:tab pos="8121015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TYPOGRAFIE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UND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FEATURES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IM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ÜBERBLICK</a:t>
            </a:r>
            <a:endParaRPr sz="6000">
              <a:latin typeface="DIN Condensed"/>
              <a:cs typeface="DIN Condensed"/>
            </a:endParaRPr>
          </a:p>
          <a:p>
            <a:pPr marL="7994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799465" algn="l"/>
                <a:tab pos="5236210" algn="l"/>
              </a:tabLst>
            </a:pPr>
            <a:r>
              <a:rPr dirty="0" sz="6000" spc="-75" b="1">
                <a:solidFill>
                  <a:srgbClr val="34A5DA"/>
                </a:solidFill>
                <a:latin typeface="DIN Condensed"/>
                <a:cs typeface="DIN Condensed"/>
              </a:rPr>
              <a:t>PRINT-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CSS.ROCKS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PROJECT</a:t>
            </a:r>
            <a:endParaRPr sz="6000">
              <a:latin typeface="DIN Condensed"/>
              <a:cs typeface="DIN Condensed"/>
            </a:endParaRPr>
          </a:p>
          <a:p>
            <a:pPr marL="7994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799465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ZUSAMMENFASSUNG</a:t>
            </a:r>
            <a:endParaRPr sz="6000">
              <a:latin typeface="DIN Condensed"/>
              <a:cs typeface="DIN Condense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383720" y="451792"/>
            <a:ext cx="1720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838787"/>
                </a:solidFill>
                <a:latin typeface="DIN Alternate"/>
                <a:cs typeface="DIN Alternate"/>
              </a:rPr>
              <a:t>3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/>
          <p:nvPr/>
        </p:nvSpPr>
        <p:spPr>
          <a:xfrm>
            <a:off x="0" y="0"/>
            <a:ext cx="13004800" cy="9753600"/>
          </a:xfrm>
          <a:custGeom>
            <a:avLst/>
            <a:gdLst/>
            <a:ahLst/>
            <a:cxnLst/>
            <a:rect l="l" t="t" r="r" b="b"/>
            <a:pathLst>
              <a:path w="13004800" h="9753600">
                <a:moveTo>
                  <a:pt x="13004800" y="0"/>
                </a:moveTo>
                <a:lnTo>
                  <a:pt x="0" y="0"/>
                </a:lnTo>
                <a:lnTo>
                  <a:pt x="0" y="9753600"/>
                </a:lnTo>
                <a:lnTo>
                  <a:pt x="13004800" y="9753600"/>
                </a:lnTo>
                <a:lnTo>
                  <a:pt x="13004800" y="0"/>
                </a:lnTo>
                <a:close/>
              </a:path>
            </a:pathLst>
          </a:custGeom>
          <a:solidFill>
            <a:srgbClr val="222222"/>
          </a:solidFill>
        </p:spPr>
        <p:txBody>
          <a:bodyPr wrap="square" lIns="0" tIns="0" rIns="0" bIns="0" rtlCol="0"/>
          <a:lstStyle/>
          <a:p/>
        </p:txBody>
      </p:sp>
      <p:sp>
        <p:nvSpPr>
          <p:cNvPr id="3" name="object 3" descr=""/>
          <p:cNvSpPr txBox="1"/>
          <p:nvPr/>
        </p:nvSpPr>
        <p:spPr>
          <a:xfrm>
            <a:off x="444500" y="3649979"/>
            <a:ext cx="8994140" cy="470852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ts val="12680"/>
              </a:lnSpc>
              <a:spcBef>
                <a:spcPts val="110"/>
              </a:spcBef>
            </a:pPr>
            <a:r>
              <a:rPr dirty="0" sz="11550" spc="-25" b="1">
                <a:solidFill>
                  <a:srgbClr val="34A5DA"/>
                </a:solidFill>
                <a:latin typeface="DIN Condensed"/>
                <a:cs typeface="DIN Condensed"/>
              </a:rPr>
              <a:t>DER</a:t>
            </a:r>
            <a:endParaRPr sz="11550">
              <a:latin typeface="DIN Condensed"/>
              <a:cs typeface="DIN Condensed"/>
            </a:endParaRPr>
          </a:p>
          <a:p>
            <a:pPr marL="12700" marR="5080">
              <a:lnSpc>
                <a:spcPts val="11500"/>
              </a:lnSpc>
              <a:spcBef>
                <a:spcPts val="1170"/>
              </a:spcBef>
            </a:pPr>
            <a:r>
              <a:rPr dirty="0" sz="11550" b="1">
                <a:solidFill>
                  <a:srgbClr val="34A5DA"/>
                </a:solidFill>
                <a:latin typeface="DIN Condensed"/>
                <a:cs typeface="DIN Condensed"/>
              </a:rPr>
              <a:t>„CSS</a:t>
            </a:r>
            <a:r>
              <a:rPr dirty="0" sz="11550" spc="-21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11550" b="1">
                <a:solidFill>
                  <a:srgbClr val="34A5DA"/>
                </a:solidFill>
                <a:latin typeface="DIN Condensed"/>
                <a:cs typeface="DIN Condensed"/>
              </a:rPr>
              <a:t>PAGED</a:t>
            </a:r>
            <a:r>
              <a:rPr dirty="0" sz="11550" spc="-21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11550" spc="-10" b="1">
                <a:solidFill>
                  <a:srgbClr val="34A5DA"/>
                </a:solidFill>
                <a:latin typeface="DIN Condensed"/>
                <a:cs typeface="DIN Condensed"/>
              </a:rPr>
              <a:t>MEDIA“ </a:t>
            </a:r>
            <a:r>
              <a:rPr dirty="0" sz="11550" spc="95" b="1">
                <a:solidFill>
                  <a:srgbClr val="34A5DA"/>
                </a:solidFill>
                <a:latin typeface="DIN Condensed"/>
                <a:cs typeface="DIN Condensed"/>
              </a:rPr>
              <a:t>ANS</a:t>
            </a:r>
            <a:r>
              <a:rPr dirty="0" sz="11550" spc="-545" b="1">
                <a:solidFill>
                  <a:srgbClr val="34A5DA"/>
                </a:solidFill>
                <a:latin typeface="DIN Condensed"/>
                <a:cs typeface="DIN Condensed"/>
              </a:rPr>
              <a:t>A</a:t>
            </a:r>
            <a:r>
              <a:rPr dirty="0" sz="11550" spc="95" b="1">
                <a:solidFill>
                  <a:srgbClr val="34A5DA"/>
                </a:solidFill>
                <a:latin typeface="DIN Condensed"/>
                <a:cs typeface="DIN Condensed"/>
              </a:rPr>
              <a:t>TZ</a:t>
            </a:r>
            <a:endParaRPr sz="11550">
              <a:latin typeface="DIN Condensed"/>
              <a:cs typeface="DIN Condense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391538" y="451792"/>
            <a:ext cx="1720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838787"/>
                </a:solidFill>
                <a:latin typeface="DIN Alternate"/>
                <a:cs typeface="DIN Alternate"/>
              </a:rPr>
              <a:t>4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STATUS</a:t>
            </a:r>
            <a:r>
              <a:rPr dirty="0" spc="285"/>
              <a:t> </a:t>
            </a:r>
            <a:r>
              <a:rPr dirty="0" spc="80"/>
              <a:t>QUO:</a:t>
            </a:r>
            <a:r>
              <a:rPr dirty="0" spc="290"/>
              <a:t> </a:t>
            </a:r>
            <a:r>
              <a:rPr dirty="0" spc="60"/>
              <a:t>PDF</a:t>
            </a:r>
            <a:r>
              <a:rPr dirty="0" spc="290"/>
              <a:t> </a:t>
            </a:r>
            <a:r>
              <a:rPr dirty="0" spc="100"/>
              <a:t>GENERIERUNG</a:t>
            </a:r>
            <a:r>
              <a:rPr dirty="0" spc="290"/>
              <a:t> </a:t>
            </a:r>
            <a:r>
              <a:rPr dirty="0" spc="60"/>
              <a:t>MIT</a:t>
            </a:r>
            <a:r>
              <a:rPr dirty="0" spc="285"/>
              <a:t> </a:t>
            </a:r>
            <a:r>
              <a:rPr dirty="0" spc="105"/>
              <a:t>XSL-</a:t>
            </a:r>
            <a:r>
              <a:rPr dirty="0" spc="90"/>
              <a:t>FO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1201661"/>
            <a:ext cx="11813540" cy="6337300"/>
          </a:xfrm>
          <a:prstGeom prst="rect">
            <a:avLst/>
          </a:prstGeom>
        </p:spPr>
        <p:txBody>
          <a:bodyPr wrap="square" lIns="0" tIns="169545" rIns="0" bIns="0" rtlCol="0" vert="horz">
            <a:spAutoFit/>
          </a:bodyPr>
          <a:lstStyle/>
          <a:p>
            <a:pPr marL="799465" indent="-786765">
              <a:lnSpc>
                <a:spcPct val="100000"/>
              </a:lnSpc>
              <a:spcBef>
                <a:spcPts val="1335"/>
              </a:spcBef>
              <a:buSzPct val="105000"/>
              <a:buFont typeface="Microsoft Sans Serif"/>
              <a:buChar char="‣"/>
              <a:tabLst>
                <a:tab pos="799465" algn="l"/>
                <a:tab pos="1986914" algn="l"/>
                <a:tab pos="3919220" algn="l"/>
                <a:tab pos="6296025" algn="l"/>
                <a:tab pos="8046084" algn="l"/>
              </a:tabLst>
            </a:pP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W3C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30" b="1">
                <a:solidFill>
                  <a:srgbClr val="34A5DA"/>
                </a:solidFill>
                <a:latin typeface="DIN Condensed"/>
                <a:cs typeface="DIN Condensed"/>
              </a:rPr>
              <a:t>XSL-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FO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WORKING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GROUP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AUFGELÖST</a:t>
            </a:r>
            <a:endParaRPr sz="6000">
              <a:latin typeface="DIN Condensed"/>
              <a:cs typeface="DIN Condensed"/>
            </a:endParaRPr>
          </a:p>
          <a:p>
            <a:pPr marL="7994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799465" algn="l"/>
                <a:tab pos="2775585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WENIGE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HERSTELLER</a:t>
            </a:r>
            <a:endParaRPr sz="6000">
              <a:latin typeface="DIN Condensed"/>
              <a:cs typeface="DIN Condensed"/>
            </a:endParaRPr>
          </a:p>
          <a:p>
            <a:pPr marL="800100" marR="3632200" indent="-787400">
              <a:lnSpc>
                <a:spcPts val="6000"/>
              </a:lnSpc>
              <a:spcBef>
                <a:spcPts val="2800"/>
              </a:spcBef>
              <a:buSzPct val="105000"/>
              <a:buFont typeface="Microsoft Sans Serif"/>
              <a:buChar char="‣"/>
              <a:tabLst>
                <a:tab pos="800100" algn="l"/>
                <a:tab pos="2252980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VIELE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HERSTELLERSPEZIFISCHE ERWEITERUNGEN</a:t>
            </a:r>
            <a:endParaRPr sz="6000">
              <a:latin typeface="DIN Condensed"/>
              <a:cs typeface="DIN Condensed"/>
            </a:endParaRPr>
          </a:p>
          <a:p>
            <a:pPr marL="7994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799465" algn="l"/>
                <a:tab pos="2197100" algn="l"/>
                <a:tab pos="5532755" algn="l"/>
                <a:tab pos="6929755" algn="l"/>
                <a:tab pos="8894445" algn="l"/>
                <a:tab pos="10009505" algn="l"/>
              </a:tabLst>
            </a:pPr>
            <a:r>
              <a:rPr dirty="0" sz="6000" spc="-20" b="1">
                <a:solidFill>
                  <a:srgbClr val="34A5DA"/>
                </a:solidFill>
                <a:latin typeface="DIN Condensed"/>
                <a:cs typeface="DIN Condensed"/>
              </a:rPr>
              <a:t>HOHE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10" b="1">
                <a:solidFill>
                  <a:srgbClr val="34A5DA"/>
                </a:solidFill>
                <a:latin typeface="DIN Condensed"/>
                <a:cs typeface="DIN Condensed"/>
              </a:rPr>
              <a:t>K</a:t>
            </a:r>
            <a:r>
              <a:rPr dirty="0" sz="6000" spc="85" b="1">
                <a:solidFill>
                  <a:srgbClr val="34A5DA"/>
                </a:solidFill>
                <a:latin typeface="DIN Condensed"/>
                <a:cs typeface="DIN Condensed"/>
              </a:rPr>
              <a:t>OMPLEXI</a:t>
            </a:r>
            <a:r>
              <a:rPr dirty="0" sz="6000" spc="-245" b="1">
                <a:solidFill>
                  <a:srgbClr val="34A5DA"/>
                </a:solidFill>
                <a:latin typeface="DIN Condensed"/>
                <a:cs typeface="DIN Condensed"/>
              </a:rPr>
              <a:t>TÄ</a:t>
            </a:r>
            <a:r>
              <a:rPr dirty="0" sz="6000" spc="-470" b="1">
                <a:solidFill>
                  <a:srgbClr val="34A5DA"/>
                </a:solidFill>
                <a:latin typeface="DIN Condensed"/>
                <a:cs typeface="DIN Condensed"/>
              </a:rPr>
              <a:t>T</a:t>
            </a:r>
            <a:r>
              <a:rPr dirty="0" sz="6000" spc="85" b="1">
                <a:solidFill>
                  <a:srgbClr val="34A5DA"/>
                </a:solidFill>
                <a:latin typeface="DIN Condensed"/>
                <a:cs typeface="DIN Condensed"/>
              </a:rPr>
              <a:t>,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0" b="1">
                <a:solidFill>
                  <a:srgbClr val="34A5DA"/>
                </a:solidFill>
                <a:latin typeface="DIN Condensed"/>
                <a:cs typeface="DIN Condensed"/>
              </a:rPr>
              <a:t>HOHE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KOSTEN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VON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30" b="1">
                <a:solidFill>
                  <a:srgbClr val="34A5DA"/>
                </a:solidFill>
                <a:latin typeface="DIN Condensed"/>
                <a:cs typeface="DIN Condensed"/>
              </a:rPr>
              <a:t>XSL-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FO</a:t>
            </a:r>
            <a:endParaRPr sz="6000">
              <a:latin typeface="DIN Condensed"/>
              <a:cs typeface="DIN Condensed"/>
            </a:endParaRPr>
          </a:p>
          <a:p>
            <a:pPr marL="7994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799465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EXPERTENWISSEN/HERRSCHAFTSWISSEN</a:t>
            </a:r>
            <a:endParaRPr sz="6000">
              <a:latin typeface="DIN Condensed"/>
              <a:cs typeface="DIN Condense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383720" y="451792"/>
            <a:ext cx="1720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838787"/>
                </a:solidFill>
                <a:latin typeface="DIN Alternate"/>
                <a:cs typeface="DIN Alternate"/>
              </a:rPr>
              <a:t>5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5"/>
              <a:t>DER</a:t>
            </a:r>
            <a:r>
              <a:rPr dirty="0" spc="285"/>
              <a:t> </a:t>
            </a:r>
            <a:r>
              <a:rPr dirty="0" spc="90"/>
              <a:t>„CSS</a:t>
            </a:r>
            <a:r>
              <a:rPr dirty="0" spc="285"/>
              <a:t> </a:t>
            </a:r>
            <a:r>
              <a:rPr dirty="0"/>
              <a:t>PAGED</a:t>
            </a:r>
            <a:r>
              <a:rPr dirty="0" spc="285"/>
              <a:t> </a:t>
            </a:r>
            <a:r>
              <a:rPr dirty="0" spc="80"/>
              <a:t>MEDIA“</a:t>
            </a:r>
            <a:r>
              <a:rPr dirty="0" spc="290"/>
              <a:t> </a:t>
            </a:r>
            <a:r>
              <a:rPr dirty="0" spc="65"/>
              <a:t>ANSATZ</a:t>
            </a:r>
            <a:r>
              <a:rPr dirty="0" spc="285"/>
              <a:t> </a:t>
            </a:r>
            <a:r>
              <a:rPr dirty="0" spc="110"/>
              <a:t>(1/2)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1248228"/>
            <a:ext cx="11410315" cy="7282815"/>
          </a:xfrm>
          <a:prstGeom prst="rect">
            <a:avLst/>
          </a:prstGeom>
        </p:spPr>
        <p:txBody>
          <a:bodyPr wrap="square" lIns="0" tIns="148590" rIns="0" bIns="0" rtlCol="0" vert="horz">
            <a:spAutoFit/>
          </a:bodyPr>
          <a:lstStyle/>
          <a:p>
            <a:pPr marL="685165" indent="-672465">
              <a:lnSpc>
                <a:spcPct val="100000"/>
              </a:lnSpc>
              <a:spcBef>
                <a:spcPts val="1170"/>
              </a:spcBef>
              <a:buSzPct val="104901"/>
              <a:buFont typeface="Microsoft Sans Serif"/>
              <a:buChar char="‣"/>
              <a:tabLst>
                <a:tab pos="685165" algn="l"/>
              </a:tabLst>
            </a:pP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„CSS</a:t>
            </a:r>
            <a:r>
              <a:rPr dirty="0" sz="5100" spc="-9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10" b="1">
                <a:solidFill>
                  <a:srgbClr val="34A5DA"/>
                </a:solidFill>
                <a:latin typeface="DIN Condensed"/>
                <a:cs typeface="DIN Condensed"/>
              </a:rPr>
              <a:t>PAGED</a:t>
            </a:r>
            <a:r>
              <a:rPr dirty="0" sz="5100" spc="-8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MEDIA“</a:t>
            </a:r>
            <a:r>
              <a:rPr dirty="0" sz="5100" spc="-9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W3C</a:t>
            </a:r>
            <a:r>
              <a:rPr dirty="0" sz="5100" spc="-8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10" b="1">
                <a:solidFill>
                  <a:srgbClr val="34A5DA"/>
                </a:solidFill>
                <a:latin typeface="DIN Condensed"/>
                <a:cs typeface="DIN Condensed"/>
              </a:rPr>
              <a:t>DRAFT</a:t>
            </a:r>
            <a:endParaRPr sz="5100">
              <a:latin typeface="DIN Condensed"/>
              <a:cs typeface="DIN Condensed"/>
            </a:endParaRPr>
          </a:p>
          <a:p>
            <a:pPr marL="685165" indent="-672465">
              <a:lnSpc>
                <a:spcPct val="100000"/>
              </a:lnSpc>
              <a:spcBef>
                <a:spcPts val="1380"/>
              </a:spcBef>
              <a:buSzPct val="104901"/>
              <a:buFont typeface="Microsoft Sans Serif"/>
              <a:buChar char="‣"/>
              <a:tabLst>
                <a:tab pos="685165" algn="l"/>
              </a:tabLst>
            </a:pP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ZENTRALE </a:t>
            </a:r>
            <a:r>
              <a:rPr dirty="0" sz="5100" spc="-20" b="1">
                <a:solidFill>
                  <a:srgbClr val="34A5DA"/>
                </a:solidFill>
                <a:latin typeface="DIN Condensed"/>
                <a:cs typeface="DIN Condensed"/>
              </a:rPr>
              <a:t>IDEE</a:t>
            </a:r>
            <a:endParaRPr sz="5100">
              <a:latin typeface="DIN Condensed"/>
              <a:cs typeface="DIN Condensed"/>
            </a:endParaRPr>
          </a:p>
          <a:p>
            <a:pPr lvl="1" marL="1129665" indent="-672465">
              <a:lnSpc>
                <a:spcPct val="100000"/>
              </a:lnSpc>
              <a:spcBef>
                <a:spcPts val="1280"/>
              </a:spcBef>
              <a:buSzPct val="104901"/>
              <a:buFont typeface="Microsoft Sans Serif"/>
              <a:buChar char="‣"/>
              <a:tabLst>
                <a:tab pos="1129665" algn="l"/>
              </a:tabLst>
            </a:pPr>
            <a:r>
              <a:rPr dirty="0" sz="5100" spc="-20" b="1">
                <a:solidFill>
                  <a:srgbClr val="34A5DA"/>
                </a:solidFill>
                <a:latin typeface="DIN Condensed"/>
                <a:cs typeface="DIN Condensed"/>
              </a:rPr>
              <a:t>CONTENT:</a:t>
            </a:r>
            <a:r>
              <a:rPr dirty="0" sz="5100" spc="-10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XML</a:t>
            </a:r>
            <a:r>
              <a:rPr dirty="0" sz="5100" spc="-10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ODER</a:t>
            </a:r>
            <a:r>
              <a:rPr dirty="0" sz="5100" spc="-10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20" b="1">
                <a:solidFill>
                  <a:srgbClr val="34A5DA"/>
                </a:solidFill>
                <a:latin typeface="DIN Condensed"/>
                <a:cs typeface="DIN Condensed"/>
              </a:rPr>
              <a:t>HTML</a:t>
            </a:r>
            <a:endParaRPr sz="5100">
              <a:latin typeface="DIN Condensed"/>
              <a:cs typeface="DIN Condensed"/>
            </a:endParaRPr>
          </a:p>
          <a:p>
            <a:pPr lvl="1" marL="1129665" indent="-672465">
              <a:lnSpc>
                <a:spcPct val="100000"/>
              </a:lnSpc>
              <a:spcBef>
                <a:spcPts val="1380"/>
              </a:spcBef>
              <a:buSzPct val="104901"/>
              <a:buFont typeface="Microsoft Sans Serif"/>
              <a:buChar char="‣"/>
              <a:tabLst>
                <a:tab pos="1129665" algn="l"/>
              </a:tabLst>
            </a:pP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DESIGN</a:t>
            </a:r>
            <a:r>
              <a:rPr dirty="0" sz="5100" spc="-10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UND</a:t>
            </a:r>
            <a:r>
              <a:rPr dirty="0" sz="5100" spc="-10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80" b="1">
                <a:solidFill>
                  <a:srgbClr val="34A5DA"/>
                </a:solidFill>
                <a:latin typeface="DIN Condensed"/>
                <a:cs typeface="DIN Condensed"/>
              </a:rPr>
              <a:t>LAYOUT:</a:t>
            </a:r>
            <a:r>
              <a:rPr dirty="0" sz="5100" spc="-10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CASCADING</a:t>
            </a:r>
            <a:r>
              <a:rPr dirty="0" sz="5100" spc="-10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STYLESHEETS</a:t>
            </a:r>
            <a:r>
              <a:rPr dirty="0" sz="5100" spc="-10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25" b="1">
                <a:solidFill>
                  <a:srgbClr val="34A5DA"/>
                </a:solidFill>
                <a:latin typeface="DIN Condensed"/>
                <a:cs typeface="DIN Condensed"/>
              </a:rPr>
              <a:t>CSS</a:t>
            </a:r>
            <a:endParaRPr sz="5100">
              <a:latin typeface="DIN Condensed"/>
              <a:cs typeface="DIN Condensed"/>
            </a:endParaRPr>
          </a:p>
          <a:p>
            <a:pPr lvl="1" marL="1130300" marR="3410585" indent="-673100">
              <a:lnSpc>
                <a:spcPts val="5100"/>
              </a:lnSpc>
              <a:spcBef>
                <a:spcPts val="2400"/>
              </a:spcBef>
              <a:buSzPct val="104901"/>
              <a:buFont typeface="Microsoft Sans Serif"/>
              <a:buChar char="‣"/>
              <a:tabLst>
                <a:tab pos="1130300" algn="l"/>
              </a:tabLst>
            </a:pPr>
            <a:r>
              <a:rPr dirty="0" sz="5100" spc="-20" b="1">
                <a:solidFill>
                  <a:srgbClr val="34A5DA"/>
                </a:solidFill>
                <a:latin typeface="DIN Condensed"/>
                <a:cs typeface="DIN Condensed"/>
              </a:rPr>
              <a:t>REGELBASIERTER</a:t>
            </a:r>
            <a:r>
              <a:rPr dirty="0" sz="5100" spc="-114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30" b="1">
                <a:solidFill>
                  <a:srgbClr val="34A5DA"/>
                </a:solidFill>
                <a:latin typeface="DIN Condensed"/>
                <a:cs typeface="DIN Condensed"/>
              </a:rPr>
              <a:t>ANSATZ</a:t>
            </a:r>
            <a:r>
              <a:rPr dirty="0" sz="5100" spc="-114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FÜR</a:t>
            </a:r>
            <a:r>
              <a:rPr dirty="0" sz="5100" spc="-114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25" b="1">
                <a:solidFill>
                  <a:srgbClr val="34A5DA"/>
                </a:solidFill>
                <a:latin typeface="DIN Condensed"/>
                <a:cs typeface="DIN Condensed"/>
              </a:rPr>
              <a:t>DEN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KOMPLETTEN</a:t>
            </a:r>
            <a:r>
              <a:rPr dirty="0" sz="5100" spc="-9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10" b="1">
                <a:solidFill>
                  <a:srgbClr val="34A5DA"/>
                </a:solidFill>
                <a:latin typeface="DIN Condensed"/>
                <a:cs typeface="DIN Condensed"/>
              </a:rPr>
              <a:t>TEXTSATZ</a:t>
            </a:r>
            <a:endParaRPr sz="5100">
              <a:latin typeface="DIN Condensed"/>
              <a:cs typeface="DIN Condensed"/>
            </a:endParaRPr>
          </a:p>
          <a:p>
            <a:pPr marL="685165" indent="-672465">
              <a:lnSpc>
                <a:spcPct val="100000"/>
              </a:lnSpc>
              <a:spcBef>
                <a:spcPts val="1280"/>
              </a:spcBef>
              <a:buSzPct val="104901"/>
              <a:buFont typeface="Microsoft Sans Serif"/>
              <a:buChar char="‣"/>
              <a:tabLst>
                <a:tab pos="685165" algn="l"/>
              </a:tabLst>
            </a:pP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TRENNUNG</a:t>
            </a:r>
            <a:r>
              <a:rPr dirty="0" sz="5100" spc="-10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ZWISCHEN</a:t>
            </a:r>
            <a:r>
              <a:rPr dirty="0" sz="5100" spc="-10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35" b="1">
                <a:solidFill>
                  <a:srgbClr val="34A5DA"/>
                </a:solidFill>
                <a:latin typeface="DIN Condensed"/>
                <a:cs typeface="DIN Condensed"/>
              </a:rPr>
              <a:t>INHALT</a:t>
            </a:r>
            <a:r>
              <a:rPr dirty="0" sz="5100" spc="-10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UND</a:t>
            </a:r>
            <a:r>
              <a:rPr dirty="0" sz="5100" spc="-10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10" b="1">
                <a:solidFill>
                  <a:srgbClr val="34A5DA"/>
                </a:solidFill>
                <a:latin typeface="DIN Condensed"/>
                <a:cs typeface="DIN Condensed"/>
              </a:rPr>
              <a:t>STYLESHEET</a:t>
            </a:r>
            <a:endParaRPr sz="5100">
              <a:latin typeface="DIN Condensed"/>
              <a:cs typeface="DIN Condensed"/>
            </a:endParaRPr>
          </a:p>
          <a:p>
            <a:pPr marL="685165" indent="-672465">
              <a:lnSpc>
                <a:spcPct val="100000"/>
              </a:lnSpc>
              <a:spcBef>
                <a:spcPts val="1380"/>
              </a:spcBef>
              <a:buSzPct val="104901"/>
              <a:buFont typeface="Microsoft Sans Serif"/>
              <a:buChar char="‣"/>
              <a:tabLst>
                <a:tab pos="685165" algn="l"/>
              </a:tabLst>
            </a:pPr>
            <a:r>
              <a:rPr dirty="0" sz="5100" spc="-20" b="1">
                <a:solidFill>
                  <a:srgbClr val="34A5DA"/>
                </a:solidFill>
                <a:latin typeface="DIN Condensed"/>
                <a:cs typeface="DIN Condensed"/>
              </a:rPr>
              <a:t>EINFACH</a:t>
            </a:r>
            <a:r>
              <a:rPr dirty="0" sz="5100" spc="-13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ZU</a:t>
            </a:r>
            <a:r>
              <a:rPr dirty="0" sz="5100" spc="-13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10" b="1">
                <a:solidFill>
                  <a:srgbClr val="34A5DA"/>
                </a:solidFill>
                <a:latin typeface="DIN Condensed"/>
                <a:cs typeface="DIN Condensed"/>
              </a:rPr>
              <a:t>ERLERNEN/GERINGERE</a:t>
            </a:r>
            <a:r>
              <a:rPr dirty="0" sz="5100" spc="-13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10" b="1">
                <a:solidFill>
                  <a:srgbClr val="34A5DA"/>
                </a:solidFill>
                <a:latin typeface="DIN Condensed"/>
                <a:cs typeface="DIN Condensed"/>
              </a:rPr>
              <a:t>KOMPLEXITÄT</a:t>
            </a:r>
            <a:endParaRPr sz="5100">
              <a:latin typeface="DIN Condensed"/>
              <a:cs typeface="DIN Condense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383720" y="451792"/>
            <a:ext cx="1720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838787"/>
                </a:solidFill>
                <a:latin typeface="DIN Alternate"/>
                <a:cs typeface="DIN Alternate"/>
              </a:rPr>
              <a:t>6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5"/>
              <a:t>DER</a:t>
            </a:r>
            <a:r>
              <a:rPr dirty="0" spc="285"/>
              <a:t> </a:t>
            </a:r>
            <a:r>
              <a:rPr dirty="0" spc="90"/>
              <a:t>„CSS</a:t>
            </a:r>
            <a:r>
              <a:rPr dirty="0" spc="285"/>
              <a:t> </a:t>
            </a:r>
            <a:r>
              <a:rPr dirty="0"/>
              <a:t>PAGED</a:t>
            </a:r>
            <a:r>
              <a:rPr dirty="0" spc="285"/>
              <a:t> </a:t>
            </a:r>
            <a:r>
              <a:rPr dirty="0" spc="80"/>
              <a:t>MEDIA“</a:t>
            </a:r>
            <a:r>
              <a:rPr dirty="0" spc="290"/>
              <a:t> </a:t>
            </a:r>
            <a:r>
              <a:rPr dirty="0" spc="65"/>
              <a:t>ANSATZ</a:t>
            </a:r>
            <a:r>
              <a:rPr dirty="0" spc="285"/>
              <a:t> </a:t>
            </a:r>
            <a:r>
              <a:rPr dirty="0" spc="110"/>
              <a:t>(2/2)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355600" y="1117600"/>
            <a:ext cx="7914640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786765" indent="-774065">
              <a:lnSpc>
                <a:spcPct val="100000"/>
              </a:lnSpc>
              <a:spcBef>
                <a:spcPts val="100"/>
              </a:spcBef>
              <a:buSzPct val="105000"/>
              <a:buFont typeface="Microsoft Sans Serif"/>
              <a:buChar char="‣"/>
              <a:tabLst>
                <a:tab pos="786765" algn="l"/>
                <a:tab pos="1857375" algn="l"/>
                <a:tab pos="3522345" algn="l"/>
                <a:tab pos="5160010" algn="l"/>
              </a:tabLst>
            </a:pP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CSS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PAGED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MEDIA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0" b="1">
                <a:solidFill>
                  <a:srgbClr val="34A5DA"/>
                </a:solidFill>
                <a:latin typeface="DIN Condensed"/>
                <a:cs typeface="DIN Condensed"/>
              </a:rPr>
              <a:t>KONVERTER</a:t>
            </a:r>
            <a:endParaRPr sz="6000">
              <a:latin typeface="DIN Condensed"/>
              <a:cs typeface="DIN Condensed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385129" y="2804662"/>
            <a:ext cx="2059939" cy="1363345"/>
            <a:chOff x="2385129" y="2804662"/>
            <a:chExt cx="2059939" cy="136334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385129" y="2804662"/>
              <a:ext cx="1479737" cy="1232654"/>
            </a:xfrm>
            <a:prstGeom prst="rect">
              <a:avLst/>
            </a:prstGeom>
          </p:spPr>
        </p:pic>
        <p:sp>
          <p:nvSpPr>
            <p:cNvPr id="6" name="object 6" descr=""/>
            <p:cNvSpPr/>
            <p:nvPr/>
          </p:nvSpPr>
          <p:spPr>
            <a:xfrm>
              <a:off x="3703769" y="3413157"/>
              <a:ext cx="735330" cy="748665"/>
            </a:xfrm>
            <a:custGeom>
              <a:avLst/>
              <a:gdLst/>
              <a:ahLst/>
              <a:cxnLst/>
              <a:rect l="l" t="t" r="r" b="b"/>
              <a:pathLst>
                <a:path w="735329" h="748664">
                  <a:moveTo>
                    <a:pt x="9300" y="0"/>
                  </a:moveTo>
                  <a:lnTo>
                    <a:pt x="0" y="9141"/>
                  </a:lnTo>
                  <a:lnTo>
                    <a:pt x="243261" y="274506"/>
                  </a:lnTo>
                  <a:lnTo>
                    <a:pt x="390497" y="456094"/>
                  </a:lnTo>
                  <a:lnTo>
                    <a:pt x="463130" y="560332"/>
                  </a:lnTo>
                  <a:lnTo>
                    <a:pt x="482580" y="593650"/>
                  </a:lnTo>
                  <a:lnTo>
                    <a:pt x="353278" y="620177"/>
                  </a:lnTo>
                  <a:lnTo>
                    <a:pt x="734741" y="748075"/>
                  </a:lnTo>
                  <a:lnTo>
                    <a:pt x="654324" y="493094"/>
                  </a:lnTo>
                  <a:lnTo>
                    <a:pt x="584880" y="493094"/>
                  </a:lnTo>
                  <a:lnTo>
                    <a:pt x="423072" y="379021"/>
                  </a:lnTo>
                  <a:lnTo>
                    <a:pt x="233202" y="213634"/>
                  </a:lnTo>
                  <a:lnTo>
                    <a:pt x="75276" y="64703"/>
                  </a:lnTo>
                  <a:lnTo>
                    <a:pt x="9300" y="0"/>
                  </a:lnTo>
                  <a:close/>
                </a:path>
                <a:path w="735329" h="748664">
                  <a:moveTo>
                    <a:pt x="613677" y="364214"/>
                  </a:moveTo>
                  <a:lnTo>
                    <a:pt x="584880" y="493094"/>
                  </a:lnTo>
                  <a:lnTo>
                    <a:pt x="654324" y="493094"/>
                  </a:lnTo>
                  <a:lnTo>
                    <a:pt x="613677" y="36421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3703770" y="3413157"/>
              <a:ext cx="735330" cy="748665"/>
            </a:xfrm>
            <a:custGeom>
              <a:avLst/>
              <a:gdLst/>
              <a:ahLst/>
              <a:cxnLst/>
              <a:rect l="l" t="t" r="r" b="b"/>
              <a:pathLst>
                <a:path w="735329" h="748664">
                  <a:moveTo>
                    <a:pt x="734742" y="748076"/>
                  </a:moveTo>
                  <a:lnTo>
                    <a:pt x="613678" y="364214"/>
                  </a:lnTo>
                  <a:lnTo>
                    <a:pt x="584881" y="493094"/>
                  </a:lnTo>
                  <a:lnTo>
                    <a:pt x="423073" y="379021"/>
                  </a:lnTo>
                  <a:lnTo>
                    <a:pt x="233203" y="213634"/>
                  </a:lnTo>
                  <a:lnTo>
                    <a:pt x="75277" y="64703"/>
                  </a:lnTo>
                  <a:lnTo>
                    <a:pt x="9300" y="0"/>
                  </a:lnTo>
                  <a:lnTo>
                    <a:pt x="0" y="9141"/>
                  </a:lnTo>
                  <a:lnTo>
                    <a:pt x="243261" y="274506"/>
                  </a:lnTo>
                  <a:lnTo>
                    <a:pt x="390498" y="456094"/>
                  </a:lnTo>
                  <a:lnTo>
                    <a:pt x="463130" y="560332"/>
                  </a:lnTo>
                  <a:lnTo>
                    <a:pt x="482581" y="593650"/>
                  </a:lnTo>
                  <a:lnTo>
                    <a:pt x="353278" y="620177"/>
                  </a:lnTo>
                  <a:lnTo>
                    <a:pt x="734742" y="748076"/>
                  </a:lnTo>
                  <a:close/>
                </a:path>
              </a:pathLst>
            </a:custGeom>
            <a:ln w="1304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8" name="object 8" descr="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6726565" y="3730783"/>
            <a:ext cx="1088618" cy="1050038"/>
          </a:xfrm>
          <a:prstGeom prst="rect">
            <a:avLst/>
          </a:prstGeom>
        </p:spPr>
      </p:pic>
      <p:grpSp>
        <p:nvGrpSpPr>
          <p:cNvPr id="9" name="object 9" descr=""/>
          <p:cNvGrpSpPr/>
          <p:nvPr/>
        </p:nvGrpSpPr>
        <p:grpSpPr>
          <a:xfrm>
            <a:off x="2502465" y="4324284"/>
            <a:ext cx="1943100" cy="1852295"/>
            <a:chOff x="2502465" y="4324284"/>
            <a:chExt cx="1943100" cy="1852295"/>
          </a:xfrm>
        </p:grpSpPr>
        <p:sp>
          <p:nvSpPr>
            <p:cNvPr id="10" name="object 10" descr=""/>
            <p:cNvSpPr/>
            <p:nvPr/>
          </p:nvSpPr>
          <p:spPr>
            <a:xfrm>
              <a:off x="3664998" y="4330805"/>
              <a:ext cx="774065" cy="683260"/>
            </a:xfrm>
            <a:custGeom>
              <a:avLst/>
              <a:gdLst/>
              <a:ahLst/>
              <a:cxnLst/>
              <a:rect l="l" t="t" r="r" b="b"/>
              <a:pathLst>
                <a:path w="774064" h="683260">
                  <a:moveTo>
                    <a:pt x="773513" y="0"/>
                  </a:moveTo>
                  <a:lnTo>
                    <a:pt x="383858" y="100178"/>
                  </a:lnTo>
                  <a:lnTo>
                    <a:pt x="510925" y="135921"/>
                  </a:lnTo>
                  <a:lnTo>
                    <a:pt x="392619" y="287666"/>
                  </a:lnTo>
                  <a:lnTo>
                    <a:pt x="221263" y="464893"/>
                  </a:lnTo>
                  <a:lnTo>
                    <a:pt x="67007" y="612001"/>
                  </a:lnTo>
                  <a:lnTo>
                    <a:pt x="0" y="673392"/>
                  </a:lnTo>
                  <a:lnTo>
                    <a:pt x="8620" y="683178"/>
                  </a:lnTo>
                  <a:lnTo>
                    <a:pt x="281807" y="458702"/>
                  </a:lnTo>
                  <a:lnTo>
                    <a:pt x="467083" y="324894"/>
                  </a:lnTo>
                  <a:lnTo>
                    <a:pt x="572409" y="260325"/>
                  </a:lnTo>
                  <a:lnTo>
                    <a:pt x="605749" y="243564"/>
                  </a:lnTo>
                  <a:lnTo>
                    <a:pt x="625228" y="374178"/>
                  </a:lnTo>
                  <a:lnTo>
                    <a:pt x="773513" y="0"/>
                  </a:lnTo>
                  <a:close/>
                </a:path>
              </a:pathLst>
            </a:custGeom>
            <a:ln w="13041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11" name="object 11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502465" y="4878651"/>
              <a:ext cx="1166842" cy="1297873"/>
            </a:xfrm>
            <a:prstGeom prst="rect">
              <a:avLst/>
            </a:prstGeom>
          </p:spPr>
        </p:pic>
      </p:grpSp>
      <p:sp>
        <p:nvSpPr>
          <p:cNvPr id="12" name="object 12" descr=""/>
          <p:cNvSpPr/>
          <p:nvPr/>
        </p:nvSpPr>
        <p:spPr>
          <a:xfrm>
            <a:off x="5937570" y="4096143"/>
            <a:ext cx="717550" cy="365125"/>
          </a:xfrm>
          <a:custGeom>
            <a:avLst/>
            <a:gdLst/>
            <a:ahLst/>
            <a:cxnLst/>
            <a:rect l="l" t="t" r="r" b="b"/>
            <a:pathLst>
              <a:path w="717550" h="365125">
                <a:moveTo>
                  <a:pt x="717291" y="195530"/>
                </a:moveTo>
                <a:lnTo>
                  <a:pt x="365633" y="0"/>
                </a:lnTo>
                <a:lnTo>
                  <a:pt x="433265" y="113408"/>
                </a:lnTo>
                <a:lnTo>
                  <a:pt x="349485" y="146757"/>
                </a:lnTo>
                <a:lnTo>
                  <a:pt x="202508" y="160933"/>
                </a:lnTo>
                <a:lnTo>
                  <a:pt x="62712" y="163724"/>
                </a:lnTo>
                <a:lnTo>
                  <a:pt x="474" y="162924"/>
                </a:lnTo>
                <a:lnTo>
                  <a:pt x="0" y="175960"/>
                </a:lnTo>
                <a:lnTo>
                  <a:pt x="233214" y="195974"/>
                </a:lnTo>
                <a:lnTo>
                  <a:pt x="361876" y="222941"/>
                </a:lnTo>
                <a:lnTo>
                  <a:pt x="416614" y="246626"/>
                </a:lnTo>
                <a:lnTo>
                  <a:pt x="428054" y="256796"/>
                </a:lnTo>
                <a:lnTo>
                  <a:pt x="352368" y="364989"/>
                </a:lnTo>
                <a:lnTo>
                  <a:pt x="717291" y="195530"/>
                </a:lnTo>
                <a:close/>
              </a:path>
            </a:pathLst>
          </a:custGeom>
          <a:ln w="13042">
            <a:solidFill>
              <a:srgbClr val="000000"/>
            </a:solidFill>
          </a:ln>
        </p:spPr>
        <p:txBody>
          <a:bodyPr wrap="square" lIns="0" tIns="0" rIns="0" bIns="0" rtlCol="0"/>
          <a:lstStyle/>
          <a:p/>
        </p:txBody>
      </p:sp>
      <p:sp>
        <p:nvSpPr>
          <p:cNvPr id="13" name="object 13" descr=""/>
          <p:cNvSpPr txBox="1"/>
          <p:nvPr/>
        </p:nvSpPr>
        <p:spPr>
          <a:xfrm>
            <a:off x="4594960" y="4082970"/>
            <a:ext cx="1264920" cy="378460"/>
          </a:xfrm>
          <a:prstGeom prst="rect">
            <a:avLst/>
          </a:prstGeom>
          <a:ln w="13043">
            <a:solidFill>
              <a:srgbClr val="000000"/>
            </a:solidFill>
          </a:ln>
        </p:spPr>
        <p:txBody>
          <a:bodyPr wrap="square" lIns="0" tIns="66675" rIns="0" bIns="0" rtlCol="0" vert="horz">
            <a:spAutoFit/>
          </a:bodyPr>
          <a:lstStyle/>
          <a:p>
            <a:pPr marL="200660">
              <a:lnSpc>
                <a:spcPct val="100000"/>
              </a:lnSpc>
              <a:spcBef>
                <a:spcPts val="525"/>
              </a:spcBef>
            </a:pPr>
            <a:r>
              <a:rPr dirty="0" sz="1400" spc="-10" b="1">
                <a:latin typeface="Arial"/>
                <a:cs typeface="Arial"/>
              </a:rPr>
              <a:t>Konverter</a:t>
            </a:r>
            <a:endParaRPr sz="1400">
              <a:latin typeface="Arial"/>
              <a:cs typeface="Arial"/>
            </a:endParaRPr>
          </a:p>
        </p:txBody>
      </p:sp>
      <p:sp>
        <p:nvSpPr>
          <p:cNvPr id="14" name="object 14" descr=""/>
          <p:cNvSpPr txBox="1"/>
          <p:nvPr/>
        </p:nvSpPr>
        <p:spPr>
          <a:xfrm>
            <a:off x="4503699" y="5491717"/>
            <a:ext cx="2712085" cy="1317625"/>
          </a:xfrm>
          <a:prstGeom prst="rect">
            <a:avLst/>
          </a:prstGeom>
          <a:ln w="13042">
            <a:solidFill>
              <a:srgbClr val="000000"/>
            </a:solidFill>
          </a:ln>
        </p:spPr>
        <p:txBody>
          <a:bodyPr wrap="square" lIns="0" tIns="88900" rIns="0" bIns="0" rtlCol="0" vert="horz">
            <a:spAutoFit/>
          </a:bodyPr>
          <a:lstStyle/>
          <a:p>
            <a:pPr marL="84455">
              <a:lnSpc>
                <a:spcPts val="2165"/>
              </a:lnSpc>
              <a:spcBef>
                <a:spcPts val="700"/>
              </a:spcBef>
            </a:pPr>
            <a:r>
              <a:rPr dirty="0" sz="1850" b="1">
                <a:latin typeface="Arial"/>
                <a:cs typeface="Arial"/>
              </a:rPr>
              <a:t>@page</a:t>
            </a:r>
            <a:r>
              <a:rPr dirty="0" sz="1850" spc="-25" b="1">
                <a:latin typeface="Arial"/>
                <a:cs typeface="Arial"/>
              </a:rPr>
              <a:t> </a:t>
            </a:r>
            <a:r>
              <a:rPr dirty="0" sz="1850" spc="-50" b="1">
                <a:latin typeface="Arial"/>
                <a:cs typeface="Arial"/>
              </a:rPr>
              <a:t>{</a:t>
            </a:r>
            <a:endParaRPr sz="1850">
              <a:latin typeface="Arial"/>
              <a:cs typeface="Arial"/>
            </a:endParaRPr>
          </a:p>
          <a:p>
            <a:pPr marL="345440" marR="219075">
              <a:lnSpc>
                <a:spcPts val="2110"/>
              </a:lnSpc>
              <a:spcBef>
                <a:spcPts val="105"/>
              </a:spcBef>
            </a:pPr>
            <a:r>
              <a:rPr dirty="0" sz="1850" b="1">
                <a:latin typeface="Arial"/>
                <a:cs typeface="Arial"/>
              </a:rPr>
              <a:t>size:</a:t>
            </a:r>
            <a:r>
              <a:rPr dirty="0" sz="1850" spc="-20" b="1">
                <a:latin typeface="Arial"/>
                <a:cs typeface="Arial"/>
              </a:rPr>
              <a:t> </a:t>
            </a:r>
            <a:r>
              <a:rPr dirty="0" sz="1850" b="1">
                <a:latin typeface="Arial"/>
                <a:cs typeface="Arial"/>
              </a:rPr>
              <a:t>a4</a:t>
            </a:r>
            <a:r>
              <a:rPr dirty="0" sz="1850" spc="-10" b="1">
                <a:latin typeface="Arial"/>
                <a:cs typeface="Arial"/>
              </a:rPr>
              <a:t> landscape; </a:t>
            </a:r>
            <a:r>
              <a:rPr dirty="0" sz="1850" b="1">
                <a:latin typeface="Arial"/>
                <a:cs typeface="Arial"/>
              </a:rPr>
              <a:t>margin:</a:t>
            </a:r>
            <a:r>
              <a:rPr dirty="0" sz="1850" spc="-45" b="1">
                <a:latin typeface="Arial"/>
                <a:cs typeface="Arial"/>
              </a:rPr>
              <a:t> </a:t>
            </a:r>
            <a:r>
              <a:rPr dirty="0" sz="1850" spc="-20" b="1">
                <a:latin typeface="Arial"/>
                <a:cs typeface="Arial"/>
              </a:rPr>
              <a:t>2cm;</a:t>
            </a:r>
            <a:endParaRPr sz="1850">
              <a:latin typeface="Arial"/>
              <a:cs typeface="Arial"/>
            </a:endParaRPr>
          </a:p>
          <a:p>
            <a:pPr marL="84455">
              <a:lnSpc>
                <a:spcPts val="2065"/>
              </a:lnSpc>
            </a:pPr>
            <a:r>
              <a:rPr dirty="0" sz="1850" spc="-50" b="1">
                <a:latin typeface="Arial"/>
                <a:cs typeface="Arial"/>
              </a:rPr>
              <a:t>}</a:t>
            </a:r>
            <a:endParaRPr sz="1850">
              <a:latin typeface="Arial"/>
              <a:cs typeface="Arial"/>
            </a:endParaRPr>
          </a:p>
        </p:txBody>
      </p:sp>
      <p:sp>
        <p:nvSpPr>
          <p:cNvPr id="15" name="object 15" descr=""/>
          <p:cNvSpPr txBox="1"/>
          <p:nvPr/>
        </p:nvSpPr>
        <p:spPr>
          <a:xfrm>
            <a:off x="7345841" y="5491717"/>
            <a:ext cx="3129280" cy="1656714"/>
          </a:xfrm>
          <a:prstGeom prst="rect">
            <a:avLst/>
          </a:prstGeom>
          <a:ln w="13042">
            <a:solidFill>
              <a:srgbClr val="000000"/>
            </a:solidFill>
          </a:ln>
        </p:spPr>
        <p:txBody>
          <a:bodyPr wrap="square" lIns="0" tIns="123825" rIns="0" bIns="0" rtlCol="0" vert="horz">
            <a:spAutoFit/>
          </a:bodyPr>
          <a:lstStyle/>
          <a:p>
            <a:pPr marL="84455">
              <a:lnSpc>
                <a:spcPts val="2165"/>
              </a:lnSpc>
              <a:spcBef>
                <a:spcPts val="975"/>
              </a:spcBef>
            </a:pPr>
            <a:r>
              <a:rPr dirty="0" sz="1850" b="1">
                <a:latin typeface="Arial"/>
                <a:cs typeface="Arial"/>
              </a:rPr>
              <a:t>.main</a:t>
            </a:r>
            <a:r>
              <a:rPr dirty="0" sz="1850" spc="-25" b="1">
                <a:latin typeface="Arial"/>
                <a:cs typeface="Arial"/>
              </a:rPr>
              <a:t> </a:t>
            </a:r>
            <a:r>
              <a:rPr dirty="0" sz="1850" spc="-50" b="1">
                <a:latin typeface="Arial"/>
                <a:cs typeface="Arial"/>
              </a:rPr>
              <a:t>{</a:t>
            </a:r>
            <a:endParaRPr sz="1850">
              <a:latin typeface="Arial"/>
              <a:cs typeface="Arial"/>
            </a:endParaRPr>
          </a:p>
          <a:p>
            <a:pPr marL="345440" marR="454659">
              <a:lnSpc>
                <a:spcPts val="2110"/>
              </a:lnSpc>
              <a:spcBef>
                <a:spcPts val="110"/>
              </a:spcBef>
            </a:pPr>
            <a:r>
              <a:rPr dirty="0" sz="1850" spc="-10" b="1">
                <a:latin typeface="Arial"/>
                <a:cs typeface="Arial"/>
              </a:rPr>
              <a:t>column-</a:t>
            </a:r>
            <a:r>
              <a:rPr dirty="0" sz="1850" b="1">
                <a:latin typeface="Arial"/>
                <a:cs typeface="Arial"/>
              </a:rPr>
              <a:t>count:</a:t>
            </a:r>
            <a:r>
              <a:rPr dirty="0" sz="1850" spc="5" b="1">
                <a:latin typeface="Arial"/>
                <a:cs typeface="Arial"/>
              </a:rPr>
              <a:t> </a:t>
            </a:r>
            <a:r>
              <a:rPr dirty="0" sz="1850" spc="-25" b="1">
                <a:latin typeface="Arial"/>
                <a:cs typeface="Arial"/>
              </a:rPr>
              <a:t>2; </a:t>
            </a:r>
            <a:r>
              <a:rPr dirty="0" sz="1850" b="1">
                <a:latin typeface="Arial"/>
                <a:cs typeface="Arial"/>
              </a:rPr>
              <a:t>hyphens:</a:t>
            </a:r>
            <a:r>
              <a:rPr dirty="0" sz="1850" spc="-25" b="1">
                <a:latin typeface="Arial"/>
                <a:cs typeface="Arial"/>
              </a:rPr>
              <a:t> </a:t>
            </a:r>
            <a:r>
              <a:rPr dirty="0" sz="1850" spc="-20" b="1">
                <a:latin typeface="Arial"/>
                <a:cs typeface="Arial"/>
              </a:rPr>
              <a:t>auto; </a:t>
            </a:r>
            <a:r>
              <a:rPr dirty="0" sz="1850" spc="-10" b="1">
                <a:latin typeface="Arial"/>
                <a:cs typeface="Arial"/>
              </a:rPr>
              <a:t>hyphenate-</a:t>
            </a:r>
            <a:r>
              <a:rPr dirty="0" sz="1850" b="1">
                <a:latin typeface="Arial"/>
                <a:cs typeface="Arial"/>
              </a:rPr>
              <a:t>before:</a:t>
            </a:r>
            <a:r>
              <a:rPr dirty="0" sz="1850" spc="50" b="1">
                <a:latin typeface="Arial"/>
                <a:cs typeface="Arial"/>
              </a:rPr>
              <a:t> </a:t>
            </a:r>
            <a:r>
              <a:rPr dirty="0" sz="1850" spc="-25" b="1">
                <a:latin typeface="Arial"/>
                <a:cs typeface="Arial"/>
              </a:rPr>
              <a:t>3;</a:t>
            </a:r>
            <a:endParaRPr sz="1850">
              <a:latin typeface="Arial"/>
              <a:cs typeface="Arial"/>
            </a:endParaRPr>
          </a:p>
          <a:p>
            <a:pPr marL="84455">
              <a:lnSpc>
                <a:spcPts val="2070"/>
              </a:lnSpc>
            </a:pPr>
            <a:r>
              <a:rPr dirty="0" sz="1850" spc="-50" b="1">
                <a:latin typeface="Arial"/>
                <a:cs typeface="Arial"/>
              </a:rPr>
              <a:t>}</a:t>
            </a:r>
            <a:endParaRPr sz="1850">
              <a:latin typeface="Arial"/>
              <a:cs typeface="Arial"/>
            </a:endParaRPr>
          </a:p>
        </p:txBody>
      </p:sp>
      <p:sp>
        <p:nvSpPr>
          <p:cNvPr id="16" name="object 16" descr=""/>
          <p:cNvSpPr txBox="1"/>
          <p:nvPr/>
        </p:nvSpPr>
        <p:spPr>
          <a:xfrm>
            <a:off x="4503699" y="7030904"/>
            <a:ext cx="2712085" cy="1369695"/>
          </a:xfrm>
          <a:prstGeom prst="rect">
            <a:avLst/>
          </a:prstGeom>
          <a:ln w="13042">
            <a:solidFill>
              <a:srgbClr val="000000"/>
            </a:solidFill>
          </a:ln>
        </p:spPr>
        <p:txBody>
          <a:bodyPr wrap="square" lIns="0" tIns="135255" rIns="0" bIns="0" rtlCol="0" vert="horz">
            <a:spAutoFit/>
          </a:bodyPr>
          <a:lstStyle/>
          <a:p>
            <a:pPr marL="345440" marR="454659" indent="-260985">
              <a:lnSpc>
                <a:spcPts val="2110"/>
              </a:lnSpc>
              <a:spcBef>
                <a:spcPts val="1065"/>
              </a:spcBef>
            </a:pPr>
            <a:r>
              <a:rPr dirty="0" sz="1850" b="1">
                <a:latin typeface="Arial"/>
                <a:cs typeface="Arial"/>
              </a:rPr>
              <a:t>@page</a:t>
            </a:r>
            <a:r>
              <a:rPr dirty="0" sz="1850" spc="-15" b="1">
                <a:latin typeface="Arial"/>
                <a:cs typeface="Arial"/>
              </a:rPr>
              <a:t> </a:t>
            </a:r>
            <a:r>
              <a:rPr dirty="0" sz="1850" b="1">
                <a:latin typeface="Arial"/>
                <a:cs typeface="Arial"/>
              </a:rPr>
              <a:t>:left</a:t>
            </a:r>
            <a:r>
              <a:rPr dirty="0" sz="1850" spc="-10" b="1">
                <a:latin typeface="Arial"/>
                <a:cs typeface="Arial"/>
              </a:rPr>
              <a:t> </a:t>
            </a:r>
            <a:r>
              <a:rPr dirty="0" sz="1850" spc="-50" b="1">
                <a:latin typeface="Arial"/>
                <a:cs typeface="Arial"/>
              </a:rPr>
              <a:t>{ </a:t>
            </a:r>
            <a:r>
              <a:rPr dirty="0" sz="1850" spc="-10" b="1">
                <a:latin typeface="Arial"/>
                <a:cs typeface="Arial"/>
              </a:rPr>
              <a:t>margin-</a:t>
            </a:r>
            <a:r>
              <a:rPr dirty="0" sz="1850" b="1">
                <a:latin typeface="Arial"/>
                <a:cs typeface="Arial"/>
              </a:rPr>
              <a:t>left:</a:t>
            </a:r>
            <a:r>
              <a:rPr dirty="0" sz="1850" spc="20" b="1">
                <a:latin typeface="Arial"/>
                <a:cs typeface="Arial"/>
              </a:rPr>
              <a:t> </a:t>
            </a:r>
            <a:r>
              <a:rPr dirty="0" sz="1850" spc="-20" b="1">
                <a:latin typeface="Arial"/>
                <a:cs typeface="Arial"/>
              </a:rPr>
              <a:t>4cm;</a:t>
            </a:r>
            <a:endParaRPr sz="1850">
              <a:latin typeface="Arial"/>
              <a:cs typeface="Arial"/>
            </a:endParaRPr>
          </a:p>
          <a:p>
            <a:pPr marL="345440">
              <a:lnSpc>
                <a:spcPts val="2014"/>
              </a:lnSpc>
            </a:pPr>
            <a:r>
              <a:rPr dirty="0" sz="1850" spc="-10" b="1">
                <a:latin typeface="Arial"/>
                <a:cs typeface="Arial"/>
              </a:rPr>
              <a:t>margin-</a:t>
            </a:r>
            <a:r>
              <a:rPr dirty="0" sz="1850" b="1">
                <a:latin typeface="Arial"/>
                <a:cs typeface="Arial"/>
              </a:rPr>
              <a:t>right:</a:t>
            </a:r>
            <a:r>
              <a:rPr dirty="0" sz="1850" spc="-10" b="1">
                <a:latin typeface="Arial"/>
                <a:cs typeface="Arial"/>
              </a:rPr>
              <a:t> </a:t>
            </a:r>
            <a:r>
              <a:rPr dirty="0" sz="1850" spc="-20" b="1">
                <a:latin typeface="Arial"/>
                <a:cs typeface="Arial"/>
              </a:rPr>
              <a:t>2cm;</a:t>
            </a:r>
            <a:endParaRPr sz="1850">
              <a:latin typeface="Arial"/>
              <a:cs typeface="Arial"/>
            </a:endParaRPr>
          </a:p>
          <a:p>
            <a:pPr marL="84455">
              <a:lnSpc>
                <a:spcPts val="2165"/>
              </a:lnSpc>
            </a:pPr>
            <a:r>
              <a:rPr dirty="0" sz="1850" spc="-50" b="1">
                <a:latin typeface="Arial"/>
                <a:cs typeface="Arial"/>
              </a:rPr>
              <a:t>}</a:t>
            </a:r>
            <a:endParaRPr sz="1850">
              <a:latin typeface="Arial"/>
              <a:cs typeface="Arial"/>
            </a:endParaRPr>
          </a:p>
        </p:txBody>
      </p:sp>
      <p:sp>
        <p:nvSpPr>
          <p:cNvPr id="17" name="object 17" descr=""/>
          <p:cNvSpPr txBox="1"/>
          <p:nvPr/>
        </p:nvSpPr>
        <p:spPr>
          <a:xfrm>
            <a:off x="12383720" y="451792"/>
            <a:ext cx="1720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838787"/>
                </a:solidFill>
                <a:latin typeface="DIN Alternate"/>
                <a:cs typeface="DIN Alternate"/>
              </a:rPr>
              <a:t>7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454400"/>
            <a:ext cx="6791959" cy="26162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573020" algn="l"/>
              </a:tabLst>
            </a:pPr>
            <a:r>
              <a:rPr dirty="0" sz="17000" spc="-25">
                <a:solidFill>
                  <a:srgbClr val="34A5DA"/>
                </a:solidFill>
                <a:latin typeface="DIN Condensed"/>
                <a:cs typeface="DIN Condensed"/>
              </a:rPr>
              <a:t>DIE</a:t>
            </a:r>
            <a:r>
              <a:rPr dirty="0" sz="17000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17000" spc="-35">
                <a:solidFill>
                  <a:srgbClr val="34A5DA"/>
                </a:solidFill>
                <a:latin typeface="DIN Condensed"/>
                <a:cs typeface="DIN Condensed"/>
              </a:rPr>
              <a:t>TOOLS</a:t>
            </a:r>
            <a:endParaRPr sz="17000">
              <a:latin typeface="DIN Condensed"/>
              <a:cs typeface="DIN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391538" y="451792"/>
            <a:ext cx="1720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838787"/>
                </a:solidFill>
                <a:latin typeface="DIN Alternate"/>
                <a:cs typeface="DIN Alternate"/>
              </a:rPr>
              <a:t>8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 descr=""/>
          <p:cNvGrpSpPr/>
          <p:nvPr/>
        </p:nvGrpSpPr>
        <p:grpSpPr>
          <a:xfrm>
            <a:off x="1539339" y="1789866"/>
            <a:ext cx="10140315" cy="7305040"/>
            <a:chOff x="1539339" y="1789866"/>
            <a:chExt cx="10140315" cy="7305040"/>
          </a:xfrm>
        </p:grpSpPr>
        <p:sp>
          <p:nvSpPr>
            <p:cNvPr id="3" name="object 3" descr=""/>
            <p:cNvSpPr/>
            <p:nvPr/>
          </p:nvSpPr>
          <p:spPr>
            <a:xfrm>
              <a:off x="1699994" y="8898136"/>
              <a:ext cx="9765665" cy="71755"/>
            </a:xfrm>
            <a:custGeom>
              <a:avLst/>
              <a:gdLst/>
              <a:ahLst/>
              <a:cxnLst/>
              <a:rect l="l" t="t" r="r" b="b"/>
              <a:pathLst>
                <a:path w="9765665" h="71754">
                  <a:moveTo>
                    <a:pt x="9765188" y="71437"/>
                  </a:moveTo>
                  <a:lnTo>
                    <a:pt x="0" y="71437"/>
                  </a:lnTo>
                  <a:lnTo>
                    <a:pt x="0" y="0"/>
                  </a:lnTo>
                  <a:lnTo>
                    <a:pt x="9765188" y="0"/>
                  </a:lnTo>
                  <a:lnTo>
                    <a:pt x="9765188" y="714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4" name="object 4" descr=""/>
            <p:cNvSpPr/>
            <p:nvPr/>
          </p:nvSpPr>
          <p:spPr>
            <a:xfrm>
              <a:off x="11465182" y="8790980"/>
              <a:ext cx="196215" cy="285750"/>
            </a:xfrm>
            <a:custGeom>
              <a:avLst/>
              <a:gdLst/>
              <a:ahLst/>
              <a:cxnLst/>
              <a:rect l="l" t="t" r="r" b="b"/>
              <a:pathLst>
                <a:path w="196215" h="285750">
                  <a:moveTo>
                    <a:pt x="0" y="142874"/>
                  </a:moveTo>
                  <a:lnTo>
                    <a:pt x="0" y="0"/>
                  </a:lnTo>
                  <a:lnTo>
                    <a:pt x="196016" y="142874"/>
                  </a:lnTo>
                  <a:lnTo>
                    <a:pt x="0" y="285749"/>
                  </a:lnTo>
                  <a:lnTo>
                    <a:pt x="0" y="142874"/>
                  </a:lnTo>
                  <a:close/>
                </a:path>
              </a:pathLst>
            </a:custGeom>
            <a:ln w="356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 descr=""/>
            <p:cNvSpPr/>
            <p:nvPr/>
          </p:nvSpPr>
          <p:spPr>
            <a:xfrm>
              <a:off x="11465182" y="8790980"/>
              <a:ext cx="196215" cy="285750"/>
            </a:xfrm>
            <a:custGeom>
              <a:avLst/>
              <a:gdLst/>
              <a:ahLst/>
              <a:cxnLst/>
              <a:rect l="l" t="t" r="r" b="b"/>
              <a:pathLst>
                <a:path w="196215" h="285750">
                  <a:moveTo>
                    <a:pt x="0" y="0"/>
                  </a:moveTo>
                  <a:lnTo>
                    <a:pt x="0" y="285749"/>
                  </a:lnTo>
                  <a:lnTo>
                    <a:pt x="196016" y="14287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 descr=""/>
            <p:cNvSpPr/>
            <p:nvPr/>
          </p:nvSpPr>
          <p:spPr>
            <a:xfrm>
              <a:off x="1664354" y="2004417"/>
              <a:ext cx="71755" cy="6929755"/>
            </a:xfrm>
            <a:custGeom>
              <a:avLst/>
              <a:gdLst/>
              <a:ahLst/>
              <a:cxnLst/>
              <a:rect l="l" t="t" r="r" b="b"/>
              <a:pathLst>
                <a:path w="71755" h="6929755">
                  <a:moveTo>
                    <a:pt x="71278" y="6929437"/>
                  </a:moveTo>
                  <a:lnTo>
                    <a:pt x="0" y="6929437"/>
                  </a:lnTo>
                  <a:lnTo>
                    <a:pt x="0" y="0"/>
                  </a:lnTo>
                  <a:lnTo>
                    <a:pt x="71278" y="0"/>
                  </a:lnTo>
                  <a:lnTo>
                    <a:pt x="71278" y="6929437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7" name="object 7" descr=""/>
            <p:cNvSpPr/>
            <p:nvPr/>
          </p:nvSpPr>
          <p:spPr>
            <a:xfrm>
              <a:off x="1557436" y="1807963"/>
              <a:ext cx="285115" cy="196850"/>
            </a:xfrm>
            <a:custGeom>
              <a:avLst/>
              <a:gdLst/>
              <a:ahLst/>
              <a:cxnLst/>
              <a:rect l="l" t="t" r="r" b="b"/>
              <a:pathLst>
                <a:path w="285114" h="196850">
                  <a:moveTo>
                    <a:pt x="142557" y="196453"/>
                  </a:moveTo>
                  <a:lnTo>
                    <a:pt x="0" y="196453"/>
                  </a:lnTo>
                  <a:lnTo>
                    <a:pt x="142557" y="0"/>
                  </a:lnTo>
                  <a:lnTo>
                    <a:pt x="285115" y="196453"/>
                  </a:lnTo>
                  <a:lnTo>
                    <a:pt x="142557" y="196453"/>
                  </a:lnTo>
                  <a:close/>
                </a:path>
              </a:pathLst>
            </a:custGeom>
            <a:ln w="3566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 descr=""/>
            <p:cNvSpPr/>
            <p:nvPr/>
          </p:nvSpPr>
          <p:spPr>
            <a:xfrm>
              <a:off x="1557436" y="1807964"/>
              <a:ext cx="285115" cy="196850"/>
            </a:xfrm>
            <a:custGeom>
              <a:avLst/>
              <a:gdLst/>
              <a:ahLst/>
              <a:cxnLst/>
              <a:rect l="l" t="t" r="r" b="b"/>
              <a:pathLst>
                <a:path w="285114" h="196850">
                  <a:moveTo>
                    <a:pt x="142557" y="0"/>
                  </a:moveTo>
                  <a:lnTo>
                    <a:pt x="0" y="196452"/>
                  </a:lnTo>
                  <a:lnTo>
                    <a:pt x="285114" y="196452"/>
                  </a:lnTo>
                  <a:lnTo>
                    <a:pt x="142557" y="0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 descr=""/>
          <p:cNvSpPr txBox="1"/>
          <p:nvPr/>
        </p:nvSpPr>
        <p:spPr>
          <a:xfrm>
            <a:off x="10068342" y="8912225"/>
            <a:ext cx="1243330" cy="6686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4200" spc="-10">
                <a:latin typeface="Arial"/>
                <a:cs typeface="Arial"/>
              </a:rPr>
              <a:t>Preis</a:t>
            </a:r>
            <a:endParaRPr sz="4200">
              <a:latin typeface="Arial"/>
              <a:cs typeface="Arial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013165" y="2217968"/>
            <a:ext cx="542290" cy="1983739"/>
          </a:xfrm>
          <a:prstGeom prst="rect">
            <a:avLst/>
          </a:prstGeom>
        </p:spPr>
        <p:txBody>
          <a:bodyPr wrap="square" lIns="0" tIns="0" rIns="0" bIns="0" rtlCol="0" vert="vert270">
            <a:spAutoFit/>
          </a:bodyPr>
          <a:lstStyle/>
          <a:p>
            <a:pPr marL="12700">
              <a:lnSpc>
                <a:spcPts val="4045"/>
              </a:lnSpc>
            </a:pPr>
            <a:r>
              <a:rPr dirty="0" sz="4050" spc="-10">
                <a:latin typeface="Arial"/>
                <a:cs typeface="Arial"/>
              </a:rPr>
              <a:t>Leistung</a:t>
            </a:r>
            <a:endParaRPr sz="4050">
              <a:latin typeface="Arial"/>
              <a:cs typeface="Arial"/>
            </a:endParaRPr>
          </a:p>
        </p:txBody>
      </p:sp>
      <p:grpSp>
        <p:nvGrpSpPr>
          <p:cNvPr id="11" name="object 11" descr=""/>
          <p:cNvGrpSpPr/>
          <p:nvPr/>
        </p:nvGrpSpPr>
        <p:grpSpPr>
          <a:xfrm>
            <a:off x="1699994" y="1781175"/>
            <a:ext cx="10148570" cy="7134859"/>
            <a:chOff x="1699994" y="1781175"/>
            <a:chExt cx="10148570" cy="7134859"/>
          </a:xfrm>
        </p:grpSpPr>
        <p:pic>
          <p:nvPicPr>
            <p:cNvPr id="12" name="object 12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49673" y="1781175"/>
              <a:ext cx="3198633" cy="1241226"/>
            </a:xfrm>
            <a:prstGeom prst="rect">
              <a:avLst/>
            </a:prstGeom>
          </p:spPr>
        </p:pic>
        <p:pic>
          <p:nvPicPr>
            <p:cNvPr id="13" name="object 13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4750" y="3677337"/>
              <a:ext cx="3243182" cy="1035154"/>
            </a:xfrm>
            <a:prstGeom prst="rect">
              <a:avLst/>
            </a:prstGeom>
          </p:spPr>
        </p:pic>
        <p:pic>
          <p:nvPicPr>
            <p:cNvPr id="14" name="object 14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976719" y="4817268"/>
              <a:ext cx="3020437" cy="1241226"/>
            </a:xfrm>
            <a:prstGeom prst="rect">
              <a:avLst/>
            </a:prstGeom>
          </p:spPr>
        </p:pic>
        <p:pic>
          <p:nvPicPr>
            <p:cNvPr id="15" name="object 15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932825" y="6732128"/>
              <a:ext cx="3291582" cy="644612"/>
            </a:xfrm>
            <a:prstGeom prst="rect">
              <a:avLst/>
            </a:prstGeom>
          </p:spPr>
        </p:pic>
        <p:pic>
          <p:nvPicPr>
            <p:cNvPr id="16" name="object 16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699994" y="7674768"/>
              <a:ext cx="2842239" cy="1241226"/>
            </a:xfrm>
            <a:prstGeom prst="rect">
              <a:avLst/>
            </a:prstGeom>
          </p:spPr>
        </p:pic>
      </p:grpSp>
      <p:sp>
        <p:nvSpPr>
          <p:cNvPr id="17" name="object 17" descr=""/>
          <p:cNvSpPr txBox="1"/>
          <p:nvPr/>
        </p:nvSpPr>
        <p:spPr>
          <a:xfrm>
            <a:off x="9562899" y="2840037"/>
            <a:ext cx="2076450" cy="3473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00">
                <a:solidFill>
                  <a:srgbClr val="797979"/>
                </a:solidFill>
                <a:latin typeface="Arial"/>
                <a:cs typeface="Arial"/>
              </a:rPr>
              <a:t>1250</a:t>
            </a:r>
            <a:r>
              <a:rPr dirty="0" sz="2100" spc="-5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797979"/>
                </a:solidFill>
                <a:latin typeface="Arial"/>
                <a:cs typeface="Arial"/>
              </a:rPr>
              <a:t>/ 5000</a:t>
            </a:r>
            <a:r>
              <a:rPr dirty="0" sz="2100" spc="-5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dirty="0" sz="2100" spc="-25">
                <a:solidFill>
                  <a:srgbClr val="797979"/>
                </a:solidFill>
                <a:latin typeface="Arial"/>
                <a:cs typeface="Arial"/>
              </a:rPr>
              <a:t>USD</a:t>
            </a:r>
            <a:endParaRPr sz="2100">
              <a:latin typeface="Arial"/>
              <a:cs typeface="Arial"/>
            </a:endParaRPr>
          </a:p>
        </p:txBody>
      </p:sp>
      <p:sp>
        <p:nvSpPr>
          <p:cNvPr id="18" name="object 18" descr=""/>
          <p:cNvSpPr txBox="1"/>
          <p:nvPr/>
        </p:nvSpPr>
        <p:spPr>
          <a:xfrm>
            <a:off x="7026644" y="6036865"/>
            <a:ext cx="1927860" cy="3473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00">
                <a:solidFill>
                  <a:srgbClr val="797979"/>
                </a:solidFill>
                <a:latin typeface="Arial"/>
                <a:cs typeface="Arial"/>
              </a:rPr>
              <a:t>495</a:t>
            </a:r>
            <a:r>
              <a:rPr dirty="0" sz="2100" spc="-5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797979"/>
                </a:solidFill>
                <a:latin typeface="Arial"/>
                <a:cs typeface="Arial"/>
              </a:rPr>
              <a:t>/ 3800</a:t>
            </a:r>
            <a:r>
              <a:rPr dirty="0" sz="2100" spc="-5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dirty="0" sz="2100" spc="-25">
                <a:solidFill>
                  <a:srgbClr val="797979"/>
                </a:solidFill>
                <a:latin typeface="Arial"/>
                <a:cs typeface="Arial"/>
              </a:rPr>
              <a:t>USD</a:t>
            </a:r>
            <a:endParaRPr sz="2100">
              <a:latin typeface="Arial"/>
              <a:cs typeface="Arial"/>
            </a:endParaRPr>
          </a:p>
        </p:txBody>
      </p:sp>
      <p:sp>
        <p:nvSpPr>
          <p:cNvPr id="19" name="object 19" descr=""/>
          <p:cNvSpPr txBox="1"/>
          <p:nvPr/>
        </p:nvSpPr>
        <p:spPr>
          <a:xfrm>
            <a:off x="5833007" y="4447381"/>
            <a:ext cx="1570990" cy="3473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00">
                <a:solidFill>
                  <a:srgbClr val="797979"/>
                </a:solidFill>
                <a:latin typeface="Arial"/>
                <a:cs typeface="Arial"/>
              </a:rPr>
              <a:t>-</a:t>
            </a:r>
            <a:r>
              <a:rPr dirty="0" sz="2100" spc="-5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797979"/>
                </a:solidFill>
                <a:latin typeface="Arial"/>
                <a:cs typeface="Arial"/>
              </a:rPr>
              <a:t>/ 2950</a:t>
            </a:r>
            <a:r>
              <a:rPr dirty="0" sz="2100" spc="-5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dirty="0" sz="2100" spc="-25">
                <a:solidFill>
                  <a:srgbClr val="797979"/>
                </a:solidFill>
                <a:latin typeface="Arial"/>
                <a:cs typeface="Arial"/>
              </a:rPr>
              <a:t>USD</a:t>
            </a:r>
            <a:endParaRPr sz="2100">
              <a:latin typeface="Arial"/>
              <a:cs typeface="Arial"/>
            </a:endParaRPr>
          </a:p>
        </p:txBody>
      </p:sp>
      <p:sp>
        <p:nvSpPr>
          <p:cNvPr id="20" name="object 20" descr=""/>
          <p:cNvSpPr txBox="1"/>
          <p:nvPr/>
        </p:nvSpPr>
        <p:spPr>
          <a:xfrm>
            <a:off x="9712914" y="7483475"/>
            <a:ext cx="511175" cy="325755"/>
          </a:xfrm>
          <a:prstGeom prst="rect">
            <a:avLst/>
          </a:prstGeom>
        </p:spPr>
        <p:txBody>
          <a:bodyPr wrap="square" lIns="0" tIns="14604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dirty="0" sz="1950">
                <a:solidFill>
                  <a:srgbClr val="797979"/>
                </a:solidFill>
                <a:latin typeface="Arial"/>
                <a:cs typeface="Arial"/>
              </a:rPr>
              <a:t>? /</a:t>
            </a:r>
            <a:r>
              <a:rPr dirty="0" sz="1950" spc="1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dirty="0" sz="1950" spc="-50">
                <a:solidFill>
                  <a:srgbClr val="797979"/>
                </a:solidFill>
                <a:latin typeface="Arial"/>
                <a:cs typeface="Arial"/>
              </a:rPr>
              <a:t>?</a:t>
            </a:r>
            <a:endParaRPr sz="1950">
              <a:latin typeface="Arial"/>
              <a:cs typeface="Arial"/>
            </a:endParaRPr>
          </a:p>
        </p:txBody>
      </p:sp>
      <p:sp>
        <p:nvSpPr>
          <p:cNvPr id="21" name="object 21" descr=""/>
          <p:cNvSpPr txBox="1"/>
          <p:nvPr/>
        </p:nvSpPr>
        <p:spPr>
          <a:xfrm>
            <a:off x="4530983" y="8358584"/>
            <a:ext cx="396875" cy="3473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00" spc="-20">
                <a:solidFill>
                  <a:srgbClr val="797979"/>
                </a:solidFill>
                <a:latin typeface="Arial"/>
                <a:cs typeface="Arial"/>
              </a:rPr>
              <a:t>frei</a:t>
            </a:r>
            <a:endParaRPr sz="2100">
              <a:latin typeface="Arial"/>
              <a:cs typeface="Arial"/>
            </a:endParaRPr>
          </a:p>
        </p:txBody>
      </p:sp>
      <p:sp>
        <p:nvSpPr>
          <p:cNvPr id="22" name="object 22" descr=""/>
          <p:cNvSpPr txBox="1"/>
          <p:nvPr/>
        </p:nvSpPr>
        <p:spPr>
          <a:xfrm>
            <a:off x="1888561" y="9090818"/>
            <a:ext cx="2937510" cy="347345"/>
          </a:xfrm>
          <a:prstGeom prst="rect">
            <a:avLst/>
          </a:prstGeom>
        </p:spPr>
        <p:txBody>
          <a:bodyPr wrap="square" lIns="0" tIns="1397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dirty="0" sz="2100">
                <a:solidFill>
                  <a:srgbClr val="797979"/>
                </a:solidFill>
                <a:latin typeface="Arial"/>
                <a:cs typeface="Arial"/>
              </a:rPr>
              <a:t>Personal</a:t>
            </a:r>
            <a:r>
              <a:rPr dirty="0" sz="2100" spc="-15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797979"/>
                </a:solidFill>
                <a:latin typeface="Arial"/>
                <a:cs typeface="Arial"/>
              </a:rPr>
              <a:t>/</a:t>
            </a:r>
            <a:r>
              <a:rPr dirty="0" sz="2100" spc="-10">
                <a:solidFill>
                  <a:srgbClr val="797979"/>
                </a:solidFill>
                <a:latin typeface="Arial"/>
                <a:cs typeface="Arial"/>
              </a:rPr>
              <a:t> </a:t>
            </a:r>
            <a:r>
              <a:rPr dirty="0" sz="2100">
                <a:solidFill>
                  <a:srgbClr val="797979"/>
                </a:solidFill>
                <a:latin typeface="Arial"/>
                <a:cs typeface="Arial"/>
              </a:rPr>
              <a:t>Server</a:t>
            </a:r>
            <a:r>
              <a:rPr dirty="0" sz="2100" spc="-10">
                <a:solidFill>
                  <a:srgbClr val="797979"/>
                </a:solidFill>
                <a:latin typeface="Arial"/>
                <a:cs typeface="Arial"/>
              </a:rPr>
              <a:t> Lizenz</a:t>
            </a:r>
            <a:endParaRPr sz="2100">
              <a:latin typeface="Arial"/>
              <a:cs typeface="Arial"/>
            </a:endParaRPr>
          </a:p>
        </p:txBody>
      </p:sp>
      <p:sp>
        <p:nvSpPr>
          <p:cNvPr id="23" name="object 23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5"/>
              <a:t>DIE</a:t>
            </a:r>
            <a:r>
              <a:rPr dirty="0" spc="260"/>
              <a:t> </a:t>
            </a:r>
            <a:r>
              <a:rPr dirty="0" spc="90"/>
              <a:t>PROFESSIONELLEN</a:t>
            </a:r>
            <a:r>
              <a:rPr dirty="0" spc="265"/>
              <a:t> </a:t>
            </a:r>
            <a:r>
              <a:rPr dirty="0" spc="100"/>
              <a:t>TOOLS</a:t>
            </a:r>
          </a:p>
        </p:txBody>
      </p:sp>
      <p:sp>
        <p:nvSpPr>
          <p:cNvPr id="24" name="object 24" descr=""/>
          <p:cNvSpPr txBox="1"/>
          <p:nvPr/>
        </p:nvSpPr>
        <p:spPr>
          <a:xfrm>
            <a:off x="12383720" y="451792"/>
            <a:ext cx="1720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838787"/>
                </a:solidFill>
                <a:latin typeface="DIN Alternate"/>
                <a:cs typeface="DIN Alternate"/>
              </a:rPr>
              <a:t>9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649979"/>
            <a:ext cx="11137900" cy="4708525"/>
          </a:xfrm>
          <a:prstGeom prst="rect"/>
        </p:spPr>
        <p:txBody>
          <a:bodyPr wrap="square" lIns="0" tIns="312420" rIns="0" bIns="0" rtlCol="0" vert="horz">
            <a:spAutoFit/>
          </a:bodyPr>
          <a:lstStyle/>
          <a:p>
            <a:pPr marL="12700" marR="5080">
              <a:lnSpc>
                <a:spcPts val="11500"/>
              </a:lnSpc>
              <a:spcBef>
                <a:spcPts val="2460"/>
              </a:spcBef>
            </a:pPr>
            <a:r>
              <a:rPr dirty="0" sz="11550">
                <a:solidFill>
                  <a:srgbClr val="34A5DA"/>
                </a:solidFill>
                <a:latin typeface="DIN Condensed"/>
                <a:cs typeface="DIN Condensed"/>
              </a:rPr>
              <a:t>EINIGE </a:t>
            </a:r>
            <a:r>
              <a:rPr dirty="0" sz="11550" spc="-10">
                <a:solidFill>
                  <a:srgbClr val="34A5DA"/>
                </a:solidFill>
                <a:latin typeface="DIN Condensed"/>
                <a:cs typeface="DIN Condensed"/>
              </a:rPr>
              <a:t>PROFESSIONELLE BEISPIELE</a:t>
            </a:r>
            <a:endParaRPr sz="11550">
              <a:latin typeface="DIN Condensed"/>
              <a:cs typeface="DIN Condensed"/>
            </a:endParaRPr>
          </a:p>
          <a:p>
            <a:pPr marL="12700">
              <a:lnSpc>
                <a:spcPts val="11510"/>
              </a:lnSpc>
            </a:pPr>
            <a:r>
              <a:rPr dirty="0" sz="11550">
                <a:solidFill>
                  <a:srgbClr val="34A5DA"/>
                </a:solidFill>
                <a:latin typeface="DIN Condensed"/>
                <a:cs typeface="DIN Condensed"/>
              </a:rPr>
              <a:t>AUS DER </a:t>
            </a:r>
            <a:r>
              <a:rPr dirty="0" sz="11550" spc="-10">
                <a:solidFill>
                  <a:srgbClr val="34A5DA"/>
                </a:solidFill>
                <a:latin typeface="DIN Condensed"/>
                <a:cs typeface="DIN Condensed"/>
              </a:rPr>
              <a:t>PRAXIS</a:t>
            </a:r>
            <a:endParaRPr sz="11550">
              <a:latin typeface="DIN Condensed"/>
              <a:cs typeface="DIN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245240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10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482600"/>
            <a:ext cx="484505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95" b="1">
                <a:solidFill>
                  <a:srgbClr val="838787"/>
                </a:solidFill>
                <a:latin typeface="DIN Alternate"/>
                <a:cs typeface="DIN Alternate"/>
              </a:rPr>
              <a:t>BEISPIEL:</a:t>
            </a:r>
            <a:r>
              <a:rPr dirty="0" sz="2400" spc="254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spc="45" b="1">
                <a:solidFill>
                  <a:srgbClr val="838787"/>
                </a:solidFill>
                <a:latin typeface="DIN Alternate"/>
                <a:cs typeface="DIN Alternate"/>
              </a:rPr>
              <a:t>KATALOG</a:t>
            </a:r>
            <a:r>
              <a:rPr dirty="0" sz="2400" spc="254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spc="90" b="1">
                <a:solidFill>
                  <a:srgbClr val="838787"/>
                </a:solidFill>
                <a:latin typeface="DIN Alternate"/>
                <a:cs typeface="DIN Alternate"/>
              </a:rPr>
              <a:t>PRODUKTION</a:t>
            </a:r>
            <a:endParaRPr sz="2400">
              <a:latin typeface="DIN Alternate"/>
              <a:cs typeface="DIN Alternate"/>
            </a:endParaRPr>
          </a:p>
        </p:txBody>
      </p:sp>
      <p:grpSp>
        <p:nvGrpSpPr>
          <p:cNvPr id="3" name="object 3" descr=""/>
          <p:cNvGrpSpPr/>
          <p:nvPr/>
        </p:nvGrpSpPr>
        <p:grpSpPr>
          <a:xfrm>
            <a:off x="6352501" y="1288083"/>
            <a:ext cx="5542915" cy="7767320"/>
            <a:chOff x="6352501" y="1288083"/>
            <a:chExt cx="5542915" cy="776732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52501" y="1288083"/>
              <a:ext cx="5542756" cy="7767241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413499" y="1320799"/>
              <a:ext cx="5422900" cy="7645400"/>
            </a:xfrm>
            <a:prstGeom prst="rect">
              <a:avLst/>
            </a:prstGeom>
          </p:spPr>
        </p:pic>
      </p:grpSp>
      <p:grpSp>
        <p:nvGrpSpPr>
          <p:cNvPr id="6" name="object 6" descr=""/>
          <p:cNvGrpSpPr/>
          <p:nvPr/>
        </p:nvGrpSpPr>
        <p:grpSpPr>
          <a:xfrm>
            <a:off x="386981" y="1279500"/>
            <a:ext cx="5542915" cy="7800340"/>
            <a:chOff x="386981" y="1279500"/>
            <a:chExt cx="5542915" cy="7800340"/>
          </a:xfrm>
        </p:grpSpPr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86981" y="1279500"/>
              <a:ext cx="5542570" cy="7799903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44499" y="1320799"/>
              <a:ext cx="5422900" cy="7670800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495300" y="9131300"/>
            <a:ext cx="4423410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b="1">
                <a:solidFill>
                  <a:srgbClr val="34A5DA"/>
                </a:solidFill>
                <a:latin typeface="DIN Condensed"/>
                <a:cs typeface="DIN Condensed"/>
              </a:rPr>
              <a:t>QUELLE: BÖSCH PREISLISTE VIA </a:t>
            </a:r>
            <a:r>
              <a:rPr dirty="0" sz="2500" spc="-10" b="1">
                <a:solidFill>
                  <a:srgbClr val="34A5DA"/>
                </a:solidFill>
                <a:latin typeface="DIN Condensed"/>
                <a:cs typeface="DIN Condensed"/>
              </a:rPr>
              <a:t>PDFREACTOR</a:t>
            </a:r>
            <a:endParaRPr sz="2500">
              <a:latin typeface="DIN Condensed"/>
              <a:cs typeface="DIN Condensed"/>
            </a:endParaRPr>
          </a:p>
        </p:txBody>
      </p:sp>
      <p:sp>
        <p:nvSpPr>
          <p:cNvPr id="10" name="object 10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11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482600"/>
            <a:ext cx="86010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95" b="1">
                <a:solidFill>
                  <a:srgbClr val="838787"/>
                </a:solidFill>
                <a:latin typeface="DIN Alternate"/>
                <a:cs typeface="DIN Alternate"/>
              </a:rPr>
              <a:t>BEISPIEL:</a:t>
            </a:r>
            <a:r>
              <a:rPr dirty="0" sz="2400" spc="350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b="1">
                <a:solidFill>
                  <a:srgbClr val="838787"/>
                </a:solidFill>
                <a:latin typeface="DIN Alternate"/>
                <a:cs typeface="DIN Alternate"/>
              </a:rPr>
              <a:t>LAYOUT-</a:t>
            </a:r>
            <a:r>
              <a:rPr dirty="0" sz="2400" spc="90" b="1">
                <a:solidFill>
                  <a:srgbClr val="838787"/>
                </a:solidFill>
                <a:latin typeface="DIN Alternate"/>
                <a:cs typeface="DIN Alternate"/>
              </a:rPr>
              <a:t>ORIENTIERTE</a:t>
            </a:r>
            <a:r>
              <a:rPr dirty="0" sz="2400" spc="345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spc="100" b="1">
                <a:solidFill>
                  <a:srgbClr val="838787"/>
                </a:solidFill>
                <a:latin typeface="DIN Alternate"/>
                <a:cs typeface="DIN Alternate"/>
              </a:rPr>
              <a:t>WEB-</a:t>
            </a:r>
            <a:r>
              <a:rPr dirty="0" sz="2400" spc="85" b="1">
                <a:solidFill>
                  <a:srgbClr val="838787"/>
                </a:solidFill>
                <a:latin typeface="DIN Alternate"/>
                <a:cs typeface="DIN Alternate"/>
              </a:rPr>
              <a:t>TO-</a:t>
            </a:r>
            <a:r>
              <a:rPr dirty="0" sz="2400" spc="75" b="1">
                <a:solidFill>
                  <a:srgbClr val="838787"/>
                </a:solidFill>
                <a:latin typeface="DIN Alternate"/>
                <a:cs typeface="DIN Alternate"/>
              </a:rPr>
              <a:t>PRINT</a:t>
            </a:r>
            <a:r>
              <a:rPr dirty="0" sz="2400" spc="340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spc="105" b="1">
                <a:solidFill>
                  <a:srgbClr val="838787"/>
                </a:solidFill>
                <a:latin typeface="DIN Alternate"/>
                <a:cs typeface="DIN Alternate"/>
              </a:rPr>
              <a:t>LÖSUNGEN</a:t>
            </a:r>
            <a:endParaRPr sz="2400">
              <a:latin typeface="DIN Alternate"/>
              <a:cs typeface="DIN Alternate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95300" y="9131300"/>
            <a:ext cx="389064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b="1">
                <a:solidFill>
                  <a:srgbClr val="34A5DA"/>
                </a:solidFill>
                <a:latin typeface="DIN Condensed"/>
                <a:cs typeface="DIN Condensed"/>
              </a:rPr>
              <a:t>QUELLE:</a:t>
            </a:r>
            <a:r>
              <a:rPr dirty="0" sz="2500" spc="2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2500" spc="-10" b="1">
                <a:solidFill>
                  <a:srgbClr val="34A5DA"/>
                </a:solidFill>
                <a:latin typeface="DIN Condensed"/>
                <a:cs typeface="DIN Condensed"/>
              </a:rPr>
              <a:t>KONZEPTE-</a:t>
            </a:r>
            <a:r>
              <a:rPr dirty="0" sz="2500" b="1">
                <a:solidFill>
                  <a:srgbClr val="34A5DA"/>
                </a:solidFill>
                <a:latin typeface="DIN Condensed"/>
                <a:cs typeface="DIN Condensed"/>
              </a:rPr>
              <a:t>IS</a:t>
            </a:r>
            <a:r>
              <a:rPr dirty="0" sz="2500" spc="2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2500" b="1">
                <a:solidFill>
                  <a:srgbClr val="34A5DA"/>
                </a:solidFill>
                <a:latin typeface="DIN Condensed"/>
                <a:cs typeface="DIN Condensed"/>
              </a:rPr>
              <a:t>VIA</a:t>
            </a:r>
            <a:r>
              <a:rPr dirty="0" sz="2500" spc="2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2500" spc="-10" b="1">
                <a:solidFill>
                  <a:srgbClr val="34A5DA"/>
                </a:solidFill>
                <a:latin typeface="DIN Condensed"/>
                <a:cs typeface="DIN Condensed"/>
              </a:rPr>
              <a:t>PDFREACTOR</a:t>
            </a:r>
            <a:endParaRPr sz="2500">
              <a:latin typeface="DIN Condensed"/>
              <a:cs typeface="DIN Condensed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358582" y="1168152"/>
            <a:ext cx="5577840" cy="7900034"/>
            <a:chOff x="358582" y="1168152"/>
            <a:chExt cx="5577840" cy="7900034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358582" y="1168152"/>
              <a:ext cx="5577295" cy="7899685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19099" y="1206499"/>
              <a:ext cx="5448300" cy="7772400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6219798" y="1168152"/>
            <a:ext cx="5587365" cy="7900034"/>
            <a:chOff x="6219798" y="1168152"/>
            <a:chExt cx="5587365" cy="7900034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219798" y="1168152"/>
              <a:ext cx="5587150" cy="7899685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6286499" y="1206499"/>
              <a:ext cx="5461000" cy="7772400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12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482600"/>
            <a:ext cx="871728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95" b="1">
                <a:solidFill>
                  <a:srgbClr val="838787"/>
                </a:solidFill>
                <a:latin typeface="DIN Alternate"/>
                <a:cs typeface="DIN Alternate"/>
              </a:rPr>
              <a:t>BEISPIEL:</a:t>
            </a:r>
            <a:r>
              <a:rPr dirty="0" sz="2400" spc="270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b="1">
                <a:solidFill>
                  <a:srgbClr val="838787"/>
                </a:solidFill>
                <a:latin typeface="DIN Alternate"/>
                <a:cs typeface="DIN Alternate"/>
              </a:rPr>
              <a:t>SATZ</a:t>
            </a:r>
            <a:r>
              <a:rPr dirty="0" sz="2400" spc="270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spc="65" b="1">
                <a:solidFill>
                  <a:srgbClr val="838787"/>
                </a:solidFill>
                <a:latin typeface="DIN Alternate"/>
                <a:cs typeface="DIN Alternate"/>
              </a:rPr>
              <a:t>AUS</a:t>
            </a:r>
            <a:r>
              <a:rPr dirty="0" sz="2400" spc="275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spc="85" b="1">
                <a:solidFill>
                  <a:srgbClr val="838787"/>
                </a:solidFill>
                <a:latin typeface="DIN Alternate"/>
                <a:cs typeface="DIN Alternate"/>
              </a:rPr>
              <a:t>DOCX/XML</a:t>
            </a:r>
            <a:r>
              <a:rPr dirty="0" sz="2400" spc="265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b="1">
                <a:solidFill>
                  <a:srgbClr val="838787"/>
                </a:solidFill>
                <a:latin typeface="DIN Alternate"/>
                <a:cs typeface="DIN Alternate"/>
              </a:rPr>
              <a:t>-</a:t>
            </a:r>
            <a:r>
              <a:rPr dirty="0" sz="2400" spc="275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spc="90" b="1">
                <a:solidFill>
                  <a:srgbClr val="838787"/>
                </a:solidFill>
                <a:latin typeface="DIN Alternate"/>
                <a:cs typeface="DIN Alternate"/>
              </a:rPr>
              <a:t>INTERNATIONALE</a:t>
            </a:r>
            <a:r>
              <a:rPr dirty="0" sz="2400" spc="265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spc="90" b="1">
                <a:solidFill>
                  <a:srgbClr val="838787"/>
                </a:solidFill>
                <a:latin typeface="DIN Alternate"/>
                <a:cs typeface="DIN Alternate"/>
              </a:rPr>
              <a:t>STUDIEN</a:t>
            </a:r>
            <a:endParaRPr sz="2400">
              <a:latin typeface="DIN Alternate"/>
              <a:cs typeface="DIN Alternate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95300" y="9131300"/>
            <a:ext cx="591883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b="1">
                <a:solidFill>
                  <a:srgbClr val="34A5DA"/>
                </a:solidFill>
                <a:latin typeface="DIN Condensed"/>
                <a:cs typeface="DIN Condensed"/>
              </a:rPr>
              <a:t>QUELLE:</a:t>
            </a:r>
            <a:r>
              <a:rPr dirty="0" sz="2500" spc="-2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2500" b="1">
                <a:solidFill>
                  <a:srgbClr val="34A5DA"/>
                </a:solidFill>
                <a:latin typeface="DIN Condensed"/>
                <a:cs typeface="DIN Condensed"/>
              </a:rPr>
              <a:t>STIFTUNG</a:t>
            </a:r>
            <a:r>
              <a:rPr dirty="0" sz="2500" spc="-1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2500" b="1">
                <a:solidFill>
                  <a:srgbClr val="34A5DA"/>
                </a:solidFill>
                <a:latin typeface="DIN Condensed"/>
                <a:cs typeface="DIN Condensed"/>
              </a:rPr>
              <a:t>WIRTSCHAFT</a:t>
            </a:r>
            <a:r>
              <a:rPr dirty="0" sz="2500" spc="-1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2500" b="1">
                <a:solidFill>
                  <a:srgbClr val="34A5DA"/>
                </a:solidFill>
                <a:latin typeface="DIN Condensed"/>
                <a:cs typeface="DIN Condensed"/>
              </a:rPr>
              <a:t>POLITIK</a:t>
            </a:r>
            <a:r>
              <a:rPr dirty="0" sz="2500" spc="-1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2500" b="1">
                <a:solidFill>
                  <a:srgbClr val="34A5DA"/>
                </a:solidFill>
                <a:latin typeface="DIN Condensed"/>
                <a:cs typeface="DIN Condensed"/>
              </a:rPr>
              <a:t>VIA</a:t>
            </a:r>
            <a:r>
              <a:rPr dirty="0" sz="2500" spc="-1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2500" spc="-10" b="1">
                <a:solidFill>
                  <a:srgbClr val="34A5DA"/>
                </a:solidFill>
                <a:latin typeface="DIN Condensed"/>
                <a:cs typeface="DIN Condensed"/>
              </a:rPr>
              <a:t>ANTENNAHOUSE</a:t>
            </a:r>
            <a:endParaRPr sz="2500">
              <a:latin typeface="DIN Condensed"/>
              <a:cs typeface="DIN Condensed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6320835" y="1326184"/>
            <a:ext cx="5327650" cy="7583805"/>
            <a:chOff x="6320835" y="1326184"/>
            <a:chExt cx="5327650" cy="758380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20835" y="1326184"/>
              <a:ext cx="5327148" cy="7583623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8100" y="1358899"/>
              <a:ext cx="5194300" cy="7467600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403986" y="1326184"/>
            <a:ext cx="5423535" cy="7583805"/>
            <a:chOff x="403986" y="1326184"/>
            <a:chExt cx="5423535" cy="7583805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3986" y="1326184"/>
              <a:ext cx="5423195" cy="7583623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9900" y="1358899"/>
              <a:ext cx="5295900" cy="7467600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13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482600"/>
            <a:ext cx="733107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95" b="1">
                <a:solidFill>
                  <a:srgbClr val="838787"/>
                </a:solidFill>
                <a:latin typeface="DIN Alternate"/>
                <a:cs typeface="DIN Alternate"/>
              </a:rPr>
              <a:t>BEISPIEL:</a:t>
            </a:r>
            <a:r>
              <a:rPr dirty="0" sz="2400" spc="245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spc="95" b="1">
                <a:solidFill>
                  <a:srgbClr val="838787"/>
                </a:solidFill>
                <a:latin typeface="DIN Alternate"/>
                <a:cs typeface="DIN Alternate"/>
              </a:rPr>
              <a:t>DATENBANK-BASIERTE</a:t>
            </a:r>
            <a:r>
              <a:rPr dirty="0" sz="2400" spc="245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spc="85" b="1">
                <a:solidFill>
                  <a:srgbClr val="838787"/>
                </a:solidFill>
                <a:latin typeface="DIN Alternate"/>
                <a:cs typeface="DIN Alternate"/>
              </a:rPr>
              <a:t>PUBLIKATIONEN</a:t>
            </a:r>
            <a:endParaRPr sz="2400">
              <a:latin typeface="DIN Alternate"/>
              <a:cs typeface="DIN Alternate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95300" y="9131300"/>
            <a:ext cx="5365115" cy="4064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500" b="1">
                <a:solidFill>
                  <a:srgbClr val="34A5DA"/>
                </a:solidFill>
                <a:latin typeface="DIN Condensed"/>
                <a:cs typeface="DIN Condensed"/>
              </a:rPr>
              <a:t>QUELLE: EUROPEAN PHARMACOPOEIA VIA </a:t>
            </a:r>
            <a:r>
              <a:rPr dirty="0" sz="2500" spc="-10" b="1">
                <a:solidFill>
                  <a:srgbClr val="34A5DA"/>
                </a:solidFill>
                <a:latin typeface="DIN Condensed"/>
                <a:cs typeface="DIN Condensed"/>
              </a:rPr>
              <a:t>PDFREACTOR</a:t>
            </a:r>
            <a:endParaRPr sz="2500">
              <a:latin typeface="DIN Condensed"/>
              <a:cs typeface="DIN Condensed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6172587" y="1186483"/>
            <a:ext cx="5392420" cy="7616190"/>
            <a:chOff x="6172587" y="1186483"/>
            <a:chExt cx="5392420" cy="761619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172587" y="1186483"/>
              <a:ext cx="5392125" cy="7616023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235699" y="1219200"/>
              <a:ext cx="5270500" cy="7493000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363103" y="1177818"/>
            <a:ext cx="5335270" cy="7633970"/>
            <a:chOff x="363103" y="1177818"/>
            <a:chExt cx="5335270" cy="7633970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363103" y="1177818"/>
              <a:ext cx="5334712" cy="7633354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31800" y="1219200"/>
              <a:ext cx="5207000" cy="7505700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14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613150"/>
            <a:ext cx="12011660" cy="3581400"/>
          </a:xfrm>
          <a:prstGeom prst="rect"/>
        </p:spPr>
        <p:txBody>
          <a:bodyPr wrap="square" lIns="0" tIns="341630" rIns="0" bIns="0" rtlCol="0" vert="horz">
            <a:spAutoFit/>
          </a:bodyPr>
          <a:lstStyle/>
          <a:p>
            <a:pPr marL="12700" marR="5080">
              <a:lnSpc>
                <a:spcPts val="12700"/>
              </a:lnSpc>
              <a:spcBef>
                <a:spcPts val="2690"/>
              </a:spcBef>
              <a:tabLst>
                <a:tab pos="1544320" algn="l"/>
                <a:tab pos="6395720" algn="l"/>
                <a:tab pos="7056120" algn="l"/>
              </a:tabLst>
            </a:pPr>
            <a:r>
              <a:rPr dirty="0" sz="12750" spc="-10">
                <a:solidFill>
                  <a:srgbClr val="34A5DA"/>
                </a:solidFill>
                <a:latin typeface="DIN Condensed"/>
                <a:cs typeface="DIN Condensed"/>
              </a:rPr>
              <a:t>TYPOGRAFIE</a:t>
            </a:r>
            <a:r>
              <a:rPr dirty="0" sz="12750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12750" spc="-50">
                <a:solidFill>
                  <a:srgbClr val="34A5DA"/>
                </a:solidFill>
                <a:latin typeface="DIN Condensed"/>
                <a:cs typeface="DIN Condensed"/>
              </a:rPr>
              <a:t>/</a:t>
            </a:r>
            <a:r>
              <a:rPr dirty="0" sz="12750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12750" spc="-10">
                <a:solidFill>
                  <a:srgbClr val="34A5DA"/>
                </a:solidFill>
                <a:latin typeface="DIN Condensed"/>
                <a:cs typeface="DIN Condensed"/>
              </a:rPr>
              <a:t>FE</a:t>
            </a:r>
            <a:r>
              <a:rPr dirty="0" sz="12750" spc="-715">
                <a:solidFill>
                  <a:srgbClr val="34A5DA"/>
                </a:solidFill>
                <a:latin typeface="DIN Condensed"/>
                <a:cs typeface="DIN Condensed"/>
              </a:rPr>
              <a:t>A</a:t>
            </a:r>
            <a:r>
              <a:rPr dirty="0" sz="12750" spc="-10">
                <a:solidFill>
                  <a:srgbClr val="34A5DA"/>
                </a:solidFill>
                <a:latin typeface="DIN Condensed"/>
                <a:cs typeface="DIN Condensed"/>
              </a:rPr>
              <a:t>TURES</a:t>
            </a:r>
            <a:r>
              <a:rPr dirty="0" sz="12750" spc="-100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12750" spc="-25">
                <a:solidFill>
                  <a:srgbClr val="34A5DA"/>
                </a:solidFill>
                <a:latin typeface="DIN Condensed"/>
                <a:cs typeface="DIN Condensed"/>
              </a:rPr>
              <a:t>IM</a:t>
            </a:r>
            <a:r>
              <a:rPr dirty="0" sz="12750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12750" spc="-10">
                <a:solidFill>
                  <a:srgbClr val="34A5DA"/>
                </a:solidFill>
                <a:latin typeface="DIN Condensed"/>
                <a:cs typeface="DIN Condensed"/>
              </a:rPr>
              <a:t>ÜBERBLICK</a:t>
            </a:r>
            <a:endParaRPr sz="12750">
              <a:latin typeface="DIN Condensed"/>
              <a:cs typeface="DIN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245240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15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90"/>
              <a:t>BEISPIEL:</a:t>
            </a:r>
            <a:r>
              <a:rPr dirty="0" spc="285"/>
              <a:t> </a:t>
            </a:r>
            <a:r>
              <a:rPr dirty="0" spc="65"/>
              <a:t>MEHRSPALTIGER</a:t>
            </a:r>
            <a:r>
              <a:rPr dirty="0" spc="285"/>
              <a:t> </a:t>
            </a:r>
            <a:r>
              <a:rPr dirty="0"/>
              <a:t>SATZ</a:t>
            </a:r>
            <a:r>
              <a:rPr dirty="0" spc="285"/>
              <a:t> </a:t>
            </a:r>
            <a:r>
              <a:rPr dirty="0" spc="60"/>
              <a:t>MIT</a:t>
            </a:r>
            <a:r>
              <a:rPr dirty="0" spc="285"/>
              <a:t> </a:t>
            </a:r>
            <a:r>
              <a:rPr dirty="0" spc="80"/>
              <a:t>FUßNOTEN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1201661"/>
            <a:ext cx="10664825" cy="4094479"/>
          </a:xfrm>
          <a:prstGeom prst="rect">
            <a:avLst/>
          </a:prstGeom>
        </p:spPr>
        <p:txBody>
          <a:bodyPr wrap="square" lIns="0" tIns="169545" rIns="0" bIns="0" rtlCol="0" vert="horz">
            <a:spAutoFit/>
          </a:bodyPr>
          <a:lstStyle/>
          <a:p>
            <a:pPr marL="799465" indent="-786765">
              <a:lnSpc>
                <a:spcPct val="100000"/>
              </a:lnSpc>
              <a:spcBef>
                <a:spcPts val="1335"/>
              </a:spcBef>
              <a:buSzPct val="105000"/>
              <a:buFont typeface="Microsoft Sans Serif"/>
              <a:buChar char="‣"/>
              <a:tabLst>
                <a:tab pos="799465" algn="l"/>
                <a:tab pos="4763135" algn="l"/>
                <a:tab pos="5988685" algn="l"/>
                <a:tab pos="6879590" algn="l"/>
                <a:tab pos="8121650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MEHRSPALTIGER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0" b="1">
                <a:solidFill>
                  <a:srgbClr val="34A5DA"/>
                </a:solidFill>
                <a:latin typeface="DIN Condensed"/>
                <a:cs typeface="DIN Condensed"/>
              </a:rPr>
              <a:t>SATZ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0" b="1">
                <a:solidFill>
                  <a:srgbClr val="34A5DA"/>
                </a:solidFill>
                <a:latin typeface="DIN Condensed"/>
                <a:cs typeface="DIN Condensed"/>
              </a:rPr>
              <a:t>I.A.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0" b="1">
                <a:solidFill>
                  <a:srgbClr val="34A5DA"/>
                </a:solidFill>
                <a:latin typeface="DIN Condensed"/>
                <a:cs typeface="DIN Condensed"/>
              </a:rPr>
              <a:t>KEIN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PROBLEM</a:t>
            </a:r>
            <a:endParaRPr sz="6000">
              <a:latin typeface="DIN Condensed"/>
              <a:cs typeface="DIN Condensed"/>
            </a:endParaRPr>
          </a:p>
          <a:p>
            <a:pPr marL="7994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799465" algn="l"/>
                <a:tab pos="3371215" algn="l"/>
                <a:tab pos="4006850" algn="l"/>
                <a:tab pos="6942455" algn="l"/>
                <a:tab pos="8887460" algn="l"/>
                <a:tab pos="10017125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FUßNOTEN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IN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JEWEILIGER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SPALTE: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NUR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AH</a:t>
            </a:r>
            <a:endParaRPr sz="6000">
              <a:latin typeface="DIN Condensed"/>
              <a:cs typeface="DIN Condensed"/>
            </a:endParaRPr>
          </a:p>
          <a:p>
            <a:pPr marL="800100" marR="2447925" indent="-787400">
              <a:lnSpc>
                <a:spcPts val="6000"/>
              </a:lnSpc>
              <a:spcBef>
                <a:spcPts val="2800"/>
              </a:spcBef>
              <a:buSzPct val="105000"/>
              <a:buFont typeface="Microsoft Sans Serif"/>
              <a:buChar char="‣"/>
              <a:tabLst>
                <a:tab pos="800100" algn="l"/>
                <a:tab pos="2661920" algn="l"/>
                <a:tab pos="3260725" algn="l"/>
                <a:tab pos="3371215" algn="l"/>
                <a:tab pos="4768850" algn="l"/>
                <a:tab pos="6066790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FUßNOTEN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	</a:t>
            </a:r>
            <a:r>
              <a:rPr dirty="0" sz="6000" spc="-20" b="1">
                <a:solidFill>
                  <a:srgbClr val="34A5DA"/>
                </a:solidFill>
                <a:latin typeface="DIN Condensed"/>
                <a:cs typeface="DIN Condensed"/>
              </a:rPr>
              <a:t>ÜBER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0" b="1">
                <a:solidFill>
                  <a:srgbClr val="34A5DA"/>
                </a:solidFill>
                <a:latin typeface="DIN Condensed"/>
                <a:cs typeface="DIN Condensed"/>
              </a:rPr>
              <a:t>ALLE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95" b="1">
                <a:solidFill>
                  <a:srgbClr val="34A5DA"/>
                </a:solidFill>
                <a:latin typeface="DIN Condensed"/>
                <a:cs typeface="DIN Condensed"/>
              </a:rPr>
              <a:t>SPALTEN: 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PRINCE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50" b="1">
                <a:solidFill>
                  <a:srgbClr val="34A5DA"/>
                </a:solidFill>
                <a:latin typeface="DIN Condensed"/>
                <a:cs typeface="DIN Condensed"/>
              </a:rPr>
              <a:t>+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PDFREACTOR</a:t>
            </a:r>
            <a:endParaRPr sz="6000">
              <a:latin typeface="DIN Condensed"/>
              <a:cs typeface="DIN Condensed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6833914" y="5343595"/>
            <a:ext cx="6099175" cy="4263390"/>
            <a:chOff x="6833914" y="5343595"/>
            <a:chExt cx="6099175" cy="426339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833914" y="5343595"/>
              <a:ext cx="6098851" cy="4263083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70700" y="5372099"/>
              <a:ext cx="6007100" cy="4165600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266700" y="5599124"/>
            <a:ext cx="6113780" cy="3930015"/>
            <a:chOff x="266700" y="5599124"/>
            <a:chExt cx="6113780" cy="3930015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266700" y="5599124"/>
              <a:ext cx="6113429" cy="3929827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330200" y="5638799"/>
              <a:ext cx="5981700" cy="3797300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16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90"/>
              <a:t>BEISPIEL:</a:t>
            </a:r>
            <a:r>
              <a:rPr dirty="0" spc="250"/>
              <a:t> </a:t>
            </a:r>
            <a:r>
              <a:rPr dirty="0" spc="95"/>
              <a:t>GRUNDLINIENRASTER</a:t>
            </a:r>
          </a:p>
        </p:txBody>
      </p:sp>
      <p:grpSp>
        <p:nvGrpSpPr>
          <p:cNvPr id="3" name="object 3" descr=""/>
          <p:cNvGrpSpPr/>
          <p:nvPr/>
        </p:nvGrpSpPr>
        <p:grpSpPr>
          <a:xfrm>
            <a:off x="6983523" y="4234525"/>
            <a:ext cx="5673090" cy="4997450"/>
            <a:chOff x="6983523" y="4234525"/>
            <a:chExt cx="5673090" cy="4997450"/>
          </a:xfrm>
        </p:grpSpPr>
        <p:pic>
          <p:nvPicPr>
            <p:cNvPr id="4" name="object 4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983523" y="4234525"/>
              <a:ext cx="5672726" cy="4997185"/>
            </a:xfrm>
            <a:prstGeom prst="rect">
              <a:avLst/>
            </a:prstGeom>
          </p:spPr>
        </p:pic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048500" y="4241800"/>
              <a:ext cx="5549900" cy="4864100"/>
            </a:xfrm>
            <a:prstGeom prst="rect">
              <a:avLst/>
            </a:prstGeom>
          </p:spPr>
        </p:pic>
      </p:grpSp>
      <p:sp>
        <p:nvSpPr>
          <p:cNvPr id="6" name="object 6" descr=""/>
          <p:cNvSpPr txBox="1"/>
          <p:nvPr/>
        </p:nvSpPr>
        <p:spPr>
          <a:xfrm>
            <a:off x="7061200" y="9248775"/>
            <a:ext cx="3244850" cy="311150"/>
          </a:xfrm>
          <a:prstGeom prst="rect">
            <a:avLst/>
          </a:prstGeom>
        </p:spPr>
        <p:txBody>
          <a:bodyPr wrap="square" lIns="0" tIns="1587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25"/>
              </a:spcBef>
            </a:pPr>
            <a:r>
              <a:rPr dirty="0" sz="1850" b="1">
                <a:solidFill>
                  <a:srgbClr val="34A5DA"/>
                </a:solidFill>
                <a:latin typeface="DIN Condensed"/>
                <a:cs typeface="DIN Condensed"/>
              </a:rPr>
              <a:t>QUELLE: </a:t>
            </a:r>
            <a:r>
              <a:rPr dirty="0" sz="1850" spc="-10" b="1">
                <a:solidFill>
                  <a:srgbClr val="34A5DA"/>
                </a:solidFill>
                <a:latin typeface="DIN Condensed"/>
                <a:cs typeface="DIN Condensed"/>
                <a:hlinkClick r:id="rId4"/>
              </a:rPr>
              <a:t>HTTP://I.IMGUR.COM/URBIWPW.PNG</a:t>
            </a:r>
            <a:endParaRPr sz="1850">
              <a:latin typeface="DIN Condensed"/>
              <a:cs typeface="DIN Condensed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444500" y="1130300"/>
            <a:ext cx="11028680" cy="4384040"/>
          </a:xfrm>
          <a:prstGeom prst="rect">
            <a:avLst/>
          </a:prstGeom>
        </p:spPr>
        <p:txBody>
          <a:bodyPr wrap="square" lIns="0" tIns="142240" rIns="0" bIns="0" rtlCol="0" vert="horz">
            <a:spAutoFit/>
          </a:bodyPr>
          <a:lstStyle/>
          <a:p>
            <a:pPr marL="800100" marR="5080" indent="-787400">
              <a:lnSpc>
                <a:spcPts val="5100"/>
              </a:lnSpc>
              <a:spcBef>
                <a:spcPts val="1120"/>
              </a:spcBef>
              <a:buSzPct val="104901"/>
              <a:buFont typeface="Microsoft Sans Serif"/>
              <a:buChar char="‣"/>
              <a:tabLst>
                <a:tab pos="800100" algn="l"/>
              </a:tabLst>
            </a:pPr>
            <a:r>
              <a:rPr dirty="0" sz="5100" spc="-25" b="1">
                <a:solidFill>
                  <a:srgbClr val="34A5DA"/>
                </a:solidFill>
                <a:latin typeface="DIN Condensed"/>
                <a:cs typeface="DIN Condensed"/>
              </a:rPr>
              <a:t>PLATZIERUNG</a:t>
            </a:r>
            <a:r>
              <a:rPr dirty="0" sz="5100" spc="-4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VON</a:t>
            </a:r>
            <a:r>
              <a:rPr dirty="0" sz="5100" spc="-4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TEXT</a:t>
            </a:r>
            <a:r>
              <a:rPr dirty="0" sz="5100" spc="-4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AUF</a:t>
            </a:r>
            <a:r>
              <a:rPr dirty="0" sz="5100" spc="-4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EINEM</a:t>
            </a:r>
            <a:r>
              <a:rPr dirty="0" sz="5100" spc="-4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10" b="1">
                <a:solidFill>
                  <a:srgbClr val="34A5DA"/>
                </a:solidFill>
                <a:latin typeface="DIN Condensed"/>
                <a:cs typeface="DIN Condensed"/>
              </a:rPr>
              <a:t>VORGEGEBENEN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RASTER</a:t>
            </a:r>
            <a:r>
              <a:rPr dirty="0" sz="5100" spc="-8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INSB.</a:t>
            </a:r>
            <a:r>
              <a:rPr dirty="0" sz="5100" spc="-8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IM</a:t>
            </a:r>
            <a:r>
              <a:rPr dirty="0" sz="5100" spc="-8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45" b="1">
                <a:solidFill>
                  <a:srgbClr val="34A5DA"/>
                </a:solidFill>
                <a:latin typeface="DIN Condensed"/>
                <a:cs typeface="DIN Condensed"/>
              </a:rPr>
              <a:t>MEHRSPALTIGEN</a:t>
            </a:r>
            <a:r>
              <a:rPr dirty="0" sz="5100" spc="-8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20" b="1">
                <a:solidFill>
                  <a:srgbClr val="34A5DA"/>
                </a:solidFill>
                <a:latin typeface="DIN Condensed"/>
                <a:cs typeface="DIN Condensed"/>
              </a:rPr>
              <a:t>SATZ</a:t>
            </a:r>
            <a:endParaRPr sz="5100">
              <a:latin typeface="DIN Condensed"/>
              <a:cs typeface="DIN Condensed"/>
            </a:endParaRPr>
          </a:p>
          <a:p>
            <a:pPr marL="800100" marR="5008245" indent="-787400">
              <a:lnSpc>
                <a:spcPct val="82800"/>
              </a:lnSpc>
              <a:spcBef>
                <a:spcPts val="2830"/>
              </a:spcBef>
              <a:buSzPct val="104901"/>
              <a:buFont typeface="Microsoft Sans Serif"/>
              <a:buChar char="‣"/>
              <a:tabLst>
                <a:tab pos="800100" algn="l"/>
              </a:tabLst>
            </a:pP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BESTE</a:t>
            </a:r>
            <a:r>
              <a:rPr dirty="0" sz="5100" spc="-5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UNTERSTÜTZUNG</a:t>
            </a:r>
            <a:r>
              <a:rPr dirty="0" sz="5100" spc="-5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25" b="1">
                <a:solidFill>
                  <a:srgbClr val="34A5DA"/>
                </a:solidFill>
                <a:latin typeface="DIN Condensed"/>
                <a:cs typeface="DIN Condensed"/>
              </a:rPr>
              <a:t>IN </a:t>
            </a:r>
            <a:r>
              <a:rPr dirty="0" sz="5100" spc="-10" b="1">
                <a:solidFill>
                  <a:srgbClr val="34A5DA"/>
                </a:solidFill>
                <a:latin typeface="DIN Condensed"/>
                <a:cs typeface="DIN Condensed"/>
              </a:rPr>
              <a:t>ANTENNAHOUSE,</a:t>
            </a:r>
            <a:r>
              <a:rPr dirty="0" sz="5100" spc="-14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10" b="1">
                <a:solidFill>
                  <a:srgbClr val="34A5DA"/>
                </a:solidFill>
                <a:latin typeface="DIN Condensed"/>
                <a:cs typeface="DIN Condensed"/>
              </a:rPr>
              <a:t>KEINE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UNTERSTÜTZUNG </a:t>
            </a:r>
            <a:r>
              <a:rPr dirty="0" sz="5100" spc="-25" b="1">
                <a:solidFill>
                  <a:srgbClr val="34A5DA"/>
                </a:solidFill>
                <a:latin typeface="DIN Condensed"/>
                <a:cs typeface="DIN Condensed"/>
              </a:rPr>
              <a:t>IN </a:t>
            </a:r>
            <a:r>
              <a:rPr dirty="0" sz="5100" spc="-10" b="1">
                <a:solidFill>
                  <a:srgbClr val="34A5DA"/>
                </a:solidFill>
                <a:latin typeface="DIN Condensed"/>
                <a:cs typeface="DIN Condensed"/>
              </a:rPr>
              <a:t>PRINCEXML</a:t>
            </a:r>
            <a:endParaRPr sz="5100">
              <a:latin typeface="DIN Condensed"/>
              <a:cs typeface="DIN Condensed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17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482600"/>
            <a:ext cx="470598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90" b="1">
                <a:solidFill>
                  <a:srgbClr val="838787"/>
                </a:solidFill>
                <a:latin typeface="DIN Alternate"/>
                <a:cs typeface="DIN Alternate"/>
              </a:rPr>
              <a:t>BEISPIEL:</a:t>
            </a:r>
            <a:r>
              <a:rPr dirty="0" sz="2400" spc="250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spc="95" b="1">
                <a:solidFill>
                  <a:srgbClr val="838787"/>
                </a:solidFill>
                <a:latin typeface="DIN Alternate"/>
                <a:cs typeface="DIN Alternate"/>
              </a:rPr>
              <a:t>GRUNDLINIENRASTER</a:t>
            </a:r>
            <a:endParaRPr sz="2400">
              <a:latin typeface="DIN Alternate"/>
              <a:cs typeface="DIN Alternate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4095115"/>
            <a:ext cx="345440" cy="8420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350" spc="585">
                <a:solidFill>
                  <a:srgbClr val="34A5DA"/>
                </a:solidFill>
                <a:latin typeface="Microsoft Sans Serif"/>
                <a:cs typeface="Microsoft Sans Serif"/>
              </a:rPr>
              <a:t>‣</a:t>
            </a:r>
            <a:endParaRPr sz="5350">
              <a:latin typeface="Microsoft Sans Serif"/>
              <a:cs typeface="Microsoft Sans Serif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444500" y="5746115"/>
            <a:ext cx="345440" cy="842010"/>
          </a:xfrm>
          <a:prstGeom prst="rect">
            <a:avLst/>
          </a:prstGeom>
        </p:spPr>
        <p:txBody>
          <a:bodyPr wrap="square" lIns="0" tIns="13335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5"/>
              </a:spcBef>
            </a:pPr>
            <a:r>
              <a:rPr dirty="0" sz="5350" spc="585">
                <a:solidFill>
                  <a:srgbClr val="34A5DA"/>
                </a:solidFill>
                <a:latin typeface="Microsoft Sans Serif"/>
                <a:cs typeface="Microsoft Sans Serif"/>
              </a:rPr>
              <a:t>‣</a:t>
            </a:r>
            <a:endParaRPr sz="5350">
              <a:latin typeface="Microsoft Sans Serif"/>
              <a:cs typeface="Microsoft Sans Serif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444500" y="1130300"/>
            <a:ext cx="6269355" cy="6035040"/>
          </a:xfrm>
          <a:prstGeom prst="rect">
            <a:avLst/>
          </a:prstGeom>
        </p:spPr>
        <p:txBody>
          <a:bodyPr wrap="square" lIns="0" tIns="142240" rIns="0" bIns="0" rtlCol="0" vert="horz">
            <a:spAutoFit/>
          </a:bodyPr>
          <a:lstStyle/>
          <a:p>
            <a:pPr marL="800100" marR="5080" indent="-787400">
              <a:lnSpc>
                <a:spcPts val="5100"/>
              </a:lnSpc>
              <a:spcBef>
                <a:spcPts val="1120"/>
              </a:spcBef>
              <a:buSzPct val="104901"/>
              <a:buFont typeface="Microsoft Sans Serif"/>
              <a:buChar char="‣"/>
              <a:tabLst>
                <a:tab pos="800100" algn="l"/>
              </a:tabLst>
            </a:pPr>
            <a:r>
              <a:rPr dirty="0" sz="5100" spc="-25" b="1">
                <a:solidFill>
                  <a:srgbClr val="34A5DA"/>
                </a:solidFill>
                <a:latin typeface="DIN Condensed"/>
                <a:cs typeface="DIN Condensed"/>
              </a:rPr>
              <a:t>PLATZIERUNG</a:t>
            </a:r>
            <a:r>
              <a:rPr dirty="0" sz="5100" spc="-7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VON</a:t>
            </a:r>
            <a:r>
              <a:rPr dirty="0" sz="5100" spc="-7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20" b="1">
                <a:solidFill>
                  <a:srgbClr val="34A5DA"/>
                </a:solidFill>
                <a:latin typeface="DIN Condensed"/>
                <a:cs typeface="DIN Condensed"/>
              </a:rPr>
              <a:t>TEXT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AUF</a:t>
            </a:r>
            <a:r>
              <a:rPr dirty="0" sz="5100" spc="-3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EINEM</a:t>
            </a:r>
            <a:r>
              <a:rPr dirty="0" sz="5100" spc="-3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10" b="1">
                <a:solidFill>
                  <a:srgbClr val="34A5DA"/>
                </a:solidFill>
                <a:latin typeface="DIN Condensed"/>
                <a:cs typeface="DIN Condensed"/>
              </a:rPr>
              <a:t>VORGEGEBENEN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RASTER</a:t>
            </a:r>
            <a:r>
              <a:rPr dirty="0" sz="5100" spc="-10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INSB.</a:t>
            </a:r>
            <a:r>
              <a:rPr dirty="0" sz="5100" spc="-10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25" b="1">
                <a:solidFill>
                  <a:srgbClr val="34A5DA"/>
                </a:solidFill>
                <a:latin typeface="DIN Condensed"/>
                <a:cs typeface="DIN Condensed"/>
              </a:rPr>
              <a:t>IM </a:t>
            </a:r>
            <a:r>
              <a:rPr dirty="0" sz="5100" spc="-45" b="1">
                <a:solidFill>
                  <a:srgbClr val="34A5DA"/>
                </a:solidFill>
                <a:latin typeface="DIN Condensed"/>
                <a:cs typeface="DIN Condensed"/>
              </a:rPr>
              <a:t>MEHRSPALTIGEN</a:t>
            </a:r>
            <a:r>
              <a:rPr dirty="0" sz="5100" spc="-12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20" b="1">
                <a:solidFill>
                  <a:srgbClr val="34A5DA"/>
                </a:solidFill>
                <a:latin typeface="DIN Condensed"/>
                <a:cs typeface="DIN Condensed"/>
              </a:rPr>
              <a:t>SATZ</a:t>
            </a:r>
            <a:endParaRPr sz="5100">
              <a:latin typeface="DIN Condensed"/>
              <a:cs typeface="DIN Condensed"/>
            </a:endParaRPr>
          </a:p>
          <a:p>
            <a:pPr marL="800100" marR="789305">
              <a:lnSpc>
                <a:spcPts val="5100"/>
              </a:lnSpc>
              <a:spcBef>
                <a:spcPts val="2700"/>
              </a:spcBef>
            </a:pP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BESTE</a:t>
            </a:r>
            <a:r>
              <a:rPr dirty="0" sz="5100" spc="-10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100" spc="-10" b="1">
                <a:solidFill>
                  <a:srgbClr val="34A5DA"/>
                </a:solidFill>
                <a:latin typeface="DIN Condensed"/>
                <a:cs typeface="DIN Condensed"/>
              </a:rPr>
              <a:t>UNTERSTÜTZUNG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IN </a:t>
            </a:r>
            <a:r>
              <a:rPr dirty="0" sz="5100" spc="-10" b="1">
                <a:solidFill>
                  <a:srgbClr val="34A5DA"/>
                </a:solidFill>
                <a:latin typeface="DIN Condensed"/>
                <a:cs typeface="DIN Condensed"/>
              </a:rPr>
              <a:t>ANTENNAHOUSE</a:t>
            </a:r>
            <a:endParaRPr sz="5100">
              <a:latin typeface="DIN Condensed"/>
              <a:cs typeface="DIN Condensed"/>
            </a:endParaRPr>
          </a:p>
          <a:p>
            <a:pPr marL="800100" marR="847725">
              <a:lnSpc>
                <a:spcPts val="5100"/>
              </a:lnSpc>
              <a:spcBef>
                <a:spcPts val="2800"/>
              </a:spcBef>
            </a:pP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KEINE </a:t>
            </a:r>
            <a:r>
              <a:rPr dirty="0" sz="5100" spc="-10" b="1">
                <a:solidFill>
                  <a:srgbClr val="34A5DA"/>
                </a:solidFill>
                <a:latin typeface="DIN Condensed"/>
                <a:cs typeface="DIN Condensed"/>
              </a:rPr>
              <a:t>UNTERSTÜTZUNG </a:t>
            </a:r>
            <a:r>
              <a:rPr dirty="0" sz="5100" b="1">
                <a:solidFill>
                  <a:srgbClr val="34A5DA"/>
                </a:solidFill>
                <a:latin typeface="DIN Condensed"/>
                <a:cs typeface="DIN Condensed"/>
              </a:rPr>
              <a:t>IN </a:t>
            </a:r>
            <a:r>
              <a:rPr dirty="0" sz="5100" spc="-10" b="1">
                <a:solidFill>
                  <a:srgbClr val="34A5DA"/>
                </a:solidFill>
                <a:latin typeface="DIN Condensed"/>
                <a:cs typeface="DIN Condensed"/>
              </a:rPr>
              <a:t>PRINCEXML</a:t>
            </a:r>
            <a:endParaRPr sz="5100">
              <a:latin typeface="DIN Condensed"/>
              <a:cs typeface="DIN Condensed"/>
            </a:endParaRPr>
          </a:p>
        </p:txBody>
      </p:sp>
      <p:grpSp>
        <p:nvGrpSpPr>
          <p:cNvPr id="6" name="object 6" descr=""/>
          <p:cNvGrpSpPr/>
          <p:nvPr/>
        </p:nvGrpSpPr>
        <p:grpSpPr>
          <a:xfrm>
            <a:off x="7198485" y="1275384"/>
            <a:ext cx="5423535" cy="7583805"/>
            <a:chOff x="7198485" y="1275384"/>
            <a:chExt cx="5423535" cy="7583805"/>
          </a:xfrm>
        </p:grpSpPr>
        <p:pic>
          <p:nvPicPr>
            <p:cNvPr id="7" name="object 7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98485" y="1275384"/>
              <a:ext cx="5423195" cy="7583623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64399" y="1308099"/>
              <a:ext cx="5295900" cy="7467600"/>
            </a:xfrm>
            <a:prstGeom prst="rect">
              <a:avLst/>
            </a:prstGeom>
          </p:spPr>
        </p:pic>
      </p:grpSp>
      <p:sp>
        <p:nvSpPr>
          <p:cNvPr id="9" name="object 9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18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90"/>
              <a:t>BEISPIEL:</a:t>
            </a:r>
            <a:r>
              <a:rPr dirty="0" spc="250"/>
              <a:t> </a:t>
            </a:r>
            <a:r>
              <a:rPr dirty="0" spc="100"/>
              <a:t>SILBENTRENNUNG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1201661"/>
            <a:ext cx="11842115" cy="7091680"/>
          </a:xfrm>
          <a:prstGeom prst="rect">
            <a:avLst/>
          </a:prstGeom>
        </p:spPr>
        <p:txBody>
          <a:bodyPr wrap="square" lIns="0" tIns="169545" rIns="0" bIns="0" rtlCol="0" vert="horz">
            <a:spAutoFit/>
          </a:bodyPr>
          <a:lstStyle/>
          <a:p>
            <a:pPr marL="799465" indent="-786765">
              <a:lnSpc>
                <a:spcPct val="100000"/>
              </a:lnSpc>
              <a:spcBef>
                <a:spcPts val="1335"/>
              </a:spcBef>
              <a:buSzPct val="105000"/>
              <a:buFont typeface="Microsoft Sans Serif"/>
              <a:buChar char="‣"/>
              <a:tabLst>
                <a:tab pos="799465" algn="l"/>
                <a:tab pos="4284980" algn="l"/>
                <a:tab pos="8274684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HOCHWERTIGE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TRENNTABELLEN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(TEX/LATEX)</a:t>
            </a:r>
            <a:endParaRPr sz="6000">
              <a:latin typeface="DIN Condensed"/>
              <a:cs typeface="DIN Condensed"/>
            </a:endParaRPr>
          </a:p>
          <a:p>
            <a:pPr marL="7994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799465" algn="l"/>
                <a:tab pos="4845050" algn="l"/>
                <a:tab pos="5918200" algn="l"/>
                <a:tab pos="8119745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UNTERSTÜTZUNG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FÜR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GÄNGIGE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SPRACHEN</a:t>
            </a:r>
            <a:endParaRPr sz="6000">
              <a:latin typeface="DIN Condensed"/>
              <a:cs typeface="DIN Condensed"/>
            </a:endParaRPr>
          </a:p>
          <a:p>
            <a:pPr marL="800100" marR="2654935" indent="-787400">
              <a:lnSpc>
                <a:spcPts val="6000"/>
              </a:lnSpc>
              <a:spcBef>
                <a:spcPts val="2800"/>
              </a:spcBef>
              <a:buSzPct val="105000"/>
              <a:buFont typeface="Microsoft Sans Serif"/>
              <a:buChar char="‣"/>
              <a:tabLst>
                <a:tab pos="800100" algn="l"/>
                <a:tab pos="3415665" algn="l"/>
                <a:tab pos="5680075" algn="l"/>
                <a:tab pos="6357620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MEHRSPRACHIGKEIT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JE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30" b="1">
                <a:solidFill>
                  <a:srgbClr val="34A5DA"/>
                </a:solidFill>
                <a:latin typeface="DIN Condensed"/>
                <a:cs typeface="DIN Condensed"/>
              </a:rPr>
              <a:t>PARAGRAPH 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(LANG=XX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ATTRIBUT)</a:t>
            </a:r>
            <a:endParaRPr sz="6000">
              <a:latin typeface="DIN Condensed"/>
              <a:cs typeface="DIN Condensed"/>
            </a:endParaRPr>
          </a:p>
          <a:p>
            <a:pPr marL="7994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799465" algn="l"/>
                <a:tab pos="2000885" algn="l"/>
                <a:tab pos="3961129" algn="l"/>
                <a:tab pos="6049010" algn="l"/>
                <a:tab pos="8602345" algn="l"/>
              </a:tabLst>
            </a:pPr>
            <a:r>
              <a:rPr dirty="0" sz="6000" spc="-20" b="1">
                <a:solidFill>
                  <a:srgbClr val="34A5DA"/>
                </a:solidFill>
                <a:latin typeface="DIN Condensed"/>
                <a:cs typeface="DIN Condensed"/>
              </a:rPr>
              <a:t>MIN.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ANZAHL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ZEICHEN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VOR/NACH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TRENNSTELLE</a:t>
            </a:r>
            <a:endParaRPr sz="6000">
              <a:latin typeface="DIN Condensed"/>
              <a:cs typeface="DIN Condensed"/>
            </a:endParaRPr>
          </a:p>
          <a:p>
            <a:pPr marL="800100" marR="992505" indent="-787400">
              <a:lnSpc>
                <a:spcPts val="6000"/>
              </a:lnSpc>
              <a:spcBef>
                <a:spcPts val="2800"/>
              </a:spcBef>
              <a:buSzPct val="105000"/>
              <a:buFont typeface="Microsoft Sans Serif"/>
              <a:buChar char="‣"/>
              <a:tabLst>
                <a:tab pos="800100" algn="l"/>
                <a:tab pos="5100320" algn="l"/>
                <a:tab pos="6410960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EINGESCHRÄNKTE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EINFLUßMÖGLICHKEITEN (TRENNTABELLEN,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0" b="1">
                <a:solidFill>
                  <a:srgbClr val="34A5DA"/>
                </a:solidFill>
                <a:latin typeface="DIN Condensed"/>
                <a:cs typeface="DIN Condensed"/>
              </a:rPr>
              <a:t>SOFT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HYPHENS)</a:t>
            </a:r>
            <a:endParaRPr sz="6000">
              <a:latin typeface="DIN Condensed"/>
              <a:cs typeface="DIN Condense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19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90"/>
              <a:t>BEISPIEL:</a:t>
            </a:r>
            <a:r>
              <a:rPr dirty="0" spc="245"/>
              <a:t> </a:t>
            </a:r>
            <a:r>
              <a:rPr dirty="0" spc="55"/>
              <a:t>FLOATS</a:t>
            </a:r>
            <a:r>
              <a:rPr dirty="0" spc="250"/>
              <a:t> </a:t>
            </a:r>
            <a:r>
              <a:rPr dirty="0" spc="105"/>
              <a:t>(1/3)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1381760"/>
            <a:ext cx="10147935" cy="6962140"/>
          </a:xfrm>
          <a:prstGeom prst="rect">
            <a:avLst/>
          </a:prstGeom>
        </p:spPr>
        <p:txBody>
          <a:bodyPr wrap="square" lIns="0" tIns="157480" rIns="0" bIns="0" rtlCol="0" vert="horz">
            <a:spAutoFit/>
          </a:bodyPr>
          <a:lstStyle/>
          <a:p>
            <a:pPr marL="698500" marR="1892300" indent="-685800">
              <a:lnSpc>
                <a:spcPts val="5100"/>
              </a:lnSpc>
              <a:spcBef>
                <a:spcPts val="1240"/>
              </a:spcBef>
              <a:buSzPct val="104807"/>
              <a:buFont typeface="Microsoft Sans Serif"/>
              <a:buChar char="‣"/>
              <a:tabLst>
                <a:tab pos="698500" algn="l"/>
              </a:tabLst>
            </a:pPr>
            <a:r>
              <a:rPr dirty="0" sz="5200" spc="-10" b="1">
                <a:solidFill>
                  <a:srgbClr val="34A5DA"/>
                </a:solidFill>
                <a:latin typeface="DIN Condensed"/>
                <a:cs typeface="DIN Condensed"/>
              </a:rPr>
              <a:t>(AUTOMATISCHES</a:t>
            </a:r>
            <a:r>
              <a:rPr dirty="0" sz="5200" spc="-11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200" b="1">
                <a:solidFill>
                  <a:srgbClr val="34A5DA"/>
                </a:solidFill>
                <a:latin typeface="DIN Condensed"/>
                <a:cs typeface="DIN Condensed"/>
              </a:rPr>
              <a:t>VER)SCHIEBEN</a:t>
            </a:r>
            <a:r>
              <a:rPr dirty="0" sz="5200" spc="-10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200" spc="-25" b="1">
                <a:solidFill>
                  <a:srgbClr val="34A5DA"/>
                </a:solidFill>
                <a:latin typeface="DIN Condensed"/>
                <a:cs typeface="DIN Condensed"/>
              </a:rPr>
              <a:t>VON </a:t>
            </a:r>
            <a:r>
              <a:rPr dirty="0" sz="5200" spc="-10" b="1">
                <a:solidFill>
                  <a:srgbClr val="34A5DA"/>
                </a:solidFill>
                <a:latin typeface="DIN Condensed"/>
                <a:cs typeface="DIN Condensed"/>
              </a:rPr>
              <a:t>BLOCKELEMENTEN</a:t>
            </a:r>
            <a:endParaRPr sz="5200">
              <a:latin typeface="DIN Condensed"/>
              <a:cs typeface="DIN Condensed"/>
            </a:endParaRPr>
          </a:p>
          <a:p>
            <a:pPr marL="698500">
              <a:lnSpc>
                <a:spcPts val="5220"/>
              </a:lnSpc>
            </a:pPr>
            <a:r>
              <a:rPr dirty="0" sz="5200" b="1">
                <a:solidFill>
                  <a:srgbClr val="34A5DA"/>
                </a:solidFill>
                <a:latin typeface="DIN Condensed"/>
                <a:cs typeface="DIN Condensed"/>
              </a:rPr>
              <a:t>(GRAFIKEN,</a:t>
            </a:r>
            <a:r>
              <a:rPr dirty="0" sz="5200" spc="-10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200" spc="-10" b="1">
                <a:solidFill>
                  <a:srgbClr val="34A5DA"/>
                </a:solidFill>
                <a:latin typeface="DIN Condensed"/>
                <a:cs typeface="DIN Condensed"/>
              </a:rPr>
              <a:t>TABELLEN,</a:t>
            </a:r>
            <a:r>
              <a:rPr dirty="0" sz="5200" spc="-10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200" spc="-10" b="1">
                <a:solidFill>
                  <a:srgbClr val="34A5DA"/>
                </a:solidFill>
                <a:latin typeface="DIN Condensed"/>
                <a:cs typeface="DIN Condensed"/>
              </a:rPr>
              <a:t>INSERTS)</a:t>
            </a:r>
            <a:endParaRPr sz="5200">
              <a:latin typeface="DIN Condensed"/>
              <a:cs typeface="DIN Condensed"/>
            </a:endParaRPr>
          </a:p>
          <a:p>
            <a:pPr lvl="1" marL="1142365" indent="-685165">
              <a:lnSpc>
                <a:spcPct val="100000"/>
              </a:lnSpc>
              <a:spcBef>
                <a:spcPts val="1360"/>
              </a:spcBef>
              <a:buSzPct val="104807"/>
              <a:buFont typeface="Microsoft Sans Serif"/>
              <a:buChar char="‣"/>
              <a:tabLst>
                <a:tab pos="1142365" algn="l"/>
              </a:tabLst>
            </a:pPr>
            <a:r>
              <a:rPr dirty="0" sz="5200" b="1">
                <a:solidFill>
                  <a:srgbClr val="34A5DA"/>
                </a:solidFill>
                <a:latin typeface="DIN Condensed"/>
                <a:cs typeface="DIN Condensed"/>
              </a:rPr>
              <a:t>INNERHALB DER AKTUELLEN </a:t>
            </a:r>
            <a:r>
              <a:rPr dirty="0" sz="5200" spc="-10" b="1">
                <a:solidFill>
                  <a:srgbClr val="34A5DA"/>
                </a:solidFill>
                <a:latin typeface="DIN Condensed"/>
                <a:cs typeface="DIN Condensed"/>
              </a:rPr>
              <a:t>SEITE</a:t>
            </a:r>
            <a:endParaRPr sz="5200">
              <a:latin typeface="DIN Condensed"/>
              <a:cs typeface="DIN Condensed"/>
            </a:endParaRPr>
          </a:p>
          <a:p>
            <a:pPr lvl="1" marL="1142365" indent="-685165">
              <a:lnSpc>
                <a:spcPct val="100000"/>
              </a:lnSpc>
              <a:spcBef>
                <a:spcPts val="1360"/>
              </a:spcBef>
              <a:buSzPct val="104807"/>
              <a:buFont typeface="Microsoft Sans Serif"/>
              <a:buChar char="‣"/>
              <a:tabLst>
                <a:tab pos="1142365" algn="l"/>
              </a:tabLst>
            </a:pPr>
            <a:r>
              <a:rPr dirty="0" sz="5200" b="1">
                <a:solidFill>
                  <a:srgbClr val="34A5DA"/>
                </a:solidFill>
                <a:latin typeface="DIN Condensed"/>
                <a:cs typeface="DIN Condensed"/>
              </a:rPr>
              <a:t>INNERHALB</a:t>
            </a:r>
            <a:r>
              <a:rPr dirty="0" sz="5200" spc="-1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200" b="1">
                <a:solidFill>
                  <a:srgbClr val="34A5DA"/>
                </a:solidFill>
                <a:latin typeface="DIN Condensed"/>
                <a:cs typeface="DIN Condensed"/>
              </a:rPr>
              <a:t>DER AKTUELLEN </a:t>
            </a:r>
            <a:r>
              <a:rPr dirty="0" sz="5200" spc="-10" b="1">
                <a:solidFill>
                  <a:srgbClr val="34A5DA"/>
                </a:solidFill>
                <a:latin typeface="DIN Condensed"/>
                <a:cs typeface="DIN Condensed"/>
              </a:rPr>
              <a:t>SPALTE</a:t>
            </a:r>
            <a:endParaRPr sz="5200">
              <a:latin typeface="DIN Condensed"/>
              <a:cs typeface="DIN Condensed"/>
            </a:endParaRPr>
          </a:p>
          <a:p>
            <a:pPr lvl="1" marL="1142365" indent="-685165">
              <a:lnSpc>
                <a:spcPct val="100000"/>
              </a:lnSpc>
              <a:spcBef>
                <a:spcPts val="1360"/>
              </a:spcBef>
              <a:buSzPct val="104807"/>
              <a:buFont typeface="Microsoft Sans Serif"/>
              <a:buChar char="‣"/>
              <a:tabLst>
                <a:tab pos="1142365" algn="l"/>
              </a:tabLst>
            </a:pPr>
            <a:r>
              <a:rPr dirty="0" sz="5200" b="1">
                <a:solidFill>
                  <a:srgbClr val="34A5DA"/>
                </a:solidFill>
                <a:latin typeface="DIN Condensed"/>
                <a:cs typeface="DIN Condensed"/>
              </a:rPr>
              <a:t>AUF DIE NÄCHSTE </a:t>
            </a:r>
            <a:r>
              <a:rPr dirty="0" sz="5200" spc="-10" b="1">
                <a:solidFill>
                  <a:srgbClr val="34A5DA"/>
                </a:solidFill>
                <a:latin typeface="DIN Condensed"/>
                <a:cs typeface="DIN Condensed"/>
              </a:rPr>
              <a:t>SEITE</a:t>
            </a:r>
            <a:endParaRPr sz="5200">
              <a:latin typeface="DIN Condensed"/>
              <a:cs typeface="DIN Condensed"/>
            </a:endParaRPr>
          </a:p>
          <a:p>
            <a:pPr lvl="1" marL="1142365" indent="-685165">
              <a:lnSpc>
                <a:spcPct val="100000"/>
              </a:lnSpc>
              <a:spcBef>
                <a:spcPts val="1360"/>
              </a:spcBef>
              <a:buSzPct val="104807"/>
              <a:buFont typeface="Microsoft Sans Serif"/>
              <a:buChar char="‣"/>
              <a:tabLst>
                <a:tab pos="1142365" algn="l"/>
              </a:tabLst>
            </a:pPr>
            <a:r>
              <a:rPr dirty="0" sz="5200" b="1">
                <a:solidFill>
                  <a:srgbClr val="34A5DA"/>
                </a:solidFill>
                <a:latin typeface="DIN Condensed"/>
                <a:cs typeface="DIN Condensed"/>
              </a:rPr>
              <a:t>ÜBER</a:t>
            </a:r>
            <a:r>
              <a:rPr dirty="0" sz="5200" spc="-1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200" b="1">
                <a:solidFill>
                  <a:srgbClr val="34A5DA"/>
                </a:solidFill>
                <a:latin typeface="DIN Condensed"/>
                <a:cs typeface="DIN Condensed"/>
              </a:rPr>
              <a:t>EINE ODER MEHRERE </a:t>
            </a:r>
            <a:r>
              <a:rPr dirty="0" sz="5200" spc="-10" b="1">
                <a:solidFill>
                  <a:srgbClr val="34A5DA"/>
                </a:solidFill>
                <a:latin typeface="DIN Condensed"/>
                <a:cs typeface="DIN Condensed"/>
              </a:rPr>
              <a:t>SPALTEN</a:t>
            </a:r>
            <a:endParaRPr sz="5200">
              <a:latin typeface="DIN Condensed"/>
              <a:cs typeface="DIN Condensed"/>
            </a:endParaRPr>
          </a:p>
          <a:p>
            <a:pPr marL="697865" indent="-685165">
              <a:lnSpc>
                <a:spcPct val="100000"/>
              </a:lnSpc>
              <a:spcBef>
                <a:spcPts val="1360"/>
              </a:spcBef>
              <a:buSzPct val="104807"/>
              <a:buFont typeface="Microsoft Sans Serif"/>
              <a:buChar char="‣"/>
              <a:tabLst>
                <a:tab pos="697865" algn="l"/>
              </a:tabLst>
            </a:pPr>
            <a:r>
              <a:rPr dirty="0" sz="5200" spc="-10" b="1">
                <a:solidFill>
                  <a:srgbClr val="34A5DA"/>
                </a:solidFill>
                <a:latin typeface="DIN Condensed"/>
                <a:cs typeface="DIN Condensed"/>
              </a:rPr>
              <a:t>PROPRIETÄRE</a:t>
            </a:r>
            <a:r>
              <a:rPr dirty="0" sz="5200" spc="-6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200" b="1">
                <a:solidFill>
                  <a:srgbClr val="34A5DA"/>
                </a:solidFill>
                <a:latin typeface="DIN Condensed"/>
                <a:cs typeface="DIN Condensed"/>
              </a:rPr>
              <a:t>ERWEITERUNG</a:t>
            </a:r>
            <a:r>
              <a:rPr dirty="0" sz="5200" spc="-6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200" b="1">
                <a:solidFill>
                  <a:srgbClr val="34A5DA"/>
                </a:solidFill>
                <a:latin typeface="DIN Condensed"/>
                <a:cs typeface="DIN Condensed"/>
              </a:rPr>
              <a:t>IN</a:t>
            </a:r>
            <a:r>
              <a:rPr dirty="0" sz="5200" spc="-6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200" spc="-10" b="1">
                <a:solidFill>
                  <a:srgbClr val="34A5DA"/>
                </a:solidFill>
                <a:latin typeface="DIN Condensed"/>
                <a:cs typeface="DIN Condensed"/>
              </a:rPr>
              <a:t>ANTENNHOUSE</a:t>
            </a:r>
            <a:endParaRPr sz="5200">
              <a:latin typeface="DIN Condensed"/>
              <a:cs typeface="DIN Condense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20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482600"/>
            <a:ext cx="335470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90" b="1">
                <a:solidFill>
                  <a:srgbClr val="838787"/>
                </a:solidFill>
                <a:latin typeface="DIN Alternate"/>
                <a:cs typeface="DIN Alternate"/>
              </a:rPr>
              <a:t>BEISPIEL:</a:t>
            </a:r>
            <a:r>
              <a:rPr dirty="0" sz="2400" spc="245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spc="55" b="1">
                <a:solidFill>
                  <a:srgbClr val="838787"/>
                </a:solidFill>
                <a:latin typeface="DIN Alternate"/>
                <a:cs typeface="DIN Alternate"/>
              </a:rPr>
              <a:t>FLOATS</a:t>
            </a:r>
            <a:r>
              <a:rPr dirty="0" sz="2400" spc="250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spc="105" b="1">
                <a:solidFill>
                  <a:srgbClr val="838787"/>
                </a:solidFill>
                <a:latin typeface="DIN Alternate"/>
                <a:cs typeface="DIN Alternate"/>
              </a:rPr>
              <a:t>(2/3)</a:t>
            </a:r>
            <a:endParaRPr sz="2400">
              <a:latin typeface="DIN Alternate"/>
              <a:cs typeface="DIN Alternate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21</a:t>
            </a:r>
            <a:endParaRPr sz="2400">
              <a:latin typeface="DIN Alternate"/>
              <a:cs typeface="DIN Alternate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403986" y="1326184"/>
            <a:ext cx="11244580" cy="7583805"/>
            <a:chOff x="403986" y="1326184"/>
            <a:chExt cx="11244580" cy="758380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320835" y="1326184"/>
              <a:ext cx="5327148" cy="7583623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388100" y="1358899"/>
              <a:ext cx="5194300" cy="74676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3986" y="1326184"/>
              <a:ext cx="5423195" cy="7583623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9900" y="1358899"/>
              <a:ext cx="5295900" cy="746760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162661" y="3009899"/>
              <a:ext cx="1042669" cy="0"/>
            </a:xfrm>
            <a:custGeom>
              <a:avLst/>
              <a:gdLst/>
              <a:ahLst/>
              <a:cxnLst/>
              <a:rect l="l" t="t" r="r" b="b"/>
              <a:pathLst>
                <a:path w="1042670" h="0">
                  <a:moveTo>
                    <a:pt x="0" y="0"/>
                  </a:moveTo>
                  <a:lnTo>
                    <a:pt x="947196" y="0"/>
                  </a:lnTo>
                  <a:lnTo>
                    <a:pt x="1042446" y="0"/>
                  </a:lnTo>
                </a:path>
              </a:pathLst>
            </a:custGeom>
            <a:ln w="190500">
              <a:solidFill>
                <a:srgbClr val="34A5D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109858" y="2651759"/>
              <a:ext cx="716280" cy="716280"/>
            </a:xfrm>
            <a:custGeom>
              <a:avLst/>
              <a:gdLst/>
              <a:ahLst/>
              <a:cxnLst/>
              <a:rect l="l" t="t" r="r" b="b"/>
              <a:pathLst>
                <a:path w="716279" h="716279">
                  <a:moveTo>
                    <a:pt x="0" y="0"/>
                  </a:moveTo>
                  <a:lnTo>
                    <a:pt x="0" y="716280"/>
                  </a:lnTo>
                  <a:lnTo>
                    <a:pt x="716280" y="35814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A5DA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482600"/>
            <a:ext cx="3354704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90" b="1">
                <a:solidFill>
                  <a:srgbClr val="838787"/>
                </a:solidFill>
                <a:latin typeface="DIN Alternate"/>
                <a:cs typeface="DIN Alternate"/>
              </a:rPr>
              <a:t>BEISPIEL:</a:t>
            </a:r>
            <a:r>
              <a:rPr dirty="0" sz="2400" spc="245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spc="55" b="1">
                <a:solidFill>
                  <a:srgbClr val="838787"/>
                </a:solidFill>
                <a:latin typeface="DIN Alternate"/>
                <a:cs typeface="DIN Alternate"/>
              </a:rPr>
              <a:t>FLOATS</a:t>
            </a:r>
            <a:r>
              <a:rPr dirty="0" sz="2400" spc="250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spc="105" b="1">
                <a:solidFill>
                  <a:srgbClr val="838787"/>
                </a:solidFill>
                <a:latin typeface="DIN Alternate"/>
                <a:cs typeface="DIN Alternate"/>
              </a:rPr>
              <a:t>(3/3)</a:t>
            </a:r>
            <a:endParaRPr sz="2400">
              <a:latin typeface="DIN Alternate"/>
              <a:cs typeface="DIN Alternate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22</a:t>
            </a:r>
            <a:endParaRPr sz="2400">
              <a:latin typeface="DIN Alternate"/>
              <a:cs typeface="DIN Alternate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0" y="1556825"/>
            <a:ext cx="12106910" cy="7704455"/>
            <a:chOff x="0" y="1556825"/>
            <a:chExt cx="12106910" cy="770445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6750050" y="1610707"/>
              <a:ext cx="5356515" cy="759627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6819900" y="1651000"/>
              <a:ext cx="5219700" cy="7467600"/>
            </a:xfrm>
            <a:prstGeom prst="rect">
              <a:avLst/>
            </a:prstGeom>
          </p:spPr>
        </p:pic>
        <p:pic>
          <p:nvPicPr>
            <p:cNvPr id="7" name="object 7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03268" y="1556825"/>
              <a:ext cx="5356515" cy="7704034"/>
            </a:xfrm>
            <a:prstGeom prst="rect">
              <a:avLst/>
            </a:prstGeom>
          </p:spPr>
        </p:pic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469899" y="1600200"/>
              <a:ext cx="5232400" cy="7569200"/>
            </a:xfrm>
            <a:prstGeom prst="rect">
              <a:avLst/>
            </a:prstGeom>
          </p:spPr>
        </p:pic>
        <p:sp>
          <p:nvSpPr>
            <p:cNvPr id="9" name="object 9" descr=""/>
            <p:cNvSpPr/>
            <p:nvPr/>
          </p:nvSpPr>
          <p:spPr>
            <a:xfrm>
              <a:off x="5505561" y="5104042"/>
              <a:ext cx="1042669" cy="0"/>
            </a:xfrm>
            <a:custGeom>
              <a:avLst/>
              <a:gdLst/>
              <a:ahLst/>
              <a:cxnLst/>
              <a:rect l="l" t="t" r="r" b="b"/>
              <a:pathLst>
                <a:path w="1042670" h="0">
                  <a:moveTo>
                    <a:pt x="0" y="0"/>
                  </a:moveTo>
                  <a:lnTo>
                    <a:pt x="947196" y="0"/>
                  </a:lnTo>
                  <a:lnTo>
                    <a:pt x="1042446" y="0"/>
                  </a:lnTo>
                </a:path>
              </a:pathLst>
            </a:custGeom>
            <a:ln w="190500">
              <a:solidFill>
                <a:srgbClr val="34A5D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 descr=""/>
            <p:cNvSpPr/>
            <p:nvPr/>
          </p:nvSpPr>
          <p:spPr>
            <a:xfrm>
              <a:off x="6452758" y="4745902"/>
              <a:ext cx="716280" cy="716280"/>
            </a:xfrm>
            <a:custGeom>
              <a:avLst/>
              <a:gdLst/>
              <a:ahLst/>
              <a:cxnLst/>
              <a:rect l="l" t="t" r="r" b="b"/>
              <a:pathLst>
                <a:path w="716279" h="716279">
                  <a:moveTo>
                    <a:pt x="0" y="0"/>
                  </a:moveTo>
                  <a:lnTo>
                    <a:pt x="0" y="716279"/>
                  </a:lnTo>
                  <a:lnTo>
                    <a:pt x="716280" y="35813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A5DA"/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 descr=""/>
            <p:cNvSpPr/>
            <p:nvPr/>
          </p:nvSpPr>
          <p:spPr>
            <a:xfrm>
              <a:off x="0" y="3376842"/>
              <a:ext cx="72390" cy="0"/>
            </a:xfrm>
            <a:custGeom>
              <a:avLst/>
              <a:gdLst/>
              <a:ahLst/>
              <a:cxnLst/>
              <a:rect l="l" t="t" r="r" b="b"/>
              <a:pathLst>
                <a:path w="72390" h="0">
                  <a:moveTo>
                    <a:pt x="0" y="0"/>
                  </a:moveTo>
                  <a:lnTo>
                    <a:pt x="72278" y="0"/>
                  </a:lnTo>
                </a:path>
              </a:pathLst>
            </a:custGeom>
            <a:ln w="304800">
              <a:solidFill>
                <a:srgbClr val="34A5DA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 descr=""/>
            <p:cNvSpPr/>
            <p:nvPr/>
          </p:nvSpPr>
          <p:spPr>
            <a:xfrm>
              <a:off x="0" y="2853023"/>
              <a:ext cx="1047750" cy="1047750"/>
            </a:xfrm>
            <a:custGeom>
              <a:avLst/>
              <a:gdLst/>
              <a:ahLst/>
              <a:cxnLst/>
              <a:rect l="l" t="t" r="r" b="b"/>
              <a:pathLst>
                <a:path w="1047750" h="1047750">
                  <a:moveTo>
                    <a:pt x="0" y="0"/>
                  </a:moveTo>
                  <a:lnTo>
                    <a:pt x="0" y="1047638"/>
                  </a:lnTo>
                  <a:lnTo>
                    <a:pt x="1047638" y="52381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34A5DA"/>
            </a:solidFill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90"/>
              <a:t>BEISPIEL:</a:t>
            </a:r>
            <a:r>
              <a:rPr dirty="0" spc="250"/>
              <a:t> </a:t>
            </a:r>
            <a:r>
              <a:rPr dirty="0" spc="85"/>
              <a:t>BILDER/GRAFIKEN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1201661"/>
            <a:ext cx="10039985" cy="6692900"/>
          </a:xfrm>
          <a:prstGeom prst="rect">
            <a:avLst/>
          </a:prstGeom>
        </p:spPr>
        <p:txBody>
          <a:bodyPr wrap="square" lIns="0" tIns="169545" rIns="0" bIns="0" rtlCol="0" vert="horz">
            <a:spAutoFit/>
          </a:bodyPr>
          <a:lstStyle/>
          <a:p>
            <a:pPr marL="799465" indent="-786765">
              <a:lnSpc>
                <a:spcPct val="100000"/>
              </a:lnSpc>
              <a:spcBef>
                <a:spcPts val="1335"/>
              </a:spcBef>
              <a:buSzPct val="105000"/>
              <a:buFont typeface="Microsoft Sans Serif"/>
              <a:buChar char="‣"/>
              <a:tabLst>
                <a:tab pos="799465" algn="l"/>
                <a:tab pos="5045075" algn="l"/>
                <a:tab pos="6498590" algn="l"/>
                <a:tab pos="7755255" algn="l"/>
                <a:tab pos="8716010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RASTERFORMATE: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JPEG,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0" b="1">
                <a:solidFill>
                  <a:srgbClr val="34A5DA"/>
                </a:solidFill>
                <a:latin typeface="DIN Condensed"/>
                <a:cs typeface="DIN Condensed"/>
              </a:rPr>
              <a:t>PNG,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150" b="1">
                <a:solidFill>
                  <a:srgbClr val="34A5DA"/>
                </a:solidFill>
                <a:latin typeface="DIN Condensed"/>
                <a:cs typeface="DIN Condensed"/>
              </a:rPr>
              <a:t>GI</a:t>
            </a:r>
            <a:r>
              <a:rPr dirty="0" sz="6000" spc="-530" b="1">
                <a:solidFill>
                  <a:srgbClr val="34A5DA"/>
                </a:solidFill>
                <a:latin typeface="DIN Condensed"/>
                <a:cs typeface="DIN Condensed"/>
              </a:rPr>
              <a:t>F</a:t>
            </a:r>
            <a:r>
              <a:rPr dirty="0" sz="6000" spc="150" b="1">
                <a:solidFill>
                  <a:srgbClr val="34A5DA"/>
                </a:solidFill>
                <a:latin typeface="DIN Condensed"/>
                <a:cs typeface="DIN Condensed"/>
              </a:rPr>
              <a:t>,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(TIFF)</a:t>
            </a:r>
            <a:endParaRPr sz="6000">
              <a:latin typeface="DIN Condensed"/>
              <a:cs typeface="DIN Condensed"/>
            </a:endParaRPr>
          </a:p>
          <a:p>
            <a:pPr marL="7994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799465" algn="l"/>
                <a:tab pos="5050790" algn="l"/>
                <a:tab pos="6166485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VEKTORFORMATE: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150" b="1">
                <a:solidFill>
                  <a:srgbClr val="34A5DA"/>
                </a:solidFill>
                <a:latin typeface="DIN Condensed"/>
                <a:cs typeface="DIN Condensed"/>
              </a:rPr>
              <a:t>PD</a:t>
            </a:r>
            <a:r>
              <a:rPr dirty="0" sz="6000" spc="-530" b="1">
                <a:solidFill>
                  <a:srgbClr val="34A5DA"/>
                </a:solidFill>
                <a:latin typeface="DIN Condensed"/>
                <a:cs typeface="DIN Condensed"/>
              </a:rPr>
              <a:t>F</a:t>
            </a:r>
            <a:r>
              <a:rPr dirty="0" sz="6000" spc="150" b="1">
                <a:solidFill>
                  <a:srgbClr val="34A5DA"/>
                </a:solidFill>
                <a:latin typeface="DIN Condensed"/>
                <a:cs typeface="DIN Condensed"/>
              </a:rPr>
              <a:t>,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SVG</a:t>
            </a:r>
            <a:endParaRPr sz="6000">
              <a:latin typeface="DIN Condensed"/>
              <a:cs typeface="DIN Condensed"/>
            </a:endParaRPr>
          </a:p>
          <a:p>
            <a:pPr marL="7994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799465" algn="l"/>
                <a:tab pos="3951604" algn="l"/>
                <a:tab pos="5208905" algn="l"/>
                <a:tab pos="6845934" algn="l"/>
                <a:tab pos="7763509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FARBRÄUME: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0" b="1">
                <a:solidFill>
                  <a:srgbClr val="34A5DA"/>
                </a:solidFill>
                <a:latin typeface="DIN Condensed"/>
                <a:cs typeface="DIN Condensed"/>
              </a:rPr>
              <a:t>RGB,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CMYK,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ICC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PROFILE</a:t>
            </a:r>
            <a:endParaRPr sz="6000">
              <a:latin typeface="DIN Condensed"/>
              <a:cs typeface="DIN Condensed"/>
            </a:endParaRPr>
          </a:p>
          <a:p>
            <a:pPr marL="7994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799465" algn="l"/>
                <a:tab pos="4649470" algn="l"/>
                <a:tab pos="6751955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BESCHRÄNKTER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EINFLUß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AUF</a:t>
            </a:r>
            <a:endParaRPr sz="6000">
              <a:latin typeface="DIN Condensed"/>
              <a:cs typeface="DIN Condensed"/>
            </a:endParaRPr>
          </a:p>
          <a:p>
            <a:pPr lvl="1" marL="12439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1243965" algn="l"/>
                <a:tab pos="2927350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(AUTO)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SKALIERUNG</a:t>
            </a:r>
            <a:endParaRPr sz="6000">
              <a:latin typeface="DIN Condensed"/>
              <a:cs typeface="DIN Condensed"/>
            </a:endParaRPr>
          </a:p>
          <a:p>
            <a:pPr lvl="1" marL="12439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1243965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PLATZIERUNG</a:t>
            </a:r>
            <a:endParaRPr sz="6000">
              <a:latin typeface="DIN Condensed"/>
              <a:cs typeface="DIN Condense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23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90"/>
              <a:t>BEISPIEL:</a:t>
            </a:r>
            <a:r>
              <a:rPr dirty="0" spc="250"/>
              <a:t> </a:t>
            </a:r>
            <a:r>
              <a:rPr dirty="0" spc="80"/>
              <a:t>MARGINALIEN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1201661"/>
            <a:ext cx="10428605" cy="5575300"/>
          </a:xfrm>
          <a:prstGeom prst="rect">
            <a:avLst/>
          </a:prstGeom>
        </p:spPr>
        <p:txBody>
          <a:bodyPr wrap="square" lIns="0" tIns="169545" rIns="0" bIns="0" rtlCol="0" vert="horz">
            <a:spAutoFit/>
          </a:bodyPr>
          <a:lstStyle/>
          <a:p>
            <a:pPr marL="799465" indent="-786765">
              <a:lnSpc>
                <a:spcPct val="100000"/>
              </a:lnSpc>
              <a:spcBef>
                <a:spcPts val="1335"/>
              </a:spcBef>
              <a:buSzPct val="105000"/>
              <a:buFont typeface="Microsoft Sans Serif"/>
              <a:buChar char="‣"/>
              <a:tabLst>
                <a:tab pos="799465" algn="l"/>
                <a:tab pos="2323465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KEINE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STANDARDISIERUNG</a:t>
            </a:r>
            <a:endParaRPr sz="6000">
              <a:latin typeface="DIN Condensed"/>
              <a:cs typeface="DIN Condensed"/>
            </a:endParaRPr>
          </a:p>
          <a:p>
            <a:pPr marL="7994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799465" algn="l"/>
                <a:tab pos="3887470" algn="l"/>
                <a:tab pos="7003415" algn="l"/>
                <a:tab pos="9159875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HERSTELLER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SPEZIFISCHE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ANSÄTZE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0" b="1">
                <a:solidFill>
                  <a:srgbClr val="34A5DA"/>
                </a:solidFill>
                <a:latin typeface="DIN Condensed"/>
                <a:cs typeface="DIN Condensed"/>
              </a:rPr>
              <a:t>ÜBER</a:t>
            </a:r>
            <a:endParaRPr sz="6000">
              <a:latin typeface="DIN Condensed"/>
              <a:cs typeface="DIN Condensed"/>
            </a:endParaRPr>
          </a:p>
          <a:p>
            <a:pPr lvl="1" marL="12439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1243965" algn="l"/>
                <a:tab pos="3049905" algn="l"/>
                <a:tab pos="4120515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EIGENE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CSS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EXTENSIONS</a:t>
            </a:r>
            <a:endParaRPr sz="6000">
              <a:latin typeface="DIN Condensed"/>
              <a:cs typeface="DIN Condensed"/>
            </a:endParaRPr>
          </a:p>
          <a:p>
            <a:pPr lvl="1" marL="12439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1243965" algn="l"/>
                <a:tab pos="4502785" algn="l"/>
                <a:tab pos="5617210" algn="l"/>
                <a:tab pos="6687820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MISSBRAUCH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VON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CSS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FLOATS</a:t>
            </a:r>
            <a:endParaRPr sz="6000">
              <a:latin typeface="DIN Condensed"/>
              <a:cs typeface="DIN Condensed"/>
            </a:endParaRPr>
          </a:p>
          <a:p>
            <a:pPr lvl="1" marL="12439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1243965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JAVASCRIPT</a:t>
            </a:r>
            <a:endParaRPr sz="6000">
              <a:latin typeface="DIN Condensed"/>
              <a:cs typeface="DIN Condensed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7841714" y="5647767"/>
            <a:ext cx="4860925" cy="3953510"/>
            <a:chOff x="7841714" y="5647767"/>
            <a:chExt cx="4860925" cy="395351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841714" y="5647767"/>
              <a:ext cx="4860646" cy="3953440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899400" y="5689600"/>
              <a:ext cx="4737100" cy="3822700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24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90"/>
              <a:t>BEISPIEL:</a:t>
            </a:r>
            <a:r>
              <a:rPr dirty="0" spc="250"/>
              <a:t> </a:t>
            </a:r>
            <a:r>
              <a:rPr dirty="0" spc="75"/>
              <a:t>FORMELSATZ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1358900"/>
            <a:ext cx="9491980" cy="6223000"/>
          </a:xfrm>
          <a:prstGeom prst="rect">
            <a:avLst/>
          </a:prstGeom>
        </p:spPr>
        <p:txBody>
          <a:bodyPr wrap="square" lIns="0" tIns="165100" rIns="0" bIns="0" rtlCol="0" vert="horz">
            <a:spAutoFit/>
          </a:bodyPr>
          <a:lstStyle/>
          <a:p>
            <a:pPr marL="800100" marR="5080" indent="-787400">
              <a:lnSpc>
                <a:spcPts val="6000"/>
              </a:lnSpc>
              <a:spcBef>
                <a:spcPts val="1300"/>
              </a:spcBef>
              <a:buSzPct val="105000"/>
              <a:buFont typeface="Microsoft Sans Serif"/>
              <a:buChar char="‣"/>
              <a:tabLst>
                <a:tab pos="800100" algn="l"/>
                <a:tab pos="1844675" algn="l"/>
                <a:tab pos="2916555" algn="l"/>
                <a:tab pos="3775075" algn="l"/>
                <a:tab pos="4679315" algn="l"/>
                <a:tab pos="5178425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MATHML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QUALITÄT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UNTERSCHIEDLICH 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(AM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BESTEN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BEI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ANTENNAHOUSE)</a:t>
            </a:r>
            <a:endParaRPr sz="6000">
              <a:latin typeface="DIN Condensed"/>
              <a:cs typeface="DIN Condensed"/>
            </a:endParaRPr>
          </a:p>
          <a:p>
            <a:pPr marL="800100" marR="95250" indent="-787400">
              <a:lnSpc>
                <a:spcPts val="6000"/>
              </a:lnSpc>
              <a:spcBef>
                <a:spcPts val="2800"/>
              </a:spcBef>
              <a:buSzPct val="105000"/>
              <a:buFont typeface="Microsoft Sans Serif"/>
              <a:buChar char="‣"/>
              <a:tabLst>
                <a:tab pos="800100" algn="l"/>
                <a:tab pos="2323465" algn="l"/>
                <a:tab pos="3323590" algn="l"/>
                <a:tab pos="4411345" algn="l"/>
                <a:tab pos="8456930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KEINE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DIREKTE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UNTERSTÜTZUNG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FÜR 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TEX/LATEX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FORMELN</a:t>
            </a:r>
            <a:endParaRPr sz="6000">
              <a:latin typeface="DIN Condensed"/>
              <a:cs typeface="DIN Condensed"/>
            </a:endParaRPr>
          </a:p>
          <a:p>
            <a:pPr marL="800100" marR="4820920" indent="-787400">
              <a:lnSpc>
                <a:spcPts val="6000"/>
              </a:lnSpc>
              <a:spcBef>
                <a:spcPts val="2800"/>
              </a:spcBef>
              <a:buSzPct val="105000"/>
              <a:buFont typeface="Microsoft Sans Serif"/>
              <a:buChar char="‣"/>
              <a:tabLst>
                <a:tab pos="800100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VORGELAGERTE PROZESSIERUNG</a:t>
            </a:r>
            <a:endParaRPr sz="6000">
              <a:latin typeface="DIN Condensed"/>
              <a:cs typeface="DIN Condensed"/>
            </a:endParaRPr>
          </a:p>
          <a:p>
            <a:pPr marL="800100">
              <a:lnSpc>
                <a:spcPts val="6000"/>
              </a:lnSpc>
              <a:tabLst>
                <a:tab pos="1803400" algn="l"/>
                <a:tab pos="2720975" algn="l"/>
              </a:tabLst>
            </a:pPr>
            <a:r>
              <a:rPr dirty="0" sz="6000" spc="-20" b="1">
                <a:solidFill>
                  <a:srgbClr val="34A5DA"/>
                </a:solidFill>
                <a:latin typeface="DIN Condensed"/>
                <a:cs typeface="DIN Condensed"/>
              </a:rPr>
              <a:t>Z.B.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VIA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MATHJAX</a:t>
            </a:r>
            <a:endParaRPr sz="6000">
              <a:latin typeface="DIN Condensed"/>
              <a:cs typeface="DIN Condensed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7121610" y="5737640"/>
            <a:ext cx="5610225" cy="3834765"/>
            <a:chOff x="7121610" y="5737640"/>
            <a:chExt cx="5610225" cy="3834765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121610" y="5737640"/>
              <a:ext cx="5609605" cy="3834264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150100" y="5765800"/>
              <a:ext cx="5524500" cy="3746500"/>
            </a:xfrm>
            <a:prstGeom prst="rect">
              <a:avLst/>
            </a:prstGeom>
          </p:spPr>
        </p:pic>
      </p:grpSp>
      <p:sp>
        <p:nvSpPr>
          <p:cNvPr id="7" name="object 7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25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90"/>
              <a:t>BEISPIEL:</a:t>
            </a:r>
            <a:r>
              <a:rPr dirty="0" spc="250"/>
              <a:t> </a:t>
            </a:r>
            <a:r>
              <a:rPr dirty="0" spc="80"/>
              <a:t>SEITENUMBRUCH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1201661"/>
            <a:ext cx="11011535" cy="4094479"/>
          </a:xfrm>
          <a:prstGeom prst="rect">
            <a:avLst/>
          </a:prstGeom>
        </p:spPr>
        <p:txBody>
          <a:bodyPr wrap="square" lIns="0" tIns="169545" rIns="0" bIns="0" rtlCol="0" vert="horz">
            <a:spAutoFit/>
          </a:bodyPr>
          <a:lstStyle/>
          <a:p>
            <a:pPr marL="799465" indent="-786765">
              <a:lnSpc>
                <a:spcPct val="100000"/>
              </a:lnSpc>
              <a:spcBef>
                <a:spcPts val="1335"/>
              </a:spcBef>
              <a:buSzPct val="105000"/>
              <a:buFont typeface="Microsoft Sans Serif"/>
              <a:buChar char="‣"/>
              <a:tabLst>
                <a:tab pos="799465" algn="l"/>
                <a:tab pos="4918075" algn="l"/>
                <a:tab pos="7132955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SEITENUMBRUCH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ERFOLGT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AUTOMATISCH</a:t>
            </a:r>
            <a:endParaRPr sz="6000">
              <a:latin typeface="DIN Condensed"/>
              <a:cs typeface="DIN Condensed"/>
            </a:endParaRPr>
          </a:p>
          <a:p>
            <a:pPr marL="7994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799465" algn="l"/>
                <a:tab pos="3704590" algn="l"/>
                <a:tab pos="5102225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STEUERUNG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0" b="1">
                <a:solidFill>
                  <a:srgbClr val="34A5DA"/>
                </a:solidFill>
                <a:latin typeface="DIN Condensed"/>
                <a:cs typeface="DIN Condensed"/>
              </a:rPr>
              <a:t>ÜBER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CSS</a:t>
            </a:r>
            <a:endParaRPr sz="6000">
              <a:latin typeface="DIN Condensed"/>
              <a:cs typeface="DIN Condensed"/>
            </a:endParaRPr>
          </a:p>
          <a:p>
            <a:pPr marL="799465" indent="-786765">
              <a:lnSpc>
                <a:spcPts val="66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799465" algn="l"/>
                <a:tab pos="4031615" algn="l"/>
                <a:tab pos="5146040" algn="l"/>
                <a:tab pos="10010775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VERMEIDUNG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VON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„SCHUSTERJUNGEN“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UND</a:t>
            </a:r>
            <a:endParaRPr sz="6000">
              <a:latin typeface="DIN Condensed"/>
              <a:cs typeface="DIN Condensed"/>
            </a:endParaRPr>
          </a:p>
          <a:p>
            <a:pPr marL="800100">
              <a:lnSpc>
                <a:spcPts val="6600"/>
              </a:lnSpc>
              <a:tabLst>
                <a:tab pos="5046980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„HURENKINDERN“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OPTIONAL</a:t>
            </a:r>
            <a:endParaRPr sz="6000">
              <a:latin typeface="DIN Condensed"/>
              <a:cs typeface="DIN Condense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720585" y="5645150"/>
            <a:ext cx="4547870" cy="1028700"/>
          </a:xfrm>
          <a:prstGeom prst="rect">
            <a:avLst/>
          </a:prstGeom>
          <a:ln w="12700">
            <a:solidFill>
              <a:srgbClr val="838787"/>
            </a:solidFill>
          </a:ln>
        </p:spPr>
        <p:txBody>
          <a:bodyPr wrap="square" lIns="0" tIns="44450" rIns="0" bIns="0" rtlCol="0" vert="horz">
            <a:spAutoFit/>
          </a:bodyPr>
          <a:lstStyle/>
          <a:p>
            <a:pPr marL="53975">
              <a:lnSpc>
                <a:spcPct val="100000"/>
              </a:lnSpc>
              <a:spcBef>
                <a:spcPts val="350"/>
              </a:spcBef>
              <a:tabLst>
                <a:tab pos="1882775" algn="l"/>
              </a:tabLst>
            </a:pPr>
            <a:r>
              <a:rPr dirty="0" sz="2000" spc="-10">
                <a:solidFill>
                  <a:srgbClr val="838787"/>
                </a:solidFill>
                <a:latin typeface="Courier New"/>
                <a:cs typeface="Courier New"/>
              </a:rPr>
              <a:t>div.chapter</a:t>
            </a:r>
            <a:r>
              <a:rPr dirty="0" sz="2000">
                <a:solidFill>
                  <a:srgbClr val="838787"/>
                </a:solidFill>
                <a:latin typeface="Courier New"/>
                <a:cs typeface="Courier New"/>
              </a:rPr>
              <a:t>	</a:t>
            </a:r>
            <a:r>
              <a:rPr dirty="0" sz="2000" spc="-50">
                <a:solidFill>
                  <a:srgbClr val="838787"/>
                </a:solidFill>
                <a:latin typeface="Courier New"/>
                <a:cs typeface="Courier New"/>
              </a:rPr>
              <a:t>{</a:t>
            </a:r>
            <a:endParaRPr sz="2000">
              <a:latin typeface="Courier New"/>
              <a:cs typeface="Courier New"/>
            </a:endParaRPr>
          </a:p>
          <a:p>
            <a:pPr marL="663575">
              <a:lnSpc>
                <a:spcPct val="100000"/>
              </a:lnSpc>
              <a:tabLst>
                <a:tab pos="3407410" algn="l"/>
              </a:tabLst>
            </a:pPr>
            <a:r>
              <a:rPr dirty="0" sz="2000">
                <a:solidFill>
                  <a:srgbClr val="838787"/>
                </a:solidFill>
                <a:latin typeface="Courier New"/>
                <a:cs typeface="Courier New"/>
              </a:rPr>
              <a:t>page-break-</a:t>
            </a:r>
            <a:r>
              <a:rPr dirty="0" sz="2000" spc="-10">
                <a:solidFill>
                  <a:srgbClr val="838787"/>
                </a:solidFill>
                <a:latin typeface="Courier New"/>
                <a:cs typeface="Courier New"/>
              </a:rPr>
              <a:t>after:</a:t>
            </a:r>
            <a:r>
              <a:rPr dirty="0" sz="2000">
                <a:solidFill>
                  <a:srgbClr val="838787"/>
                </a:solidFill>
                <a:latin typeface="Courier New"/>
                <a:cs typeface="Courier New"/>
              </a:rPr>
              <a:t>	</a:t>
            </a:r>
            <a:r>
              <a:rPr dirty="0" sz="2000" spc="-10">
                <a:solidFill>
                  <a:srgbClr val="838787"/>
                </a:solidFill>
                <a:latin typeface="Courier New"/>
                <a:cs typeface="Courier New"/>
              </a:rPr>
              <a:t>always;</a:t>
            </a:r>
            <a:endParaRPr sz="2000">
              <a:latin typeface="Courier New"/>
              <a:cs typeface="Courier New"/>
            </a:endParaRPr>
          </a:p>
          <a:p>
            <a:pPr marL="53975">
              <a:lnSpc>
                <a:spcPct val="100000"/>
              </a:lnSpc>
            </a:pPr>
            <a:r>
              <a:rPr dirty="0" sz="2000" spc="-50">
                <a:solidFill>
                  <a:srgbClr val="838787"/>
                </a:solidFill>
                <a:latin typeface="Courier New"/>
                <a:cs typeface="Courier New"/>
              </a:rPr>
              <a:t>}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720585" y="6915150"/>
            <a:ext cx="4547870" cy="1028700"/>
          </a:xfrm>
          <a:prstGeom prst="rect">
            <a:avLst/>
          </a:prstGeom>
          <a:ln w="12700">
            <a:solidFill>
              <a:srgbClr val="838787"/>
            </a:solidFill>
          </a:ln>
        </p:spPr>
        <p:txBody>
          <a:bodyPr wrap="square" lIns="0" tIns="44450" rIns="0" bIns="0" rtlCol="0" vert="horz">
            <a:spAutoFit/>
          </a:bodyPr>
          <a:lstStyle/>
          <a:p>
            <a:pPr marL="53975">
              <a:lnSpc>
                <a:spcPct val="100000"/>
              </a:lnSpc>
              <a:spcBef>
                <a:spcPts val="350"/>
              </a:spcBef>
              <a:tabLst>
                <a:tab pos="968375" algn="l"/>
              </a:tabLst>
            </a:pPr>
            <a:r>
              <a:rPr dirty="0" sz="2000" spc="-10">
                <a:solidFill>
                  <a:srgbClr val="838787"/>
                </a:solidFill>
                <a:latin typeface="Courier New"/>
                <a:cs typeface="Courier New"/>
              </a:rPr>
              <a:t>table</a:t>
            </a:r>
            <a:r>
              <a:rPr dirty="0" sz="2000">
                <a:solidFill>
                  <a:srgbClr val="838787"/>
                </a:solidFill>
                <a:latin typeface="Courier New"/>
                <a:cs typeface="Courier New"/>
              </a:rPr>
              <a:t>	</a:t>
            </a:r>
            <a:r>
              <a:rPr dirty="0" sz="2000" spc="-50">
                <a:solidFill>
                  <a:srgbClr val="838787"/>
                </a:solidFill>
                <a:latin typeface="Courier New"/>
                <a:cs typeface="Courier New"/>
              </a:rPr>
              <a:t>{</a:t>
            </a:r>
            <a:endParaRPr sz="2000">
              <a:latin typeface="Courier New"/>
              <a:cs typeface="Courier New"/>
            </a:endParaRPr>
          </a:p>
          <a:p>
            <a:pPr marL="663575">
              <a:lnSpc>
                <a:spcPct val="100000"/>
              </a:lnSpc>
              <a:tabLst>
                <a:tab pos="3559810" algn="l"/>
              </a:tabLst>
            </a:pPr>
            <a:r>
              <a:rPr dirty="0" sz="2000">
                <a:solidFill>
                  <a:srgbClr val="838787"/>
                </a:solidFill>
                <a:latin typeface="Courier New"/>
                <a:cs typeface="Courier New"/>
              </a:rPr>
              <a:t>page-break-</a:t>
            </a:r>
            <a:r>
              <a:rPr dirty="0" sz="2000" spc="-10">
                <a:solidFill>
                  <a:srgbClr val="838787"/>
                </a:solidFill>
                <a:latin typeface="Courier New"/>
                <a:cs typeface="Courier New"/>
              </a:rPr>
              <a:t>inside:</a:t>
            </a:r>
            <a:r>
              <a:rPr dirty="0" sz="2000">
                <a:solidFill>
                  <a:srgbClr val="838787"/>
                </a:solidFill>
                <a:latin typeface="Courier New"/>
                <a:cs typeface="Courier New"/>
              </a:rPr>
              <a:t>	</a:t>
            </a:r>
            <a:r>
              <a:rPr dirty="0" sz="2000" spc="-10">
                <a:solidFill>
                  <a:srgbClr val="838787"/>
                </a:solidFill>
                <a:latin typeface="Courier New"/>
                <a:cs typeface="Courier New"/>
              </a:rPr>
              <a:t>avoid;</a:t>
            </a:r>
            <a:endParaRPr sz="2000">
              <a:latin typeface="Courier New"/>
              <a:cs typeface="Courier New"/>
            </a:endParaRPr>
          </a:p>
          <a:p>
            <a:pPr marL="53975">
              <a:lnSpc>
                <a:spcPct val="100000"/>
              </a:lnSpc>
            </a:pPr>
            <a:r>
              <a:rPr dirty="0" sz="2000" spc="-50">
                <a:solidFill>
                  <a:srgbClr val="838787"/>
                </a:solidFill>
                <a:latin typeface="Courier New"/>
                <a:cs typeface="Courier New"/>
              </a:rPr>
              <a:t>}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6" name="object 6" descr=""/>
          <p:cNvSpPr txBox="1"/>
          <p:nvPr/>
        </p:nvSpPr>
        <p:spPr>
          <a:xfrm>
            <a:off x="720585" y="8185150"/>
            <a:ext cx="4547870" cy="1028700"/>
          </a:xfrm>
          <a:prstGeom prst="rect">
            <a:avLst/>
          </a:prstGeom>
          <a:ln w="12700">
            <a:solidFill>
              <a:srgbClr val="838787"/>
            </a:solidFill>
          </a:ln>
        </p:spPr>
        <p:txBody>
          <a:bodyPr wrap="square" lIns="0" tIns="44450" rIns="0" bIns="0" rtlCol="0" vert="horz">
            <a:spAutoFit/>
          </a:bodyPr>
          <a:lstStyle/>
          <a:p>
            <a:pPr marL="53975">
              <a:lnSpc>
                <a:spcPct val="100000"/>
              </a:lnSpc>
              <a:spcBef>
                <a:spcPts val="350"/>
              </a:spcBef>
              <a:tabLst>
                <a:tab pos="1882775" algn="l"/>
              </a:tabLst>
            </a:pPr>
            <a:r>
              <a:rPr dirty="0" sz="2000" spc="-10">
                <a:solidFill>
                  <a:srgbClr val="838787"/>
                </a:solidFill>
                <a:latin typeface="Courier New"/>
                <a:cs typeface="Courier New"/>
              </a:rPr>
              <a:t>div.chapter</a:t>
            </a:r>
            <a:r>
              <a:rPr dirty="0" sz="2000">
                <a:solidFill>
                  <a:srgbClr val="838787"/>
                </a:solidFill>
                <a:latin typeface="Courier New"/>
                <a:cs typeface="Courier New"/>
              </a:rPr>
              <a:t>	</a:t>
            </a:r>
            <a:r>
              <a:rPr dirty="0" sz="2000" spc="-50">
                <a:solidFill>
                  <a:srgbClr val="838787"/>
                </a:solidFill>
                <a:latin typeface="Courier New"/>
                <a:cs typeface="Courier New"/>
              </a:rPr>
              <a:t>{</a:t>
            </a:r>
            <a:endParaRPr sz="2000">
              <a:latin typeface="Courier New"/>
              <a:cs typeface="Courier New"/>
            </a:endParaRPr>
          </a:p>
          <a:p>
            <a:pPr marL="514350">
              <a:lnSpc>
                <a:spcPct val="100000"/>
              </a:lnSpc>
              <a:tabLst>
                <a:tab pos="3407410" algn="l"/>
              </a:tabLst>
            </a:pPr>
            <a:r>
              <a:rPr dirty="0" sz="2000" spc="-25" strike="sngStrike">
                <a:solidFill>
                  <a:srgbClr val="838787"/>
                </a:solidFill>
                <a:latin typeface="Courier New"/>
                <a:cs typeface="Courier New"/>
              </a:rPr>
              <a:t> </a:t>
            </a:r>
            <a:r>
              <a:rPr dirty="0" sz="2000" strike="sngStrike">
                <a:solidFill>
                  <a:srgbClr val="838787"/>
                </a:solidFill>
                <a:latin typeface="Courier New"/>
                <a:cs typeface="Courier New"/>
              </a:rPr>
              <a:t>page-break-</a:t>
            </a:r>
            <a:r>
              <a:rPr dirty="0" sz="2000" spc="-10" strike="sngStrike">
                <a:solidFill>
                  <a:srgbClr val="838787"/>
                </a:solidFill>
                <a:latin typeface="Courier New"/>
                <a:cs typeface="Courier New"/>
              </a:rPr>
              <a:t>after:</a:t>
            </a:r>
            <a:r>
              <a:rPr dirty="0" sz="2000" strike="sngStrike">
                <a:solidFill>
                  <a:srgbClr val="838787"/>
                </a:solidFill>
                <a:latin typeface="Courier New"/>
                <a:cs typeface="Courier New"/>
              </a:rPr>
              <a:t>	</a:t>
            </a:r>
            <a:r>
              <a:rPr dirty="0" sz="2000" spc="-10" strike="sngStrike">
                <a:solidFill>
                  <a:srgbClr val="838787"/>
                </a:solidFill>
                <a:latin typeface="Courier New"/>
                <a:cs typeface="Courier New"/>
              </a:rPr>
              <a:t>never;</a:t>
            </a:r>
            <a:endParaRPr sz="2000">
              <a:latin typeface="Courier New"/>
              <a:cs typeface="Courier New"/>
            </a:endParaRPr>
          </a:p>
          <a:p>
            <a:pPr marL="53975">
              <a:lnSpc>
                <a:spcPct val="100000"/>
              </a:lnSpc>
            </a:pPr>
            <a:r>
              <a:rPr dirty="0" sz="2000" spc="-50">
                <a:solidFill>
                  <a:srgbClr val="838787"/>
                </a:solidFill>
                <a:latin typeface="Courier New"/>
                <a:cs typeface="Courier New"/>
              </a:rPr>
              <a:t>}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7" name="object 7" descr=""/>
          <p:cNvSpPr txBox="1"/>
          <p:nvPr/>
        </p:nvSpPr>
        <p:spPr>
          <a:xfrm>
            <a:off x="7388085" y="7880350"/>
            <a:ext cx="4547870" cy="1333500"/>
          </a:xfrm>
          <a:prstGeom prst="rect">
            <a:avLst/>
          </a:prstGeom>
          <a:ln w="12700">
            <a:solidFill>
              <a:srgbClr val="838787"/>
            </a:solidFill>
          </a:ln>
        </p:spPr>
        <p:txBody>
          <a:bodyPr wrap="square" lIns="0" tIns="44450" rIns="0" bIns="0" rtlCol="0" vert="horz">
            <a:spAutoFit/>
          </a:bodyPr>
          <a:lstStyle/>
          <a:p>
            <a:pPr marL="53975">
              <a:lnSpc>
                <a:spcPct val="100000"/>
              </a:lnSpc>
              <a:spcBef>
                <a:spcPts val="350"/>
              </a:spcBef>
              <a:tabLst>
                <a:tab pos="1882775" algn="l"/>
              </a:tabLst>
            </a:pPr>
            <a:r>
              <a:rPr dirty="0" sz="2000" spc="-10">
                <a:solidFill>
                  <a:srgbClr val="838787"/>
                </a:solidFill>
                <a:latin typeface="Courier New"/>
                <a:cs typeface="Courier New"/>
              </a:rPr>
              <a:t>div.chapter</a:t>
            </a:r>
            <a:r>
              <a:rPr dirty="0" sz="2000">
                <a:solidFill>
                  <a:srgbClr val="838787"/>
                </a:solidFill>
                <a:latin typeface="Courier New"/>
                <a:cs typeface="Courier New"/>
              </a:rPr>
              <a:t>	</a:t>
            </a:r>
            <a:r>
              <a:rPr dirty="0" sz="2000" spc="-50">
                <a:solidFill>
                  <a:srgbClr val="838787"/>
                </a:solidFill>
                <a:latin typeface="Courier New"/>
                <a:cs typeface="Courier New"/>
              </a:rPr>
              <a:t>{</a:t>
            </a:r>
            <a:endParaRPr sz="2000">
              <a:latin typeface="Courier New"/>
              <a:cs typeface="Courier New"/>
            </a:endParaRPr>
          </a:p>
          <a:p>
            <a:pPr marL="663575">
              <a:lnSpc>
                <a:spcPct val="100000"/>
              </a:lnSpc>
              <a:tabLst>
                <a:tab pos="2035175" algn="l"/>
              </a:tabLst>
            </a:pPr>
            <a:r>
              <a:rPr dirty="0" sz="2000" spc="-10">
                <a:solidFill>
                  <a:srgbClr val="838787"/>
                </a:solidFill>
                <a:latin typeface="Courier New"/>
                <a:cs typeface="Courier New"/>
              </a:rPr>
              <a:t>orphans:</a:t>
            </a:r>
            <a:r>
              <a:rPr dirty="0" sz="2000">
                <a:solidFill>
                  <a:srgbClr val="838787"/>
                </a:solidFill>
                <a:latin typeface="Courier New"/>
                <a:cs typeface="Courier New"/>
              </a:rPr>
              <a:t>	</a:t>
            </a:r>
            <a:r>
              <a:rPr dirty="0" sz="2000" spc="-25">
                <a:solidFill>
                  <a:srgbClr val="838787"/>
                </a:solidFill>
                <a:latin typeface="Courier New"/>
                <a:cs typeface="Courier New"/>
              </a:rPr>
              <a:t>2;</a:t>
            </a:r>
            <a:endParaRPr sz="2000">
              <a:latin typeface="Courier New"/>
              <a:cs typeface="Courier New"/>
            </a:endParaRPr>
          </a:p>
          <a:p>
            <a:pPr marL="663575">
              <a:lnSpc>
                <a:spcPct val="100000"/>
              </a:lnSpc>
              <a:tabLst>
                <a:tab pos="2035175" algn="l"/>
              </a:tabLst>
            </a:pPr>
            <a:r>
              <a:rPr dirty="0" sz="2000" spc="-10">
                <a:solidFill>
                  <a:srgbClr val="838787"/>
                </a:solidFill>
                <a:latin typeface="Courier New"/>
                <a:cs typeface="Courier New"/>
              </a:rPr>
              <a:t>windows:</a:t>
            </a:r>
            <a:r>
              <a:rPr dirty="0" sz="2000">
                <a:solidFill>
                  <a:srgbClr val="838787"/>
                </a:solidFill>
                <a:latin typeface="Courier New"/>
                <a:cs typeface="Courier New"/>
              </a:rPr>
              <a:t>	</a:t>
            </a:r>
            <a:r>
              <a:rPr dirty="0" sz="2000" spc="-25">
                <a:solidFill>
                  <a:srgbClr val="838787"/>
                </a:solidFill>
                <a:latin typeface="Courier New"/>
                <a:cs typeface="Courier New"/>
              </a:rPr>
              <a:t>3;</a:t>
            </a:r>
            <a:endParaRPr sz="2000">
              <a:latin typeface="Courier New"/>
              <a:cs typeface="Courier New"/>
            </a:endParaRPr>
          </a:p>
          <a:p>
            <a:pPr marL="53975">
              <a:lnSpc>
                <a:spcPct val="100000"/>
              </a:lnSpc>
            </a:pPr>
            <a:r>
              <a:rPr dirty="0" sz="2000" spc="-50">
                <a:solidFill>
                  <a:srgbClr val="838787"/>
                </a:solidFill>
                <a:latin typeface="Courier New"/>
                <a:cs typeface="Courier New"/>
              </a:rPr>
              <a:t>}</a:t>
            </a:r>
            <a:endParaRPr sz="2000">
              <a:latin typeface="Courier New"/>
              <a:cs typeface="Courier New"/>
            </a:endParaRPr>
          </a:p>
        </p:txBody>
      </p:sp>
      <p:sp>
        <p:nvSpPr>
          <p:cNvPr id="8" name="object 8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26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90"/>
              <a:t>BEISPIEL:</a:t>
            </a:r>
            <a:r>
              <a:rPr dirty="0" spc="245"/>
              <a:t> </a:t>
            </a:r>
            <a:r>
              <a:rPr dirty="0" spc="90"/>
              <a:t>SCHRIFTEN</a:t>
            </a:r>
            <a:r>
              <a:rPr dirty="0" spc="250"/>
              <a:t> </a:t>
            </a:r>
            <a:r>
              <a:rPr dirty="0" spc="75"/>
              <a:t>UND</a:t>
            </a:r>
            <a:r>
              <a:rPr dirty="0" spc="250"/>
              <a:t> </a:t>
            </a:r>
            <a:r>
              <a:rPr dirty="0" spc="105"/>
              <a:t>-</a:t>
            </a:r>
            <a:r>
              <a:rPr dirty="0" spc="65"/>
              <a:t>FORMATE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1361439"/>
            <a:ext cx="11026775" cy="7177405"/>
          </a:xfrm>
          <a:prstGeom prst="rect">
            <a:avLst/>
          </a:prstGeom>
        </p:spPr>
        <p:txBody>
          <a:bodyPr wrap="square" lIns="0" tIns="160020" rIns="0" bIns="0" rtlCol="0" vert="horz">
            <a:spAutoFit/>
          </a:bodyPr>
          <a:lstStyle/>
          <a:p>
            <a:pPr marL="787400" marR="1979295" indent="-774700">
              <a:lnSpc>
                <a:spcPts val="5900"/>
              </a:lnSpc>
              <a:spcBef>
                <a:spcPts val="1260"/>
              </a:spcBef>
              <a:buSzPct val="105128"/>
              <a:buFont typeface="Microsoft Sans Serif"/>
              <a:buChar char="‣"/>
              <a:tabLst>
                <a:tab pos="787400" algn="l"/>
              </a:tabLst>
            </a:pPr>
            <a:r>
              <a:rPr dirty="0" sz="5850" b="1">
                <a:solidFill>
                  <a:srgbClr val="34A5DA"/>
                </a:solidFill>
                <a:latin typeface="DIN Condensed"/>
                <a:cs typeface="DIN Condensed"/>
              </a:rPr>
              <a:t>UNTERSTÜTZUNG</a:t>
            </a:r>
            <a:r>
              <a:rPr dirty="0" sz="5850" spc="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850" b="1">
                <a:solidFill>
                  <a:srgbClr val="34A5DA"/>
                </a:solidFill>
                <a:latin typeface="DIN Condensed"/>
                <a:cs typeface="DIN Condensed"/>
              </a:rPr>
              <a:t>FÜR</a:t>
            </a:r>
            <a:r>
              <a:rPr dirty="0" sz="5850" spc="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850" b="1">
                <a:solidFill>
                  <a:srgbClr val="34A5DA"/>
                </a:solidFill>
                <a:latin typeface="DIN Condensed"/>
                <a:cs typeface="DIN Condensed"/>
              </a:rPr>
              <a:t>DIE</a:t>
            </a:r>
            <a:r>
              <a:rPr dirty="0" sz="5850" spc="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850" spc="-10" b="1">
                <a:solidFill>
                  <a:srgbClr val="34A5DA"/>
                </a:solidFill>
                <a:latin typeface="DIN Condensed"/>
                <a:cs typeface="DIN Condensed"/>
              </a:rPr>
              <a:t>GÄNGIGEN SCHRIFTFORMATE</a:t>
            </a:r>
            <a:endParaRPr sz="5850">
              <a:latin typeface="DIN Condensed"/>
              <a:cs typeface="DIN Condensed"/>
            </a:endParaRPr>
          </a:p>
          <a:p>
            <a:pPr lvl="1" marL="1231265" indent="-774065">
              <a:lnSpc>
                <a:spcPct val="100000"/>
              </a:lnSpc>
              <a:spcBef>
                <a:spcPts val="1670"/>
              </a:spcBef>
              <a:buSzPct val="105128"/>
              <a:buFont typeface="Microsoft Sans Serif"/>
              <a:buChar char="‣"/>
              <a:tabLst>
                <a:tab pos="1231265" algn="l"/>
              </a:tabLst>
            </a:pPr>
            <a:r>
              <a:rPr dirty="0" sz="5850" spc="-10" b="1">
                <a:solidFill>
                  <a:srgbClr val="34A5DA"/>
                </a:solidFill>
                <a:latin typeface="DIN Condensed"/>
                <a:cs typeface="DIN Condensed"/>
              </a:rPr>
              <a:t>OPENTYPE</a:t>
            </a:r>
            <a:endParaRPr sz="5850">
              <a:latin typeface="DIN Condensed"/>
              <a:cs typeface="DIN Condensed"/>
            </a:endParaRPr>
          </a:p>
          <a:p>
            <a:pPr lvl="1" marL="1231265" indent="-774065">
              <a:lnSpc>
                <a:spcPct val="100000"/>
              </a:lnSpc>
              <a:spcBef>
                <a:spcPts val="1680"/>
              </a:spcBef>
              <a:buSzPct val="105128"/>
              <a:buFont typeface="Microsoft Sans Serif"/>
              <a:buChar char="‣"/>
              <a:tabLst>
                <a:tab pos="1231265" algn="l"/>
              </a:tabLst>
            </a:pPr>
            <a:r>
              <a:rPr dirty="0" sz="5850" spc="-10" b="1">
                <a:solidFill>
                  <a:srgbClr val="34A5DA"/>
                </a:solidFill>
                <a:latin typeface="DIN Condensed"/>
                <a:cs typeface="DIN Condensed"/>
              </a:rPr>
              <a:t>TRUETYPE</a:t>
            </a:r>
            <a:endParaRPr sz="5850">
              <a:latin typeface="DIN Condensed"/>
              <a:cs typeface="DIN Condensed"/>
            </a:endParaRPr>
          </a:p>
          <a:p>
            <a:pPr lvl="1" marL="1231265" indent="-774065">
              <a:lnSpc>
                <a:spcPct val="100000"/>
              </a:lnSpc>
              <a:spcBef>
                <a:spcPts val="1580"/>
              </a:spcBef>
              <a:buSzPct val="105128"/>
              <a:buFont typeface="Microsoft Sans Serif"/>
              <a:buChar char="‣"/>
              <a:tabLst>
                <a:tab pos="1231265" algn="l"/>
              </a:tabLst>
            </a:pPr>
            <a:r>
              <a:rPr dirty="0" sz="5850" b="1">
                <a:solidFill>
                  <a:srgbClr val="34A5DA"/>
                </a:solidFill>
                <a:latin typeface="DIN Condensed"/>
                <a:cs typeface="DIN Condensed"/>
              </a:rPr>
              <a:t>GOOGLE</a:t>
            </a:r>
            <a:r>
              <a:rPr dirty="0" sz="5850" spc="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850" spc="-10" b="1">
                <a:solidFill>
                  <a:srgbClr val="34A5DA"/>
                </a:solidFill>
                <a:latin typeface="DIN Condensed"/>
                <a:cs typeface="DIN Condensed"/>
              </a:rPr>
              <a:t>WEBFONTS</a:t>
            </a:r>
            <a:endParaRPr sz="5850">
              <a:latin typeface="DIN Condensed"/>
              <a:cs typeface="DIN Condensed"/>
            </a:endParaRPr>
          </a:p>
          <a:p>
            <a:pPr marL="786765" indent="-774065">
              <a:lnSpc>
                <a:spcPct val="100000"/>
              </a:lnSpc>
              <a:spcBef>
                <a:spcPts val="1680"/>
              </a:spcBef>
              <a:buSzPct val="105128"/>
              <a:buFont typeface="Microsoft Sans Serif"/>
              <a:buChar char="‣"/>
              <a:tabLst>
                <a:tab pos="786765" algn="l"/>
              </a:tabLst>
            </a:pPr>
            <a:r>
              <a:rPr dirty="0" sz="5850" b="1">
                <a:solidFill>
                  <a:srgbClr val="34A5DA"/>
                </a:solidFill>
                <a:latin typeface="DIN Condensed"/>
                <a:cs typeface="DIN Condensed"/>
              </a:rPr>
              <a:t>SCHRIFTEN</a:t>
            </a:r>
            <a:r>
              <a:rPr dirty="0" sz="5850" spc="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850" b="1">
                <a:solidFill>
                  <a:srgbClr val="34A5DA"/>
                </a:solidFill>
                <a:latin typeface="DIN Condensed"/>
                <a:cs typeface="DIN Condensed"/>
              </a:rPr>
              <a:t>WERDEN</a:t>
            </a:r>
            <a:r>
              <a:rPr dirty="0" sz="5850" spc="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850" b="1">
                <a:solidFill>
                  <a:srgbClr val="34A5DA"/>
                </a:solidFill>
                <a:latin typeface="DIN Condensed"/>
                <a:cs typeface="DIN Condensed"/>
              </a:rPr>
              <a:t>GENERELL</a:t>
            </a:r>
            <a:r>
              <a:rPr dirty="0" sz="5850" spc="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850" spc="-10" b="1">
                <a:solidFill>
                  <a:srgbClr val="34A5DA"/>
                </a:solidFill>
                <a:latin typeface="DIN Condensed"/>
                <a:cs typeface="DIN Condensed"/>
              </a:rPr>
              <a:t>EINGEBETTET</a:t>
            </a:r>
            <a:endParaRPr sz="5850">
              <a:latin typeface="DIN Condensed"/>
              <a:cs typeface="DIN Condensed"/>
            </a:endParaRPr>
          </a:p>
          <a:p>
            <a:pPr marL="786765" indent="-774065">
              <a:lnSpc>
                <a:spcPct val="100000"/>
              </a:lnSpc>
              <a:spcBef>
                <a:spcPts val="1580"/>
              </a:spcBef>
              <a:buSzPct val="105128"/>
              <a:buFont typeface="Microsoft Sans Serif"/>
              <a:buChar char="‣"/>
              <a:tabLst>
                <a:tab pos="786765" algn="l"/>
              </a:tabLst>
            </a:pPr>
            <a:r>
              <a:rPr dirty="0" sz="5850" b="1">
                <a:solidFill>
                  <a:srgbClr val="34A5DA"/>
                </a:solidFill>
                <a:latin typeface="DIN Condensed"/>
                <a:cs typeface="DIN Condensed"/>
              </a:rPr>
              <a:t>SCHRIFTEN</a:t>
            </a:r>
            <a:r>
              <a:rPr dirty="0" sz="5850" spc="-2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850" b="1">
                <a:solidFill>
                  <a:srgbClr val="34A5DA"/>
                </a:solidFill>
                <a:latin typeface="DIN Condensed"/>
                <a:cs typeface="DIN Condensed"/>
              </a:rPr>
              <a:t>MÜSSEN</a:t>
            </a:r>
            <a:r>
              <a:rPr dirty="0" sz="5850" spc="-2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850" b="1">
                <a:solidFill>
                  <a:srgbClr val="34A5DA"/>
                </a:solidFill>
                <a:latin typeface="DIN Condensed"/>
                <a:cs typeface="DIN Condensed"/>
              </a:rPr>
              <a:t>EINBETTBAR</a:t>
            </a:r>
            <a:r>
              <a:rPr dirty="0" sz="5850" spc="-20" b="1">
                <a:solidFill>
                  <a:srgbClr val="34A5DA"/>
                </a:solidFill>
                <a:latin typeface="DIN Condensed"/>
                <a:cs typeface="DIN Condensed"/>
              </a:rPr>
              <a:t> SEIN</a:t>
            </a:r>
            <a:endParaRPr sz="5850">
              <a:latin typeface="DIN Condensed"/>
              <a:cs typeface="DIN Condense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27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90"/>
              <a:t>BEISPIEL:</a:t>
            </a:r>
            <a:r>
              <a:rPr dirty="0" spc="265"/>
              <a:t> </a:t>
            </a:r>
            <a:r>
              <a:rPr dirty="0" spc="100"/>
              <a:t>UNTERSCHIEDLICHE</a:t>
            </a:r>
            <a:r>
              <a:rPr dirty="0" spc="270"/>
              <a:t> </a:t>
            </a:r>
            <a:r>
              <a:rPr dirty="0" spc="100"/>
              <a:t>SCHREIBRICHTUNG/ASIATISCHE</a:t>
            </a:r>
            <a:r>
              <a:rPr dirty="0" spc="270"/>
              <a:t> </a:t>
            </a:r>
            <a:r>
              <a:rPr dirty="0" spc="60"/>
              <a:t>INHALTE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19100" y="1251736"/>
            <a:ext cx="10815955" cy="4189729"/>
          </a:xfrm>
          <a:prstGeom prst="rect">
            <a:avLst/>
          </a:prstGeom>
        </p:spPr>
        <p:txBody>
          <a:bodyPr wrap="square" lIns="0" tIns="144780" rIns="0" bIns="0" rtlCol="0" vert="horz">
            <a:spAutoFit/>
          </a:bodyPr>
          <a:lstStyle/>
          <a:p>
            <a:pPr marL="723265" indent="-685165">
              <a:lnSpc>
                <a:spcPct val="100000"/>
              </a:lnSpc>
              <a:spcBef>
                <a:spcPts val="1140"/>
              </a:spcBef>
              <a:buSzPct val="104807"/>
              <a:buFont typeface="Microsoft Sans Serif"/>
              <a:buChar char="‣"/>
              <a:tabLst>
                <a:tab pos="723265" algn="l"/>
                <a:tab pos="6453505" algn="l"/>
              </a:tabLst>
            </a:pPr>
            <a:r>
              <a:rPr dirty="0" sz="5200" b="1">
                <a:solidFill>
                  <a:srgbClr val="34A5DA"/>
                </a:solidFill>
                <a:latin typeface="DIN Condensed"/>
                <a:cs typeface="DIN Condensed"/>
              </a:rPr>
              <a:t>GUTE UNTERSTÜTZUNG </a:t>
            </a:r>
            <a:r>
              <a:rPr dirty="0" sz="5200" spc="-25" b="1">
                <a:solidFill>
                  <a:srgbClr val="34A5DA"/>
                </a:solidFill>
                <a:latin typeface="DIN Condensed"/>
                <a:cs typeface="DIN Condensed"/>
              </a:rPr>
              <a:t>FÜR</a:t>
            </a:r>
            <a:r>
              <a:rPr dirty="0" sz="52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5200" spc="-60" b="1">
                <a:solidFill>
                  <a:srgbClr val="34A5DA"/>
                </a:solidFill>
                <a:latin typeface="DIN Condensed"/>
                <a:cs typeface="DIN Condensed"/>
              </a:rPr>
              <a:t>RIGHT-</a:t>
            </a:r>
            <a:r>
              <a:rPr dirty="0" sz="5200" spc="-30" b="1">
                <a:solidFill>
                  <a:srgbClr val="34A5DA"/>
                </a:solidFill>
                <a:latin typeface="DIN Condensed"/>
                <a:cs typeface="DIN Condensed"/>
              </a:rPr>
              <a:t>TO-</a:t>
            </a:r>
            <a:r>
              <a:rPr dirty="0" sz="5200" spc="-20" b="1">
                <a:solidFill>
                  <a:srgbClr val="34A5DA"/>
                </a:solidFill>
                <a:latin typeface="DIN Condensed"/>
                <a:cs typeface="DIN Condensed"/>
              </a:rPr>
              <a:t>LEFT</a:t>
            </a:r>
            <a:endParaRPr sz="5200">
              <a:latin typeface="DIN Condensed"/>
              <a:cs typeface="DIN Condensed"/>
            </a:endParaRPr>
          </a:p>
          <a:p>
            <a:pPr marL="723900" marR="30480" indent="-685800">
              <a:lnSpc>
                <a:spcPts val="5100"/>
              </a:lnSpc>
              <a:spcBef>
                <a:spcPts val="2480"/>
              </a:spcBef>
              <a:buSzPct val="104807"/>
              <a:buFont typeface="Microsoft Sans Serif"/>
              <a:buChar char="‣"/>
              <a:tabLst>
                <a:tab pos="723900" algn="l"/>
              </a:tabLst>
            </a:pPr>
            <a:r>
              <a:rPr dirty="0" sz="5200" spc="-20" b="1">
                <a:solidFill>
                  <a:srgbClr val="34A5DA"/>
                </a:solidFill>
                <a:latin typeface="DIN Condensed"/>
                <a:cs typeface="DIN Condensed"/>
              </a:rPr>
              <a:t>VERTICAL-</a:t>
            </a:r>
            <a:r>
              <a:rPr dirty="0" sz="5200" b="1">
                <a:solidFill>
                  <a:srgbClr val="34A5DA"/>
                </a:solidFill>
                <a:latin typeface="DIN Condensed"/>
                <a:cs typeface="DIN Condensed"/>
              </a:rPr>
              <a:t>RL</a:t>
            </a:r>
            <a:r>
              <a:rPr dirty="0" sz="5200" spc="8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200" spc="-10" b="1">
                <a:solidFill>
                  <a:srgbClr val="34A5DA"/>
                </a:solidFill>
                <a:latin typeface="DIN Condensed"/>
                <a:cs typeface="DIN Condensed"/>
              </a:rPr>
              <a:t>(JAPANISCH/CHINESISCH) </a:t>
            </a:r>
            <a:r>
              <a:rPr dirty="0" sz="5200" b="1">
                <a:solidFill>
                  <a:srgbClr val="34A5DA"/>
                </a:solidFill>
                <a:latin typeface="DIN Condensed"/>
                <a:cs typeface="DIN Condensed"/>
              </a:rPr>
              <a:t>EINGESCHRÄNKT (PRINCEXML + </a:t>
            </a:r>
            <a:r>
              <a:rPr dirty="0" sz="5200" spc="-10" b="1">
                <a:solidFill>
                  <a:srgbClr val="34A5DA"/>
                </a:solidFill>
                <a:latin typeface="DIN Condensed"/>
                <a:cs typeface="DIN Condensed"/>
              </a:rPr>
              <a:t>ANTENNAHOUSE)</a:t>
            </a:r>
            <a:endParaRPr sz="5200">
              <a:latin typeface="DIN Condensed"/>
              <a:cs typeface="DIN Condensed"/>
            </a:endParaRPr>
          </a:p>
          <a:p>
            <a:pPr marL="723900" marR="1112520" indent="-685800">
              <a:lnSpc>
                <a:spcPts val="5200"/>
              </a:lnSpc>
              <a:spcBef>
                <a:spcPts val="2420"/>
              </a:spcBef>
              <a:buSzPct val="104807"/>
              <a:buFont typeface="Microsoft Sans Serif"/>
              <a:buChar char="‣"/>
              <a:tabLst>
                <a:tab pos="723900" algn="l"/>
              </a:tabLst>
            </a:pPr>
            <a:r>
              <a:rPr dirty="0" sz="5200" b="1">
                <a:solidFill>
                  <a:srgbClr val="34A5DA"/>
                </a:solidFill>
                <a:latin typeface="DIN Condensed"/>
                <a:cs typeface="DIN Condensed"/>
              </a:rPr>
              <a:t>NICHT ALLE SCHRIFTEN VERFÜGEN ÜBER </a:t>
            </a:r>
            <a:r>
              <a:rPr dirty="0" sz="5200" spc="-25" b="1">
                <a:solidFill>
                  <a:srgbClr val="34A5DA"/>
                </a:solidFill>
                <a:latin typeface="DIN Condensed"/>
                <a:cs typeface="DIN Condensed"/>
              </a:rPr>
              <a:t>DIE </a:t>
            </a:r>
            <a:r>
              <a:rPr dirty="0" sz="5200" b="1">
                <a:solidFill>
                  <a:srgbClr val="34A5DA"/>
                </a:solidFill>
                <a:latin typeface="DIN Condensed"/>
                <a:cs typeface="DIN Condensed"/>
              </a:rPr>
              <a:t>NOTWENDIGEN</a:t>
            </a:r>
            <a:r>
              <a:rPr dirty="0" sz="5200" spc="-6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200" spc="-10" b="1">
                <a:solidFill>
                  <a:srgbClr val="34A5DA"/>
                </a:solidFill>
                <a:latin typeface="DIN Condensed"/>
                <a:cs typeface="DIN Condensed"/>
              </a:rPr>
              <a:t>CODEPOINTS</a:t>
            </a:r>
            <a:endParaRPr sz="5200">
              <a:latin typeface="DIN Condensed"/>
              <a:cs typeface="DIN Condensed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205807" y="6201862"/>
            <a:ext cx="8502015" cy="2940050"/>
            <a:chOff x="205807" y="6201862"/>
            <a:chExt cx="8502015" cy="2940050"/>
          </a:xfrm>
        </p:grpSpPr>
        <p:pic>
          <p:nvPicPr>
            <p:cNvPr id="5" name="object 5" descr="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05807" y="6201862"/>
              <a:ext cx="8501636" cy="293995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6700" y="6235699"/>
              <a:ext cx="8382000" cy="2819400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8866108" y="6201862"/>
            <a:ext cx="3789679" cy="2940050"/>
            <a:chOff x="8866108" y="6201862"/>
            <a:chExt cx="3789679" cy="2940050"/>
          </a:xfrm>
        </p:grpSpPr>
        <p:pic>
          <p:nvPicPr>
            <p:cNvPr id="8" name="object 8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6108" y="6201862"/>
              <a:ext cx="3789448" cy="2939952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28099" y="6235699"/>
              <a:ext cx="3670300" cy="2819400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28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495300"/>
            <a:ext cx="2893060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85" b="1">
                <a:solidFill>
                  <a:srgbClr val="838787"/>
                </a:solidFill>
                <a:latin typeface="DIN Alternate"/>
                <a:cs typeface="DIN Alternate"/>
              </a:rPr>
              <a:t>WEITERE</a:t>
            </a:r>
            <a:r>
              <a:rPr dirty="0" sz="2400" spc="240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spc="80" b="1">
                <a:solidFill>
                  <a:srgbClr val="838787"/>
                </a:solidFill>
                <a:latin typeface="DIN Alternate"/>
                <a:cs typeface="DIN Alternate"/>
              </a:rPr>
              <a:t>FEATURES</a:t>
            </a:r>
            <a:endParaRPr sz="2400">
              <a:latin typeface="DIN Alternate"/>
              <a:cs typeface="DIN Alternate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1341845"/>
            <a:ext cx="9368155" cy="6860540"/>
          </a:xfrm>
          <a:prstGeom prst="rect">
            <a:avLst/>
          </a:prstGeom>
        </p:spPr>
        <p:txBody>
          <a:bodyPr wrap="square" lIns="0" tIns="106045" rIns="0" bIns="0" rtlCol="0" vert="horz">
            <a:spAutoFit/>
          </a:bodyPr>
          <a:lstStyle/>
          <a:p>
            <a:pPr marL="494665" indent="-481965">
              <a:lnSpc>
                <a:spcPct val="100000"/>
              </a:lnSpc>
              <a:spcBef>
                <a:spcPts val="835"/>
              </a:spcBef>
              <a:buSzPct val="105405"/>
              <a:buFont typeface="Microsoft Sans Serif"/>
              <a:buChar char="‣"/>
              <a:tabLst>
                <a:tab pos="494665" algn="l"/>
              </a:tabLst>
            </a:pPr>
            <a:r>
              <a:rPr dirty="0" sz="3700" spc="-10" b="1">
                <a:solidFill>
                  <a:srgbClr val="34A5DA"/>
                </a:solidFill>
                <a:latin typeface="DIN Condensed"/>
                <a:cs typeface="DIN Condensed"/>
              </a:rPr>
              <a:t>SEITENBEREICHE</a:t>
            </a:r>
            <a:endParaRPr sz="3700">
              <a:latin typeface="DIN Condensed"/>
              <a:cs typeface="DIN Condensed"/>
            </a:endParaRPr>
          </a:p>
          <a:p>
            <a:pPr marL="494665" indent="-481965">
              <a:lnSpc>
                <a:spcPct val="100000"/>
              </a:lnSpc>
              <a:spcBef>
                <a:spcPts val="960"/>
              </a:spcBef>
              <a:buSzPct val="105405"/>
              <a:buFont typeface="Microsoft Sans Serif"/>
              <a:buChar char="‣"/>
              <a:tabLst>
                <a:tab pos="494665" algn="l"/>
              </a:tabLst>
            </a:pPr>
            <a:r>
              <a:rPr dirty="0" sz="3700" b="1">
                <a:solidFill>
                  <a:srgbClr val="34A5DA"/>
                </a:solidFill>
                <a:latin typeface="DIN Condensed"/>
                <a:cs typeface="DIN Condensed"/>
              </a:rPr>
              <a:t>ZÄHLER</a:t>
            </a:r>
            <a:r>
              <a:rPr dirty="0" sz="3700" spc="-1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700" b="1">
                <a:solidFill>
                  <a:srgbClr val="34A5DA"/>
                </a:solidFill>
                <a:latin typeface="DIN Condensed"/>
                <a:cs typeface="DIN Condensed"/>
              </a:rPr>
              <a:t>(SEITEN,</a:t>
            </a:r>
            <a:r>
              <a:rPr dirty="0" sz="3700" spc="-1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700" b="1">
                <a:solidFill>
                  <a:srgbClr val="34A5DA"/>
                </a:solidFill>
                <a:latin typeface="DIN Condensed"/>
                <a:cs typeface="DIN Condensed"/>
              </a:rPr>
              <a:t>REFERENZEN,</a:t>
            </a:r>
            <a:r>
              <a:rPr dirty="0" sz="3700" spc="-1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700" b="1">
                <a:solidFill>
                  <a:srgbClr val="34A5DA"/>
                </a:solidFill>
                <a:latin typeface="DIN Condensed"/>
                <a:cs typeface="DIN Condensed"/>
              </a:rPr>
              <a:t>FUßNOTEN,</a:t>
            </a:r>
            <a:r>
              <a:rPr dirty="0" sz="3700" spc="-10" b="1">
                <a:solidFill>
                  <a:srgbClr val="34A5DA"/>
                </a:solidFill>
                <a:latin typeface="DIN Condensed"/>
                <a:cs typeface="DIN Condensed"/>
              </a:rPr>
              <a:t> SELBSTDEFINIERT)</a:t>
            </a:r>
            <a:endParaRPr sz="3700">
              <a:latin typeface="DIN Condensed"/>
              <a:cs typeface="DIN Condensed"/>
            </a:endParaRPr>
          </a:p>
          <a:p>
            <a:pPr marL="494665" indent="-481965">
              <a:lnSpc>
                <a:spcPct val="100000"/>
              </a:lnSpc>
              <a:spcBef>
                <a:spcPts val="960"/>
              </a:spcBef>
              <a:buSzPct val="105405"/>
              <a:buFont typeface="Microsoft Sans Serif"/>
              <a:buChar char="‣"/>
              <a:tabLst>
                <a:tab pos="494665" algn="l"/>
              </a:tabLst>
            </a:pPr>
            <a:r>
              <a:rPr dirty="0" sz="3700" spc="-10" b="1">
                <a:solidFill>
                  <a:srgbClr val="34A5DA"/>
                </a:solidFill>
                <a:latin typeface="DIN Condensed"/>
                <a:cs typeface="DIN Condensed"/>
              </a:rPr>
              <a:t>VERWEISE</a:t>
            </a:r>
            <a:endParaRPr sz="3700">
              <a:latin typeface="DIN Condensed"/>
              <a:cs typeface="DIN Condensed"/>
            </a:endParaRPr>
          </a:p>
          <a:p>
            <a:pPr marL="494665" indent="-481965">
              <a:lnSpc>
                <a:spcPct val="100000"/>
              </a:lnSpc>
              <a:spcBef>
                <a:spcPts val="960"/>
              </a:spcBef>
              <a:buSzPct val="105405"/>
              <a:buFont typeface="Microsoft Sans Serif"/>
              <a:buChar char="‣"/>
              <a:tabLst>
                <a:tab pos="494665" algn="l"/>
              </a:tabLst>
            </a:pPr>
            <a:r>
              <a:rPr dirty="0" sz="3700" b="1">
                <a:solidFill>
                  <a:srgbClr val="34A5DA"/>
                </a:solidFill>
                <a:latin typeface="DIN Condensed"/>
                <a:cs typeface="DIN Condensed"/>
              </a:rPr>
              <a:t>PDF</a:t>
            </a:r>
            <a:r>
              <a:rPr dirty="0" sz="3700" spc="-1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3700" b="1">
                <a:solidFill>
                  <a:srgbClr val="34A5DA"/>
                </a:solidFill>
                <a:latin typeface="DIN Condensed"/>
                <a:cs typeface="DIN Condensed"/>
              </a:rPr>
              <a:t>SPEZIFISCHE </a:t>
            </a:r>
            <a:r>
              <a:rPr dirty="0" sz="3700" spc="-10" b="1">
                <a:solidFill>
                  <a:srgbClr val="34A5DA"/>
                </a:solidFill>
                <a:latin typeface="DIN Condensed"/>
                <a:cs typeface="DIN Condensed"/>
              </a:rPr>
              <a:t>FUNKTIONALITÄTEN</a:t>
            </a:r>
            <a:endParaRPr sz="3700">
              <a:latin typeface="DIN Condensed"/>
              <a:cs typeface="DIN Condensed"/>
            </a:endParaRPr>
          </a:p>
          <a:p>
            <a:pPr lvl="1" marL="939165" indent="-481965">
              <a:lnSpc>
                <a:spcPct val="100000"/>
              </a:lnSpc>
              <a:spcBef>
                <a:spcPts val="960"/>
              </a:spcBef>
              <a:buSzPct val="105405"/>
              <a:buFont typeface="Microsoft Sans Serif"/>
              <a:buChar char="‣"/>
              <a:tabLst>
                <a:tab pos="939165" algn="l"/>
              </a:tabLst>
            </a:pPr>
            <a:r>
              <a:rPr dirty="0" sz="3700" b="1">
                <a:solidFill>
                  <a:srgbClr val="34A5DA"/>
                </a:solidFill>
                <a:latin typeface="DIN Condensed"/>
                <a:cs typeface="DIN Condensed"/>
              </a:rPr>
              <a:t>PDF </a:t>
            </a:r>
            <a:r>
              <a:rPr dirty="0" sz="3700" spc="-10" b="1">
                <a:solidFill>
                  <a:srgbClr val="34A5DA"/>
                </a:solidFill>
                <a:latin typeface="DIN Condensed"/>
                <a:cs typeface="DIN Condensed"/>
              </a:rPr>
              <a:t>BOOKMARKS</a:t>
            </a:r>
            <a:endParaRPr sz="3700">
              <a:latin typeface="DIN Condensed"/>
              <a:cs typeface="DIN Condensed"/>
            </a:endParaRPr>
          </a:p>
          <a:p>
            <a:pPr lvl="1" marL="939165" indent="-481965">
              <a:lnSpc>
                <a:spcPct val="100000"/>
              </a:lnSpc>
              <a:spcBef>
                <a:spcPts val="960"/>
              </a:spcBef>
              <a:buSzPct val="105405"/>
              <a:buFont typeface="Microsoft Sans Serif"/>
              <a:buChar char="‣"/>
              <a:tabLst>
                <a:tab pos="939165" algn="l"/>
              </a:tabLst>
            </a:pPr>
            <a:r>
              <a:rPr dirty="0" sz="3700" b="1">
                <a:solidFill>
                  <a:srgbClr val="34A5DA"/>
                </a:solidFill>
                <a:latin typeface="DIN Condensed"/>
                <a:cs typeface="DIN Condensed"/>
              </a:rPr>
              <a:t>PDF </a:t>
            </a:r>
            <a:r>
              <a:rPr dirty="0" sz="3700" spc="-10" b="1">
                <a:solidFill>
                  <a:srgbClr val="34A5DA"/>
                </a:solidFill>
                <a:latin typeface="DIN Condensed"/>
                <a:cs typeface="DIN Condensed"/>
              </a:rPr>
              <a:t>METADATA</a:t>
            </a:r>
            <a:endParaRPr sz="3700">
              <a:latin typeface="DIN Condensed"/>
              <a:cs typeface="DIN Condensed"/>
            </a:endParaRPr>
          </a:p>
          <a:p>
            <a:pPr lvl="1" marL="939165" indent="-481965">
              <a:lnSpc>
                <a:spcPct val="100000"/>
              </a:lnSpc>
              <a:spcBef>
                <a:spcPts val="960"/>
              </a:spcBef>
              <a:buSzPct val="105405"/>
              <a:buFont typeface="Microsoft Sans Serif"/>
              <a:buChar char="‣"/>
              <a:tabLst>
                <a:tab pos="939165" algn="l"/>
              </a:tabLst>
            </a:pPr>
            <a:r>
              <a:rPr dirty="0" sz="3700" b="1">
                <a:solidFill>
                  <a:srgbClr val="34A5DA"/>
                </a:solidFill>
                <a:latin typeface="DIN Condensed"/>
                <a:cs typeface="DIN Condensed"/>
              </a:rPr>
              <a:t>VERSCHLÜSSLUNG UND </a:t>
            </a:r>
            <a:r>
              <a:rPr dirty="0" sz="3700" spc="-10" b="1">
                <a:solidFill>
                  <a:srgbClr val="34A5DA"/>
                </a:solidFill>
                <a:latin typeface="DIN Condensed"/>
                <a:cs typeface="DIN Condensed"/>
              </a:rPr>
              <a:t>SIGNATUR</a:t>
            </a:r>
            <a:endParaRPr sz="3700">
              <a:latin typeface="DIN Condensed"/>
              <a:cs typeface="DIN Condensed"/>
            </a:endParaRPr>
          </a:p>
          <a:p>
            <a:pPr lvl="1" marL="939165" indent="-481965">
              <a:lnSpc>
                <a:spcPct val="100000"/>
              </a:lnSpc>
              <a:spcBef>
                <a:spcPts val="960"/>
              </a:spcBef>
              <a:buSzPct val="105405"/>
              <a:buFont typeface="Microsoft Sans Serif"/>
              <a:buChar char="‣"/>
              <a:tabLst>
                <a:tab pos="939165" algn="l"/>
              </a:tabLst>
            </a:pPr>
            <a:r>
              <a:rPr dirty="0" sz="3700" b="1">
                <a:solidFill>
                  <a:srgbClr val="34A5DA"/>
                </a:solidFill>
                <a:latin typeface="DIN Condensed"/>
                <a:cs typeface="DIN Condensed"/>
              </a:rPr>
              <a:t>ARCHIVE PDF </a:t>
            </a:r>
            <a:r>
              <a:rPr dirty="0" sz="3700" spc="-10" b="1">
                <a:solidFill>
                  <a:srgbClr val="34A5DA"/>
                </a:solidFill>
                <a:latin typeface="DIN Condensed"/>
                <a:cs typeface="DIN Condensed"/>
              </a:rPr>
              <a:t>FORMAT</a:t>
            </a:r>
            <a:endParaRPr sz="3700">
              <a:latin typeface="DIN Condensed"/>
              <a:cs typeface="DIN Condensed"/>
            </a:endParaRPr>
          </a:p>
          <a:p>
            <a:pPr lvl="1" marL="939165" indent="-481965">
              <a:lnSpc>
                <a:spcPct val="100000"/>
              </a:lnSpc>
              <a:spcBef>
                <a:spcPts val="960"/>
              </a:spcBef>
              <a:buSzPct val="105405"/>
              <a:buFont typeface="Microsoft Sans Serif"/>
              <a:buChar char="‣"/>
              <a:tabLst>
                <a:tab pos="939165" algn="l"/>
              </a:tabLst>
            </a:pPr>
            <a:r>
              <a:rPr dirty="0" sz="3700" b="1">
                <a:solidFill>
                  <a:srgbClr val="34A5DA"/>
                </a:solidFill>
                <a:latin typeface="DIN Condensed"/>
                <a:cs typeface="DIN Condensed"/>
              </a:rPr>
              <a:t>PDF </a:t>
            </a:r>
            <a:r>
              <a:rPr dirty="0" sz="3700" spc="-25" b="1">
                <a:solidFill>
                  <a:srgbClr val="34A5DA"/>
                </a:solidFill>
                <a:latin typeface="DIN Condensed"/>
                <a:cs typeface="DIN Condensed"/>
              </a:rPr>
              <a:t>UA</a:t>
            </a:r>
            <a:endParaRPr sz="3700">
              <a:latin typeface="DIN Condensed"/>
              <a:cs typeface="DIN Condensed"/>
            </a:endParaRPr>
          </a:p>
          <a:p>
            <a:pPr marL="494665" indent="-481965">
              <a:lnSpc>
                <a:spcPct val="100000"/>
              </a:lnSpc>
              <a:spcBef>
                <a:spcPts val="960"/>
              </a:spcBef>
              <a:buSzPct val="105405"/>
              <a:buFont typeface="Microsoft Sans Serif"/>
              <a:buChar char="‣"/>
              <a:tabLst>
                <a:tab pos="494665" algn="l"/>
              </a:tabLst>
            </a:pPr>
            <a:r>
              <a:rPr dirty="0" sz="3700" spc="-10" b="1">
                <a:solidFill>
                  <a:srgbClr val="34A5DA"/>
                </a:solidFill>
                <a:latin typeface="DIN Condensed"/>
                <a:cs typeface="DIN Condensed"/>
              </a:rPr>
              <a:t>U.V.A.M.</a:t>
            </a:r>
            <a:endParaRPr sz="3700">
              <a:latin typeface="DIN Condensed"/>
              <a:cs typeface="DIN Condense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29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530600"/>
            <a:ext cx="7995920" cy="2311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2871470" algn="l"/>
                <a:tab pos="4774565" algn="l"/>
              </a:tabLst>
            </a:pPr>
            <a:r>
              <a:rPr dirty="0" sz="15000" spc="-25">
                <a:solidFill>
                  <a:srgbClr val="34A5DA"/>
                </a:solidFill>
                <a:latin typeface="DIN Condensed"/>
                <a:cs typeface="DIN Condensed"/>
              </a:rPr>
              <a:t>XML</a:t>
            </a:r>
            <a:r>
              <a:rPr dirty="0" sz="15000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15000" spc="-25">
                <a:solidFill>
                  <a:srgbClr val="34A5DA"/>
                </a:solidFill>
                <a:latin typeface="DIN Condensed"/>
                <a:cs typeface="DIN Condensed"/>
              </a:rPr>
              <a:t>VS</a:t>
            </a:r>
            <a:r>
              <a:rPr dirty="0" sz="15000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15000" spc="-20">
                <a:solidFill>
                  <a:srgbClr val="34A5DA"/>
                </a:solidFill>
                <a:latin typeface="DIN Condensed"/>
                <a:cs typeface="DIN Condensed"/>
              </a:rPr>
              <a:t>HTML</a:t>
            </a:r>
            <a:endParaRPr sz="15000">
              <a:latin typeface="DIN Condensed"/>
              <a:cs typeface="DIN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245240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30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60"/>
              <a:t>XML</a:t>
            </a:r>
            <a:r>
              <a:rPr dirty="0" spc="285"/>
              <a:t> </a:t>
            </a:r>
            <a:r>
              <a:rPr dirty="0"/>
              <a:t>VS</a:t>
            </a:r>
            <a:r>
              <a:rPr dirty="0" spc="290"/>
              <a:t> </a:t>
            </a:r>
            <a:r>
              <a:rPr dirty="0" spc="105"/>
              <a:t>(X)HTML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1201661"/>
            <a:ext cx="10727690" cy="5974080"/>
          </a:xfrm>
          <a:prstGeom prst="rect">
            <a:avLst/>
          </a:prstGeom>
        </p:spPr>
        <p:txBody>
          <a:bodyPr wrap="square" lIns="0" tIns="169545" rIns="0" bIns="0" rtlCol="0" vert="horz">
            <a:spAutoFit/>
          </a:bodyPr>
          <a:lstStyle/>
          <a:p>
            <a:pPr marL="799465" indent="-786765">
              <a:lnSpc>
                <a:spcPct val="100000"/>
              </a:lnSpc>
              <a:spcBef>
                <a:spcPts val="1335"/>
              </a:spcBef>
              <a:buSzPct val="105000"/>
              <a:buFont typeface="Microsoft Sans Serif"/>
              <a:buChar char="‣"/>
              <a:tabLst>
                <a:tab pos="799465" algn="l"/>
                <a:tab pos="3874135" algn="l"/>
                <a:tab pos="6864984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FUNKTIONAL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PRINZIPIELL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GLEICHWERTIG</a:t>
            </a:r>
            <a:endParaRPr sz="6000">
              <a:latin typeface="DIN Condensed"/>
              <a:cs typeface="DIN Condensed"/>
            </a:endParaRPr>
          </a:p>
          <a:p>
            <a:pPr marL="799465" indent="-786765">
              <a:lnSpc>
                <a:spcPct val="100000"/>
              </a:lnSpc>
              <a:spcBef>
                <a:spcPts val="1600"/>
              </a:spcBef>
              <a:buSzPct val="105000"/>
              <a:buFont typeface="Microsoft Sans Serif"/>
              <a:buChar char="‣"/>
              <a:tabLst>
                <a:tab pos="799465" algn="l"/>
                <a:tab pos="2364740" algn="l"/>
                <a:tab pos="4803775" algn="l"/>
                <a:tab pos="5721350" algn="l"/>
                <a:tab pos="7146290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MEIST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EXISTIERT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EIN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0" b="1">
                <a:solidFill>
                  <a:srgbClr val="34A5DA"/>
                </a:solidFill>
                <a:latin typeface="DIN Condensed"/>
                <a:cs typeface="DIN Condensed"/>
              </a:rPr>
              <a:t>HTML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WORKFLOW</a:t>
            </a:r>
            <a:endParaRPr sz="6000">
              <a:latin typeface="DIN Condensed"/>
              <a:cs typeface="DIN Condensed"/>
            </a:endParaRPr>
          </a:p>
          <a:p>
            <a:pPr marL="800100" marR="751840" indent="-787400">
              <a:lnSpc>
                <a:spcPts val="6000"/>
              </a:lnSpc>
              <a:spcBef>
                <a:spcPts val="2800"/>
              </a:spcBef>
              <a:buSzPct val="105000"/>
              <a:buFont typeface="Microsoft Sans Serif"/>
              <a:buChar char="‣"/>
              <a:tabLst>
                <a:tab pos="800100" algn="l"/>
                <a:tab pos="3086735" algn="l"/>
                <a:tab pos="4213225" algn="l"/>
                <a:tab pos="5118100" algn="l"/>
                <a:tab pos="5716905" algn="l"/>
                <a:tab pos="7145655" algn="l"/>
                <a:tab pos="8049259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NUTZUNG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2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VON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JAVASCRIPT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BEI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(X)HTML MÖGLICH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(PRINCE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50" b="1">
                <a:solidFill>
                  <a:srgbClr val="34A5DA"/>
                </a:solidFill>
                <a:latin typeface="DIN Condensed"/>
                <a:cs typeface="DIN Condensed"/>
              </a:rPr>
              <a:t>+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PDFREACTOR)</a:t>
            </a:r>
            <a:endParaRPr sz="6000">
              <a:latin typeface="DIN Condensed"/>
              <a:cs typeface="DIN Condensed"/>
            </a:endParaRPr>
          </a:p>
          <a:p>
            <a:pPr marL="800100" marR="5080" indent="-787400">
              <a:lnSpc>
                <a:spcPts val="6000"/>
              </a:lnSpc>
              <a:spcBef>
                <a:spcPts val="2800"/>
              </a:spcBef>
              <a:buSzPct val="105000"/>
              <a:buFont typeface="Microsoft Sans Serif"/>
              <a:buChar char="‣"/>
              <a:tabLst>
                <a:tab pos="800100" algn="l"/>
                <a:tab pos="2550160" algn="l"/>
                <a:tab pos="4239260" algn="l"/>
                <a:tab pos="5060950" algn="l"/>
                <a:tab pos="7145655" algn="l"/>
                <a:tab pos="7359015" algn="l"/>
                <a:tab pos="7994650" algn="l"/>
                <a:tab pos="8289290" algn="l"/>
              </a:tabLst>
            </a:pP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SEMANTISCHE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ZUWEISUNG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XML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ELEMENTE DURCH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„DISPLAY“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10" b="1">
                <a:solidFill>
                  <a:srgbClr val="34A5DA"/>
                </a:solidFill>
                <a:latin typeface="DIN Condensed"/>
                <a:cs typeface="DIN Condensed"/>
              </a:rPr>
              <a:t>ATTRIBUT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IN</a:t>
            </a:r>
            <a:r>
              <a:rPr dirty="0" sz="6000" b="1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6000" spc="-25" b="1">
                <a:solidFill>
                  <a:srgbClr val="34A5DA"/>
                </a:solidFill>
                <a:latin typeface="DIN Condensed"/>
                <a:cs typeface="DIN Condensed"/>
              </a:rPr>
              <a:t>CSS</a:t>
            </a:r>
            <a:endParaRPr sz="6000">
              <a:latin typeface="DIN Condensed"/>
              <a:cs typeface="DIN Condense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31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530600"/>
            <a:ext cx="10761980" cy="2311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0" spc="-15">
                <a:solidFill>
                  <a:srgbClr val="34A5DA"/>
                </a:solidFill>
                <a:latin typeface="DIN Condensed"/>
                <a:cs typeface="DIN Condensed"/>
              </a:rPr>
              <a:t>PRIN</a:t>
            </a:r>
            <a:r>
              <a:rPr dirty="0" sz="15000" spc="-944">
                <a:solidFill>
                  <a:srgbClr val="34A5DA"/>
                </a:solidFill>
                <a:latin typeface="DIN Condensed"/>
                <a:cs typeface="DIN Condensed"/>
              </a:rPr>
              <a:t>T</a:t>
            </a:r>
            <a:r>
              <a:rPr dirty="0" sz="15000" spc="-15">
                <a:solidFill>
                  <a:srgbClr val="34A5DA"/>
                </a:solidFill>
                <a:latin typeface="DIN Condensed"/>
                <a:cs typeface="DIN Condensed"/>
              </a:rPr>
              <a:t>-</a:t>
            </a:r>
            <a:r>
              <a:rPr dirty="0" sz="15000" spc="-10">
                <a:solidFill>
                  <a:srgbClr val="34A5DA"/>
                </a:solidFill>
                <a:latin typeface="DIN Condensed"/>
                <a:cs typeface="DIN Condensed"/>
              </a:rPr>
              <a:t>CSS.ROCKS</a:t>
            </a:r>
            <a:endParaRPr sz="15000">
              <a:latin typeface="DIN Condensed"/>
              <a:cs typeface="DIN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245240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32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55"/>
              <a:t>PRINT-</a:t>
            </a:r>
            <a:r>
              <a:rPr dirty="0" spc="105"/>
              <a:t>CSS.ROCKS</a:t>
            </a:r>
            <a:r>
              <a:rPr dirty="0" spc="254"/>
              <a:t> </a:t>
            </a:r>
            <a:r>
              <a:rPr dirty="0" spc="105"/>
              <a:t>PROJEKT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44500" y="1288747"/>
            <a:ext cx="11291570" cy="3576954"/>
          </a:xfrm>
          <a:prstGeom prst="rect">
            <a:avLst/>
          </a:prstGeom>
        </p:spPr>
        <p:txBody>
          <a:bodyPr wrap="square" lIns="0" tIns="133350" rIns="0" bIns="0" rtlCol="0" vert="horz">
            <a:spAutoFit/>
          </a:bodyPr>
          <a:lstStyle/>
          <a:p>
            <a:pPr marL="634365" indent="-621665">
              <a:lnSpc>
                <a:spcPct val="100000"/>
              </a:lnSpc>
              <a:spcBef>
                <a:spcPts val="1050"/>
              </a:spcBef>
              <a:buSzPct val="105208"/>
              <a:buFont typeface="Microsoft Sans Serif"/>
              <a:buChar char="‣"/>
              <a:tabLst>
                <a:tab pos="634365" algn="l"/>
              </a:tabLst>
            </a:pPr>
            <a:r>
              <a:rPr dirty="0" sz="4800" spc="-35" b="1">
                <a:solidFill>
                  <a:srgbClr val="34A5DA"/>
                </a:solidFill>
                <a:latin typeface="DIN Condensed"/>
                <a:cs typeface="DIN Condensed"/>
                <a:hlinkClick r:id="rId2"/>
              </a:rPr>
              <a:t>www.print-</a:t>
            </a:r>
            <a:r>
              <a:rPr dirty="0" sz="4800" spc="-10" b="1">
                <a:solidFill>
                  <a:srgbClr val="34A5DA"/>
                </a:solidFill>
                <a:latin typeface="DIN Condensed"/>
                <a:cs typeface="DIN Condensed"/>
                <a:hlinkClick r:id="rId2"/>
              </a:rPr>
              <a:t>css.rocks</a:t>
            </a:r>
            <a:endParaRPr sz="4800">
              <a:latin typeface="DIN Condensed"/>
              <a:cs typeface="DIN Condensed"/>
            </a:endParaRPr>
          </a:p>
          <a:p>
            <a:pPr marL="634365" indent="-621665">
              <a:lnSpc>
                <a:spcPct val="100000"/>
              </a:lnSpc>
              <a:spcBef>
                <a:spcPts val="1240"/>
              </a:spcBef>
              <a:buSzPct val="105208"/>
              <a:buFont typeface="Microsoft Sans Serif"/>
              <a:buChar char="‣"/>
              <a:tabLst>
                <a:tab pos="634365" algn="l"/>
              </a:tabLst>
            </a:pPr>
            <a:r>
              <a:rPr dirty="0" sz="4800" b="1">
                <a:solidFill>
                  <a:srgbClr val="34A5DA"/>
                </a:solidFill>
                <a:latin typeface="DIN Condensed"/>
                <a:cs typeface="DIN Condensed"/>
              </a:rPr>
              <a:t>VERGLEICH ALLER </a:t>
            </a:r>
            <a:r>
              <a:rPr dirty="0" sz="4800" spc="-10" b="1">
                <a:solidFill>
                  <a:srgbClr val="34A5DA"/>
                </a:solidFill>
                <a:latin typeface="DIN Condensed"/>
                <a:cs typeface="DIN Condensed"/>
              </a:rPr>
              <a:t>TOOLS</a:t>
            </a:r>
            <a:endParaRPr sz="4800">
              <a:latin typeface="DIN Condensed"/>
              <a:cs typeface="DIN Condensed"/>
            </a:endParaRPr>
          </a:p>
          <a:p>
            <a:pPr marL="634365" indent="-621665">
              <a:lnSpc>
                <a:spcPct val="100000"/>
              </a:lnSpc>
              <a:spcBef>
                <a:spcPts val="1340"/>
              </a:spcBef>
              <a:buSzPct val="105208"/>
              <a:buFont typeface="Microsoft Sans Serif"/>
              <a:buChar char="‣"/>
              <a:tabLst>
                <a:tab pos="634365" algn="l"/>
              </a:tabLst>
            </a:pPr>
            <a:r>
              <a:rPr dirty="0" sz="4800" b="1">
                <a:solidFill>
                  <a:srgbClr val="34A5DA"/>
                </a:solidFill>
                <a:latin typeface="DIN Condensed"/>
                <a:cs typeface="DIN Condensed"/>
              </a:rPr>
              <a:t>TUTORIAL</a:t>
            </a:r>
            <a:r>
              <a:rPr dirty="0" sz="4800" spc="-9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800" b="1">
                <a:solidFill>
                  <a:srgbClr val="34A5DA"/>
                </a:solidFill>
                <a:latin typeface="DIN Condensed"/>
                <a:cs typeface="DIN Condensed"/>
              </a:rPr>
              <a:t>ANHAND</a:t>
            </a:r>
            <a:r>
              <a:rPr dirty="0" sz="4800" spc="-9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800" spc="-10" b="1">
                <a:solidFill>
                  <a:srgbClr val="34A5DA"/>
                </a:solidFill>
                <a:latin typeface="DIN Condensed"/>
                <a:cs typeface="DIN Condensed"/>
              </a:rPr>
              <a:t>TYPOGRAFISCHER</a:t>
            </a:r>
            <a:r>
              <a:rPr dirty="0" sz="4800" spc="-9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800" spc="-10" b="1">
                <a:solidFill>
                  <a:srgbClr val="34A5DA"/>
                </a:solidFill>
                <a:latin typeface="DIN Condensed"/>
                <a:cs typeface="DIN Condensed"/>
              </a:rPr>
              <a:t>BEISPIELE</a:t>
            </a:r>
            <a:endParaRPr sz="4800">
              <a:latin typeface="DIN Condensed"/>
              <a:cs typeface="DIN Condensed"/>
            </a:endParaRPr>
          </a:p>
          <a:p>
            <a:pPr marL="634365" indent="-621665">
              <a:lnSpc>
                <a:spcPct val="100000"/>
              </a:lnSpc>
              <a:spcBef>
                <a:spcPts val="1340"/>
              </a:spcBef>
              <a:buSzPct val="105208"/>
              <a:buFont typeface="Microsoft Sans Serif"/>
              <a:buChar char="‣"/>
              <a:tabLst>
                <a:tab pos="634365" algn="l"/>
              </a:tabLst>
            </a:pPr>
            <a:r>
              <a:rPr dirty="0" sz="4800" b="1">
                <a:solidFill>
                  <a:srgbClr val="34A5DA"/>
                </a:solidFill>
                <a:latin typeface="DIN Condensed"/>
                <a:cs typeface="DIN Condensed"/>
              </a:rPr>
              <a:t>PRINCEXML,</a:t>
            </a:r>
            <a:r>
              <a:rPr dirty="0" sz="4800" spc="-4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800" b="1">
                <a:solidFill>
                  <a:srgbClr val="34A5DA"/>
                </a:solidFill>
                <a:latin typeface="DIN Condensed"/>
                <a:cs typeface="DIN Condensed"/>
              </a:rPr>
              <a:t>PDFREACTOR,</a:t>
            </a:r>
            <a:r>
              <a:rPr dirty="0" sz="4800" spc="-3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800" b="1">
                <a:solidFill>
                  <a:srgbClr val="34A5DA"/>
                </a:solidFill>
                <a:latin typeface="DIN Condensed"/>
                <a:cs typeface="DIN Condensed"/>
              </a:rPr>
              <a:t>ANTENNAHOUSE,</a:t>
            </a:r>
            <a:r>
              <a:rPr dirty="0" sz="4800" spc="-3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800" spc="-10" b="1">
                <a:solidFill>
                  <a:srgbClr val="34A5DA"/>
                </a:solidFill>
                <a:latin typeface="DIN Condensed"/>
                <a:cs typeface="DIN Condensed"/>
              </a:rPr>
              <a:t>VIVLIOSTYLE</a:t>
            </a:r>
            <a:endParaRPr sz="4800">
              <a:latin typeface="DIN Condensed"/>
              <a:cs typeface="DIN Condensed"/>
            </a:endParaRPr>
          </a:p>
        </p:txBody>
      </p:sp>
      <p:grpSp>
        <p:nvGrpSpPr>
          <p:cNvPr id="4" name="object 4" descr=""/>
          <p:cNvGrpSpPr/>
          <p:nvPr/>
        </p:nvGrpSpPr>
        <p:grpSpPr>
          <a:xfrm>
            <a:off x="7774522" y="5082132"/>
            <a:ext cx="4564380" cy="4377690"/>
            <a:chOff x="7774522" y="5082132"/>
            <a:chExt cx="4564380" cy="4377690"/>
          </a:xfrm>
        </p:grpSpPr>
        <p:pic>
          <p:nvPicPr>
            <p:cNvPr id="5" name="object 5" descr="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774522" y="5082132"/>
              <a:ext cx="4563836" cy="4377512"/>
            </a:xfrm>
            <a:prstGeom prst="rect">
              <a:avLst/>
            </a:prstGeom>
          </p:spPr>
        </p:pic>
        <p:pic>
          <p:nvPicPr>
            <p:cNvPr id="6" name="object 6" descr="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35900" y="5118099"/>
              <a:ext cx="4445000" cy="4254500"/>
            </a:xfrm>
            <a:prstGeom prst="rect">
              <a:avLst/>
            </a:prstGeom>
          </p:spPr>
        </p:pic>
      </p:grpSp>
      <p:grpSp>
        <p:nvGrpSpPr>
          <p:cNvPr id="7" name="object 7" descr=""/>
          <p:cNvGrpSpPr/>
          <p:nvPr/>
        </p:nvGrpSpPr>
        <p:grpSpPr>
          <a:xfrm>
            <a:off x="288699" y="5087549"/>
            <a:ext cx="6174105" cy="4366895"/>
            <a:chOff x="288699" y="5087549"/>
            <a:chExt cx="6174105" cy="4366895"/>
          </a:xfrm>
        </p:grpSpPr>
        <p:pic>
          <p:nvPicPr>
            <p:cNvPr id="8" name="object 8" descr="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88699" y="5087549"/>
              <a:ext cx="6174068" cy="4366677"/>
            </a:xfrm>
            <a:prstGeom prst="rect">
              <a:avLst/>
            </a:prstGeom>
          </p:spPr>
        </p:pic>
        <p:pic>
          <p:nvPicPr>
            <p:cNvPr id="9" name="object 9" descr="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55600" y="5130800"/>
              <a:ext cx="6045200" cy="4229100"/>
            </a:xfrm>
            <a:prstGeom prst="rect">
              <a:avLst/>
            </a:prstGeom>
          </p:spPr>
        </p:pic>
      </p:grpSp>
      <p:sp>
        <p:nvSpPr>
          <p:cNvPr id="10" name="object 10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33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530600"/>
            <a:ext cx="12089765" cy="23114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15000" spc="-5">
                <a:solidFill>
                  <a:srgbClr val="34A5DA"/>
                </a:solidFill>
                <a:latin typeface="DIN Condensed"/>
                <a:cs typeface="DIN Condensed"/>
              </a:rPr>
              <a:t>ZUSAMMEN</a:t>
            </a:r>
            <a:r>
              <a:rPr dirty="0" sz="15000" spc="-755">
                <a:solidFill>
                  <a:srgbClr val="34A5DA"/>
                </a:solidFill>
                <a:latin typeface="DIN Condensed"/>
                <a:cs typeface="DIN Condensed"/>
              </a:rPr>
              <a:t>F</a:t>
            </a:r>
            <a:r>
              <a:rPr dirty="0" sz="15000" spc="-5">
                <a:solidFill>
                  <a:srgbClr val="34A5DA"/>
                </a:solidFill>
                <a:latin typeface="DIN Condensed"/>
                <a:cs typeface="DIN Condensed"/>
              </a:rPr>
              <a:t>ASSUNG</a:t>
            </a:r>
            <a:endParaRPr sz="15000">
              <a:latin typeface="DIN Condensed"/>
              <a:cs typeface="DIN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245240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34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 descr=""/>
          <p:cNvSpPr txBox="1"/>
          <p:nvPr/>
        </p:nvSpPr>
        <p:spPr>
          <a:xfrm>
            <a:off x="444500" y="482600"/>
            <a:ext cx="3802379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90" b="1">
                <a:solidFill>
                  <a:srgbClr val="838787"/>
                </a:solidFill>
                <a:latin typeface="DIN Alternate"/>
                <a:cs typeface="DIN Alternate"/>
              </a:rPr>
              <a:t>ZUSAMMENFASSUNG</a:t>
            </a:r>
            <a:r>
              <a:rPr dirty="0" sz="2400" spc="270" b="1">
                <a:solidFill>
                  <a:srgbClr val="838787"/>
                </a:solidFill>
                <a:latin typeface="DIN Alternate"/>
                <a:cs typeface="DIN Alternate"/>
              </a:rPr>
              <a:t> </a:t>
            </a:r>
            <a:r>
              <a:rPr dirty="0" sz="2400" spc="110" b="1">
                <a:solidFill>
                  <a:srgbClr val="838787"/>
                </a:solidFill>
                <a:latin typeface="DIN Alternate"/>
                <a:cs typeface="DIN Alternate"/>
              </a:rPr>
              <a:t>(1/2)</a:t>
            </a:r>
            <a:endParaRPr sz="2400">
              <a:latin typeface="DIN Alternate"/>
              <a:cs typeface="DIN Alternate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469900" y="1386839"/>
            <a:ext cx="10317480" cy="7560309"/>
          </a:xfrm>
          <a:prstGeom prst="rect">
            <a:avLst/>
          </a:prstGeom>
        </p:spPr>
        <p:txBody>
          <a:bodyPr wrap="square" lIns="0" tIns="147320" rIns="0" bIns="0" rtlCol="0" vert="horz">
            <a:spAutoFit/>
          </a:bodyPr>
          <a:lstStyle/>
          <a:p>
            <a:pPr marL="660400" marR="1992630" indent="-647700">
              <a:lnSpc>
                <a:spcPts val="4900"/>
              </a:lnSpc>
              <a:spcBef>
                <a:spcPts val="1160"/>
              </a:spcBef>
              <a:buSzPct val="105050"/>
              <a:buFont typeface="Microsoft Sans Serif"/>
              <a:buChar char="‣"/>
              <a:tabLst>
                <a:tab pos="660400" algn="l"/>
              </a:tabLst>
            </a:pP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CSS</a:t>
            </a:r>
            <a:r>
              <a:rPr dirty="0" sz="4950" spc="-6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PAGED</a:t>
            </a:r>
            <a:r>
              <a:rPr dirty="0" sz="4950" spc="-5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MEDIA</a:t>
            </a:r>
            <a:r>
              <a:rPr dirty="0" sz="4950" spc="-5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spc="-20" b="1">
                <a:solidFill>
                  <a:srgbClr val="34A5DA"/>
                </a:solidFill>
                <a:latin typeface="DIN Condensed"/>
                <a:cs typeface="DIN Condensed"/>
              </a:rPr>
              <a:t>WIRD</a:t>
            </a:r>
            <a:r>
              <a:rPr dirty="0" sz="4950" spc="123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MITTELFRISTIG XSL-FO</a:t>
            </a:r>
            <a:r>
              <a:rPr dirty="0" sz="4950" spc="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spc="-10" b="1">
                <a:solidFill>
                  <a:srgbClr val="34A5DA"/>
                </a:solidFill>
                <a:latin typeface="DIN Condensed"/>
                <a:cs typeface="DIN Condensed"/>
              </a:rPr>
              <a:t>ERGÄNZEN </a:t>
            </a: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ODER</a:t>
            </a:r>
            <a:r>
              <a:rPr dirty="0" sz="4950" spc="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spc="-10" b="1">
                <a:solidFill>
                  <a:srgbClr val="34A5DA"/>
                </a:solidFill>
                <a:latin typeface="DIN Condensed"/>
                <a:cs typeface="DIN Condensed"/>
              </a:rPr>
              <a:t>ABLÖSEN</a:t>
            </a:r>
            <a:endParaRPr sz="4950">
              <a:latin typeface="DIN Condensed"/>
              <a:cs typeface="DIN Condensed"/>
            </a:endParaRPr>
          </a:p>
          <a:p>
            <a:pPr marL="659765" indent="-647065">
              <a:lnSpc>
                <a:spcPct val="100000"/>
              </a:lnSpc>
              <a:spcBef>
                <a:spcPts val="1270"/>
              </a:spcBef>
              <a:buSzPct val="105050"/>
              <a:buFont typeface="Microsoft Sans Serif"/>
              <a:buChar char="‣"/>
              <a:tabLst>
                <a:tab pos="659765" algn="l"/>
              </a:tabLst>
            </a:pP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WENIGE</a:t>
            </a:r>
            <a:r>
              <a:rPr dirty="0" sz="4950" spc="-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PROFESSIONELLE</a:t>
            </a:r>
            <a:r>
              <a:rPr dirty="0" sz="4950" spc="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spc="-10" b="1">
                <a:solidFill>
                  <a:srgbClr val="34A5DA"/>
                </a:solidFill>
                <a:latin typeface="DIN Condensed"/>
                <a:cs typeface="DIN Condensed"/>
              </a:rPr>
              <a:t>TOOLS</a:t>
            </a:r>
            <a:endParaRPr sz="4950">
              <a:latin typeface="DIN Condensed"/>
              <a:cs typeface="DIN Condensed"/>
            </a:endParaRPr>
          </a:p>
          <a:p>
            <a:pPr marL="660400" marR="1310640" indent="-647700">
              <a:lnSpc>
                <a:spcPts val="4900"/>
              </a:lnSpc>
              <a:spcBef>
                <a:spcPts val="2390"/>
              </a:spcBef>
              <a:buSzPct val="105050"/>
              <a:buFont typeface="Microsoft Sans Serif"/>
              <a:buChar char="‣"/>
              <a:tabLst>
                <a:tab pos="660400" algn="l"/>
              </a:tabLst>
            </a:pP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ES</a:t>
            </a:r>
            <a:r>
              <a:rPr dirty="0" sz="4950" spc="-1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FEHLEN</a:t>
            </a:r>
            <a:r>
              <a:rPr dirty="0" sz="4950" spc="-1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BRAUCHBARE</a:t>
            </a:r>
            <a:r>
              <a:rPr dirty="0" sz="4950" spc="-1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spc="-10" b="1">
                <a:solidFill>
                  <a:srgbClr val="34A5DA"/>
                </a:solidFill>
                <a:latin typeface="DIN Condensed"/>
                <a:cs typeface="DIN Condensed"/>
              </a:rPr>
              <a:t>PROFESSIONELLE </a:t>
            </a: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OPEN-SOURCE</a:t>
            </a:r>
            <a:r>
              <a:rPr dirty="0" sz="4950" spc="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spc="-10" b="1">
                <a:solidFill>
                  <a:srgbClr val="34A5DA"/>
                </a:solidFill>
                <a:latin typeface="DIN Condensed"/>
                <a:cs typeface="DIN Condensed"/>
              </a:rPr>
              <a:t>TOOLS</a:t>
            </a:r>
            <a:endParaRPr sz="4950">
              <a:latin typeface="DIN Condensed"/>
              <a:cs typeface="DIN Condensed"/>
            </a:endParaRPr>
          </a:p>
          <a:p>
            <a:pPr marL="659765" indent="-647065">
              <a:lnSpc>
                <a:spcPct val="100000"/>
              </a:lnSpc>
              <a:spcBef>
                <a:spcPts val="1270"/>
              </a:spcBef>
              <a:buSzPct val="105050"/>
              <a:buFont typeface="Microsoft Sans Serif"/>
              <a:buChar char="‣"/>
              <a:tabLst>
                <a:tab pos="659765" algn="l"/>
              </a:tabLst>
            </a:pP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VIELE</a:t>
            </a:r>
            <a:r>
              <a:rPr dirty="0" sz="4950" spc="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HERSTELLER</a:t>
            </a:r>
            <a:r>
              <a:rPr dirty="0" sz="4950" spc="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SPEZIFISCHE</a:t>
            </a:r>
            <a:r>
              <a:rPr dirty="0" sz="4950" spc="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spc="-10" b="1">
                <a:solidFill>
                  <a:srgbClr val="34A5DA"/>
                </a:solidFill>
                <a:latin typeface="DIN Condensed"/>
                <a:cs typeface="DIN Condensed"/>
              </a:rPr>
              <a:t>ERWEITERUNGEN</a:t>
            </a:r>
            <a:endParaRPr sz="4950">
              <a:latin typeface="DIN Condensed"/>
              <a:cs typeface="DIN Condensed"/>
            </a:endParaRPr>
          </a:p>
          <a:p>
            <a:pPr marL="659765" indent="-647065">
              <a:lnSpc>
                <a:spcPct val="100000"/>
              </a:lnSpc>
              <a:spcBef>
                <a:spcPts val="1360"/>
              </a:spcBef>
              <a:buSzPct val="105050"/>
              <a:buFont typeface="Microsoft Sans Serif"/>
              <a:buChar char="‣"/>
              <a:tabLst>
                <a:tab pos="659765" algn="l"/>
              </a:tabLst>
            </a:pP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DIVERSE</a:t>
            </a:r>
            <a:r>
              <a:rPr dirty="0" sz="4950" spc="-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W3C</a:t>
            </a:r>
            <a:r>
              <a:rPr dirty="0" sz="4950" spc="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ERWEITERUNGEN</a:t>
            </a:r>
            <a:r>
              <a:rPr dirty="0" sz="4950" spc="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IM</a:t>
            </a:r>
            <a:r>
              <a:rPr dirty="0" sz="4950" spc="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DRAFT</a:t>
            </a:r>
            <a:r>
              <a:rPr dirty="0" sz="4950" spc="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spc="-10" b="1">
                <a:solidFill>
                  <a:srgbClr val="34A5DA"/>
                </a:solidFill>
                <a:latin typeface="DIN Condensed"/>
                <a:cs typeface="DIN Condensed"/>
              </a:rPr>
              <a:t>STATUS</a:t>
            </a:r>
            <a:endParaRPr sz="4950">
              <a:latin typeface="DIN Condensed"/>
              <a:cs typeface="DIN Condensed"/>
            </a:endParaRPr>
          </a:p>
          <a:p>
            <a:pPr marL="659765" indent="-647065">
              <a:lnSpc>
                <a:spcPct val="100000"/>
              </a:lnSpc>
              <a:spcBef>
                <a:spcPts val="1260"/>
              </a:spcBef>
              <a:buSzPct val="105050"/>
              <a:buFont typeface="Microsoft Sans Serif"/>
              <a:buChar char="‣"/>
              <a:tabLst>
                <a:tab pos="659765" algn="l"/>
              </a:tabLst>
            </a:pP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SCHLEICHENDE</a:t>
            </a:r>
            <a:r>
              <a:rPr dirty="0" sz="4950" spc="-1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ADAPTION</a:t>
            </a:r>
            <a:r>
              <a:rPr dirty="0" sz="4950" spc="-1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DER</a:t>
            </a:r>
            <a:r>
              <a:rPr dirty="0" sz="4950" spc="-1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W3C</a:t>
            </a:r>
            <a:r>
              <a:rPr dirty="0" sz="4950" spc="-10" b="1">
                <a:solidFill>
                  <a:srgbClr val="34A5DA"/>
                </a:solidFill>
                <a:latin typeface="DIN Condensed"/>
                <a:cs typeface="DIN Condensed"/>
              </a:rPr>
              <a:t> DRAFTS</a:t>
            </a:r>
            <a:endParaRPr sz="4950">
              <a:latin typeface="DIN Condensed"/>
              <a:cs typeface="DIN Condensed"/>
            </a:endParaRPr>
          </a:p>
          <a:p>
            <a:pPr marL="659765" indent="-647065">
              <a:lnSpc>
                <a:spcPct val="100000"/>
              </a:lnSpc>
              <a:spcBef>
                <a:spcPts val="1360"/>
              </a:spcBef>
              <a:buSzPct val="105050"/>
              <a:buFont typeface="Microsoft Sans Serif"/>
              <a:buChar char="‣"/>
              <a:tabLst>
                <a:tab pos="659765" algn="l"/>
              </a:tabLst>
            </a:pP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W3C</a:t>
            </a:r>
            <a:r>
              <a:rPr dirty="0" sz="4950" spc="-4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spc="-20" b="1">
                <a:solidFill>
                  <a:srgbClr val="34A5DA"/>
                </a:solidFill>
                <a:latin typeface="DIN Condensed"/>
                <a:cs typeface="DIN Condensed"/>
              </a:rPr>
              <a:t>STANDARD</a:t>
            </a:r>
            <a:r>
              <a:rPr dirty="0" sz="4950" spc="-4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ALS</a:t>
            </a:r>
            <a:r>
              <a:rPr dirty="0" sz="4950" spc="-4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b="1">
                <a:solidFill>
                  <a:srgbClr val="34A5DA"/>
                </a:solidFill>
                <a:latin typeface="DIN Condensed"/>
                <a:cs typeface="DIN Condensed"/>
              </a:rPr>
              <a:t>MINIMALSTE</a:t>
            </a:r>
            <a:r>
              <a:rPr dirty="0" sz="4950" spc="-3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4950" spc="-10" b="1">
                <a:solidFill>
                  <a:srgbClr val="34A5DA"/>
                </a:solidFill>
                <a:latin typeface="DIN Condensed"/>
                <a:cs typeface="DIN Condensed"/>
              </a:rPr>
              <a:t>SCHNITTMENGE</a:t>
            </a:r>
            <a:endParaRPr sz="4950">
              <a:latin typeface="DIN Condensed"/>
              <a:cs typeface="DIN Condense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35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pc="90"/>
              <a:t>ZUSAMMENFASSUNG</a:t>
            </a:r>
            <a:r>
              <a:rPr dirty="0" spc="270"/>
              <a:t> </a:t>
            </a:r>
            <a:r>
              <a:rPr dirty="0" spc="110"/>
              <a:t>(2/2)</a:t>
            </a:r>
          </a:p>
        </p:txBody>
      </p:sp>
      <p:sp>
        <p:nvSpPr>
          <p:cNvPr id="3" name="object 3" descr=""/>
          <p:cNvSpPr txBox="1"/>
          <p:nvPr/>
        </p:nvSpPr>
        <p:spPr>
          <a:xfrm>
            <a:off x="419100" y="1223917"/>
            <a:ext cx="12073255" cy="7877175"/>
          </a:xfrm>
          <a:prstGeom prst="rect">
            <a:avLst/>
          </a:prstGeom>
        </p:spPr>
        <p:txBody>
          <a:bodyPr wrap="square" lIns="0" tIns="160020" rIns="0" bIns="0" rtlCol="0" vert="horz">
            <a:spAutoFit/>
          </a:bodyPr>
          <a:lstStyle/>
          <a:p>
            <a:pPr marL="761365" indent="-723265">
              <a:lnSpc>
                <a:spcPct val="100000"/>
              </a:lnSpc>
              <a:spcBef>
                <a:spcPts val="1260"/>
              </a:spcBef>
              <a:buSzPct val="105454"/>
              <a:buFont typeface="Microsoft Sans Serif"/>
              <a:buChar char="‣"/>
              <a:tabLst>
                <a:tab pos="761365" algn="l"/>
              </a:tabLst>
            </a:pPr>
            <a:r>
              <a:rPr dirty="0" u="sng" sz="5500" spc="-20" b="1">
                <a:solidFill>
                  <a:srgbClr val="34A5DA"/>
                </a:solidFill>
                <a:uFill>
                  <a:solidFill>
                    <a:srgbClr val="34A5DA"/>
                  </a:solidFill>
                </a:uFill>
                <a:latin typeface="DIN Condensed"/>
                <a:cs typeface="DIN Condensed"/>
              </a:rPr>
              <a:t>AUTOMATISIERTER</a:t>
            </a:r>
            <a:r>
              <a:rPr dirty="0" u="none" sz="5500" spc="-20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u="none" sz="5500" spc="-20" b="1">
                <a:solidFill>
                  <a:srgbClr val="34A5DA"/>
                </a:solidFill>
                <a:latin typeface="DIN Condensed"/>
                <a:cs typeface="DIN Condensed"/>
              </a:rPr>
              <a:t>SATZ</a:t>
            </a:r>
            <a:r>
              <a:rPr dirty="0" u="none" sz="5500" spc="-20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u="none" sz="5500" spc="-10" b="1">
                <a:solidFill>
                  <a:srgbClr val="34A5DA"/>
                </a:solidFill>
                <a:latin typeface="DIN Condensed"/>
                <a:cs typeface="DIN Condensed"/>
              </a:rPr>
              <a:t>BEDEUTET:</a:t>
            </a:r>
            <a:endParaRPr sz="5500">
              <a:latin typeface="DIN Condensed"/>
              <a:cs typeface="DIN Condensed"/>
            </a:endParaRPr>
          </a:p>
          <a:p>
            <a:pPr lvl="1" marL="1205865" indent="-723265">
              <a:lnSpc>
                <a:spcPct val="100000"/>
              </a:lnSpc>
              <a:spcBef>
                <a:spcPts val="1500"/>
              </a:spcBef>
              <a:buSzPct val="105454"/>
              <a:buFont typeface="Microsoft Sans Serif"/>
              <a:buChar char="‣"/>
              <a:tabLst>
                <a:tab pos="1205865" algn="l"/>
              </a:tabLst>
            </a:pPr>
            <a:r>
              <a:rPr dirty="0" sz="5500" b="1">
                <a:solidFill>
                  <a:srgbClr val="34A5DA"/>
                </a:solidFill>
                <a:latin typeface="DIN Condensed"/>
                <a:cs typeface="DIN Condensed"/>
              </a:rPr>
              <a:t>EINGESCHRÄNKTE </a:t>
            </a:r>
            <a:r>
              <a:rPr dirty="0" sz="5500" spc="-10" b="1">
                <a:solidFill>
                  <a:srgbClr val="34A5DA"/>
                </a:solidFill>
                <a:latin typeface="DIN Condensed"/>
                <a:cs typeface="DIN Condensed"/>
              </a:rPr>
              <a:t>EINGRIFFMÖGLICHKEITEN</a:t>
            </a:r>
            <a:endParaRPr sz="5500">
              <a:latin typeface="DIN Condensed"/>
              <a:cs typeface="DIN Condensed"/>
            </a:endParaRPr>
          </a:p>
          <a:p>
            <a:pPr lvl="1" marL="1205865" indent="-723265">
              <a:lnSpc>
                <a:spcPct val="100000"/>
              </a:lnSpc>
              <a:spcBef>
                <a:spcPts val="1500"/>
              </a:spcBef>
              <a:buSzPct val="105454"/>
              <a:buFont typeface="Microsoft Sans Serif"/>
              <a:buChar char="‣"/>
              <a:tabLst>
                <a:tab pos="1205865" algn="l"/>
              </a:tabLst>
            </a:pPr>
            <a:r>
              <a:rPr dirty="0" sz="5500" b="1">
                <a:solidFill>
                  <a:srgbClr val="34A5DA"/>
                </a:solidFill>
                <a:latin typeface="DIN Condensed"/>
                <a:cs typeface="DIN Condensed"/>
              </a:rPr>
              <a:t>EINGESCHRÄNKTE </a:t>
            </a:r>
            <a:r>
              <a:rPr dirty="0" sz="5500" spc="-10" b="1">
                <a:solidFill>
                  <a:srgbClr val="34A5DA"/>
                </a:solidFill>
                <a:latin typeface="DIN Condensed"/>
                <a:cs typeface="DIN Condensed"/>
              </a:rPr>
              <a:t>NACHVOLLZIEHBARKEIT</a:t>
            </a:r>
            <a:endParaRPr sz="5500">
              <a:latin typeface="DIN Condensed"/>
              <a:cs typeface="DIN Condensed"/>
            </a:endParaRPr>
          </a:p>
          <a:p>
            <a:pPr marL="762000" marR="4004310" indent="-723900">
              <a:lnSpc>
                <a:spcPts val="5500"/>
              </a:lnSpc>
              <a:spcBef>
                <a:spcPts val="2500"/>
              </a:spcBef>
              <a:buSzPct val="105454"/>
              <a:buFont typeface="Microsoft Sans Serif"/>
              <a:buChar char="‣"/>
              <a:tabLst>
                <a:tab pos="762000" algn="l"/>
              </a:tabLst>
            </a:pPr>
            <a:r>
              <a:rPr dirty="0" sz="5500" b="1">
                <a:solidFill>
                  <a:srgbClr val="34A5DA"/>
                </a:solidFill>
                <a:latin typeface="DIN Condensed"/>
                <a:cs typeface="DIN Condensed"/>
              </a:rPr>
              <a:t>YOU</a:t>
            </a:r>
            <a:r>
              <a:rPr dirty="0" sz="5500" spc="-8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500" b="1">
                <a:solidFill>
                  <a:srgbClr val="34A5DA"/>
                </a:solidFill>
                <a:latin typeface="DIN Condensed"/>
                <a:cs typeface="DIN Condensed"/>
              </a:rPr>
              <a:t>GET</a:t>
            </a:r>
            <a:r>
              <a:rPr dirty="0" sz="5500" spc="-7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500" spc="-20" b="1">
                <a:solidFill>
                  <a:srgbClr val="34A5DA"/>
                </a:solidFill>
                <a:latin typeface="DIN Condensed"/>
                <a:cs typeface="DIN Condensed"/>
              </a:rPr>
              <a:t>WHAT</a:t>
            </a:r>
            <a:r>
              <a:rPr dirty="0" sz="5500" spc="-7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500" b="1">
                <a:solidFill>
                  <a:srgbClr val="34A5DA"/>
                </a:solidFill>
                <a:latin typeface="DIN Condensed"/>
                <a:cs typeface="DIN Condensed"/>
              </a:rPr>
              <a:t>YOU</a:t>
            </a:r>
            <a:r>
              <a:rPr dirty="0" sz="5500" spc="-7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500" spc="-130" b="1">
                <a:solidFill>
                  <a:srgbClr val="34A5DA"/>
                </a:solidFill>
                <a:latin typeface="DIN Condensed"/>
                <a:cs typeface="DIN Condensed"/>
              </a:rPr>
              <a:t>PAY</a:t>
            </a:r>
            <a:r>
              <a:rPr dirty="0" sz="5500" spc="-6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500" spc="-20" b="1">
                <a:solidFill>
                  <a:srgbClr val="34A5DA"/>
                </a:solidFill>
                <a:latin typeface="DIN Condensed"/>
                <a:cs typeface="DIN Condensed"/>
              </a:rPr>
              <a:t>FOR: </a:t>
            </a:r>
            <a:r>
              <a:rPr dirty="0" sz="5500" b="1">
                <a:solidFill>
                  <a:srgbClr val="34A5DA"/>
                </a:solidFill>
                <a:latin typeface="DIN Condensed"/>
                <a:cs typeface="DIN Condensed"/>
              </a:rPr>
              <a:t>MEHR LEISTUNG=HÖHERER </a:t>
            </a:r>
            <a:r>
              <a:rPr dirty="0" sz="5500" spc="-10" b="1">
                <a:solidFill>
                  <a:srgbClr val="34A5DA"/>
                </a:solidFill>
                <a:latin typeface="DIN Condensed"/>
                <a:cs typeface="DIN Condensed"/>
              </a:rPr>
              <a:t>PREIS</a:t>
            </a:r>
            <a:endParaRPr sz="5500">
              <a:latin typeface="DIN Condensed"/>
              <a:cs typeface="DIN Condensed"/>
            </a:endParaRPr>
          </a:p>
          <a:p>
            <a:pPr marL="761365" indent="-723265">
              <a:lnSpc>
                <a:spcPct val="100000"/>
              </a:lnSpc>
              <a:spcBef>
                <a:spcPts val="1500"/>
              </a:spcBef>
              <a:buSzPct val="105454"/>
              <a:buFont typeface="Microsoft Sans Serif"/>
              <a:buChar char="‣"/>
              <a:tabLst>
                <a:tab pos="761365" algn="l"/>
              </a:tabLst>
            </a:pPr>
            <a:r>
              <a:rPr dirty="0" sz="5500" b="1">
                <a:solidFill>
                  <a:srgbClr val="34A5DA"/>
                </a:solidFill>
                <a:latin typeface="DIN Condensed"/>
                <a:cs typeface="DIN Condensed"/>
              </a:rPr>
              <a:t>WELCHES</a:t>
            </a:r>
            <a:r>
              <a:rPr dirty="0" sz="5500" spc="-3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500" b="1">
                <a:solidFill>
                  <a:srgbClr val="34A5DA"/>
                </a:solidFill>
                <a:latin typeface="DIN Condensed"/>
                <a:cs typeface="DIN Condensed"/>
              </a:rPr>
              <a:t>TOOL</a:t>
            </a:r>
            <a:r>
              <a:rPr dirty="0" sz="5500" spc="-1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500" b="1">
                <a:solidFill>
                  <a:srgbClr val="34A5DA"/>
                </a:solidFill>
                <a:latin typeface="DIN Condensed"/>
                <a:cs typeface="DIN Condensed"/>
              </a:rPr>
              <a:t>NEHME</a:t>
            </a:r>
            <a:r>
              <a:rPr dirty="0" sz="5500" spc="-2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500" b="1">
                <a:solidFill>
                  <a:srgbClr val="34A5DA"/>
                </a:solidFill>
                <a:latin typeface="DIN Condensed"/>
                <a:cs typeface="DIN Condensed"/>
              </a:rPr>
              <a:t>ICH</a:t>
            </a:r>
            <a:r>
              <a:rPr dirty="0" sz="5500" spc="-1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500" spc="-20" b="1">
                <a:solidFill>
                  <a:srgbClr val="34A5DA"/>
                </a:solidFill>
                <a:latin typeface="DIN Condensed"/>
                <a:cs typeface="DIN Condensed"/>
              </a:rPr>
              <a:t>NUN?</a:t>
            </a:r>
            <a:endParaRPr sz="5500">
              <a:latin typeface="DIN Condensed"/>
              <a:cs typeface="DIN Condensed"/>
            </a:endParaRPr>
          </a:p>
          <a:p>
            <a:pPr lvl="1" marL="1205865" indent="-723265">
              <a:lnSpc>
                <a:spcPct val="100000"/>
              </a:lnSpc>
              <a:spcBef>
                <a:spcPts val="1500"/>
              </a:spcBef>
              <a:buSzPct val="105454"/>
              <a:buFont typeface="Microsoft Sans Serif"/>
              <a:buChar char="‣"/>
              <a:tabLst>
                <a:tab pos="1205865" algn="l"/>
              </a:tabLst>
            </a:pPr>
            <a:r>
              <a:rPr dirty="0" sz="5500" b="1">
                <a:solidFill>
                  <a:srgbClr val="34A5DA"/>
                </a:solidFill>
                <a:latin typeface="DIN Condensed"/>
                <a:cs typeface="DIN Condensed"/>
              </a:rPr>
              <a:t>HÄNGT</a:t>
            </a:r>
            <a:r>
              <a:rPr dirty="0" sz="5500" spc="-4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500" b="1">
                <a:solidFill>
                  <a:srgbClr val="34A5DA"/>
                </a:solidFill>
                <a:latin typeface="DIN Condensed"/>
                <a:cs typeface="DIN Condensed"/>
              </a:rPr>
              <a:t>VOM</a:t>
            </a:r>
            <a:r>
              <a:rPr dirty="0" sz="5500" spc="-3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500" spc="-10" b="1">
                <a:solidFill>
                  <a:srgbClr val="34A5DA"/>
                </a:solidFill>
                <a:latin typeface="DIN Condensed"/>
                <a:cs typeface="DIN Condensed"/>
              </a:rPr>
              <a:t>EINZELFALL</a:t>
            </a:r>
            <a:r>
              <a:rPr dirty="0" sz="5500" spc="-3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500" b="1">
                <a:solidFill>
                  <a:srgbClr val="34A5DA"/>
                </a:solidFill>
                <a:latin typeface="DIN Condensed"/>
                <a:cs typeface="DIN Condensed"/>
              </a:rPr>
              <a:t>UND</a:t>
            </a:r>
            <a:r>
              <a:rPr dirty="0" sz="5500" spc="-3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500" b="1">
                <a:solidFill>
                  <a:srgbClr val="34A5DA"/>
                </a:solidFill>
                <a:latin typeface="DIN Condensed"/>
                <a:cs typeface="DIN Condensed"/>
              </a:rPr>
              <a:t>ANFORDERUNGEN</a:t>
            </a:r>
            <a:r>
              <a:rPr dirty="0" sz="5500" spc="-3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500" spc="-25" b="1">
                <a:solidFill>
                  <a:srgbClr val="34A5DA"/>
                </a:solidFill>
                <a:latin typeface="DIN Condensed"/>
                <a:cs typeface="DIN Condensed"/>
              </a:rPr>
              <a:t>AB</a:t>
            </a:r>
            <a:endParaRPr sz="5500">
              <a:latin typeface="DIN Condensed"/>
              <a:cs typeface="DIN Condensed"/>
            </a:endParaRPr>
          </a:p>
          <a:p>
            <a:pPr lvl="1" marL="1205865" indent="-723265">
              <a:lnSpc>
                <a:spcPct val="100000"/>
              </a:lnSpc>
              <a:spcBef>
                <a:spcPts val="1500"/>
              </a:spcBef>
              <a:buSzPct val="105454"/>
              <a:buFont typeface="Microsoft Sans Serif"/>
              <a:buChar char="‣"/>
              <a:tabLst>
                <a:tab pos="1205865" algn="l"/>
              </a:tabLst>
            </a:pPr>
            <a:r>
              <a:rPr dirty="0" sz="5500" spc="-40" b="1">
                <a:solidFill>
                  <a:srgbClr val="34A5DA"/>
                </a:solidFill>
                <a:latin typeface="DIN Condensed"/>
                <a:cs typeface="DIN Condensed"/>
              </a:rPr>
              <a:t>EVALUATION</a:t>
            </a:r>
            <a:r>
              <a:rPr dirty="0" sz="5500" spc="-8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500" b="1">
                <a:solidFill>
                  <a:srgbClr val="34A5DA"/>
                </a:solidFill>
                <a:latin typeface="DIN Condensed"/>
                <a:cs typeface="DIN Condensed"/>
              </a:rPr>
              <a:t>DER</a:t>
            </a:r>
            <a:r>
              <a:rPr dirty="0" sz="5500" spc="-85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500" b="1">
                <a:solidFill>
                  <a:srgbClr val="34A5DA"/>
                </a:solidFill>
                <a:latin typeface="DIN Condensed"/>
                <a:cs typeface="DIN Condensed"/>
              </a:rPr>
              <a:t>TOOLS</a:t>
            </a:r>
            <a:r>
              <a:rPr dirty="0" sz="5500" spc="-80" b="1">
                <a:solidFill>
                  <a:srgbClr val="34A5DA"/>
                </a:solidFill>
                <a:latin typeface="DIN Condensed"/>
                <a:cs typeface="DIN Condensed"/>
              </a:rPr>
              <a:t> </a:t>
            </a:r>
            <a:r>
              <a:rPr dirty="0" sz="5500" spc="-10" b="1">
                <a:solidFill>
                  <a:srgbClr val="34A5DA"/>
                </a:solidFill>
                <a:latin typeface="DIN Condensed"/>
                <a:cs typeface="DIN Condensed"/>
              </a:rPr>
              <a:t>NOTWENDIG</a:t>
            </a:r>
            <a:endParaRPr sz="5500">
              <a:latin typeface="DIN Condensed"/>
              <a:cs typeface="DIN Condense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36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825500" y="2095500"/>
            <a:ext cx="5536565" cy="2651760"/>
          </a:xfrm>
          <a:prstGeom prst="rect"/>
        </p:spPr>
        <p:txBody>
          <a:bodyPr wrap="square" lIns="0" tIns="251460" rIns="0" bIns="0" rtlCol="0" vert="horz">
            <a:spAutoFit/>
          </a:bodyPr>
          <a:lstStyle/>
          <a:p>
            <a:pPr marL="12700" marR="5080">
              <a:lnSpc>
                <a:spcPts val="9400"/>
              </a:lnSpc>
              <a:spcBef>
                <a:spcPts val="1980"/>
              </a:spcBef>
            </a:pPr>
            <a:r>
              <a:rPr dirty="0" sz="9400" spc="-10">
                <a:solidFill>
                  <a:srgbClr val="FFFFFF"/>
                </a:solidFill>
                <a:latin typeface="DIN Condensed"/>
                <a:cs typeface="DIN Condensed"/>
              </a:rPr>
              <a:t>FRAGEN? </a:t>
            </a:r>
            <a:r>
              <a:rPr dirty="0" sz="9400" spc="-114">
                <a:solidFill>
                  <a:srgbClr val="FFFFFF"/>
                </a:solidFill>
                <a:latin typeface="DIN Condensed"/>
                <a:cs typeface="DIN Condensed"/>
              </a:rPr>
              <a:t>K</a:t>
            </a:r>
            <a:r>
              <a:rPr dirty="0" sz="9400">
                <a:solidFill>
                  <a:srgbClr val="FFFFFF"/>
                </a:solidFill>
                <a:latin typeface="DIN Condensed"/>
                <a:cs typeface="DIN Condensed"/>
              </a:rPr>
              <a:t>OMMEN</a:t>
            </a:r>
            <a:r>
              <a:rPr dirty="0" sz="9400" spc="-530">
                <a:solidFill>
                  <a:srgbClr val="FFFFFF"/>
                </a:solidFill>
                <a:latin typeface="DIN Condensed"/>
                <a:cs typeface="DIN Condensed"/>
              </a:rPr>
              <a:t>T</a:t>
            </a:r>
            <a:r>
              <a:rPr dirty="0" sz="9400">
                <a:solidFill>
                  <a:srgbClr val="FFFFFF"/>
                </a:solidFill>
                <a:latin typeface="DIN Condensed"/>
                <a:cs typeface="DIN Condensed"/>
              </a:rPr>
              <a:t>ARE?</a:t>
            </a:r>
            <a:endParaRPr sz="9400">
              <a:latin typeface="DIN Condensed"/>
              <a:cs typeface="DIN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3848100" y="6057900"/>
            <a:ext cx="3616960" cy="3403600"/>
          </a:xfrm>
          <a:prstGeom prst="rect">
            <a:avLst/>
          </a:prstGeom>
        </p:spPr>
        <p:txBody>
          <a:bodyPr wrap="square" lIns="0" tIns="12065" rIns="0" bIns="0" rtlCol="0" vert="horz">
            <a:spAutoFit/>
          </a:bodyPr>
          <a:lstStyle/>
          <a:p>
            <a:pPr marL="12700" marR="5080">
              <a:lnSpc>
                <a:spcPct val="105600"/>
              </a:lnSpc>
              <a:spcBef>
                <a:spcPts val="95"/>
              </a:spcBef>
            </a:pPr>
            <a:r>
              <a:rPr dirty="0" sz="3000" b="1">
                <a:solidFill>
                  <a:srgbClr val="EBEBEB"/>
                </a:solidFill>
                <a:latin typeface="DIN Condensed"/>
                <a:cs typeface="DIN Condensed"/>
              </a:rPr>
              <a:t>CSS</a:t>
            </a:r>
            <a:r>
              <a:rPr dirty="0" sz="3000" spc="-30" b="1">
                <a:solidFill>
                  <a:srgbClr val="EBEBEB"/>
                </a:solidFill>
                <a:latin typeface="DIN Condensed"/>
                <a:cs typeface="DIN Condensed"/>
              </a:rPr>
              <a:t> </a:t>
            </a:r>
            <a:r>
              <a:rPr dirty="0" sz="3000" b="1">
                <a:solidFill>
                  <a:srgbClr val="EBEBEB"/>
                </a:solidFill>
                <a:latin typeface="DIN Condensed"/>
                <a:cs typeface="DIN Condensed"/>
              </a:rPr>
              <a:t>Paged</a:t>
            </a:r>
            <a:r>
              <a:rPr dirty="0" sz="3000" spc="-25" b="1">
                <a:solidFill>
                  <a:srgbClr val="EBEBEB"/>
                </a:solidFill>
                <a:latin typeface="DIN Condensed"/>
                <a:cs typeface="DIN Condensed"/>
              </a:rPr>
              <a:t> </a:t>
            </a:r>
            <a:r>
              <a:rPr dirty="0" sz="3000" spc="-10" b="1">
                <a:solidFill>
                  <a:srgbClr val="EBEBEB"/>
                </a:solidFill>
                <a:latin typeface="DIN Condensed"/>
                <a:cs typeface="DIN Condensed"/>
              </a:rPr>
              <a:t>Media Kollaborative</a:t>
            </a:r>
            <a:r>
              <a:rPr dirty="0" sz="3000" spc="-60" b="1">
                <a:solidFill>
                  <a:srgbClr val="EBEBEB"/>
                </a:solidFill>
                <a:latin typeface="DIN Condensed"/>
                <a:cs typeface="DIN Condensed"/>
              </a:rPr>
              <a:t> </a:t>
            </a:r>
            <a:r>
              <a:rPr dirty="0" sz="3000" spc="-10" b="1">
                <a:solidFill>
                  <a:srgbClr val="EBEBEB"/>
                </a:solidFill>
                <a:latin typeface="DIN Condensed"/>
                <a:cs typeface="DIN Condensed"/>
              </a:rPr>
              <a:t>Inhaltserstellung </a:t>
            </a:r>
            <a:r>
              <a:rPr dirty="0" sz="3000" b="1">
                <a:solidFill>
                  <a:srgbClr val="EBEBEB"/>
                </a:solidFill>
                <a:latin typeface="DIN Condensed"/>
                <a:cs typeface="DIN Condensed"/>
              </a:rPr>
              <a:t>Publishing </a:t>
            </a:r>
            <a:r>
              <a:rPr dirty="0" sz="3000" spc="-10" b="1">
                <a:solidFill>
                  <a:srgbClr val="EBEBEB"/>
                </a:solidFill>
                <a:latin typeface="DIN Condensed"/>
                <a:cs typeface="DIN Condensed"/>
              </a:rPr>
              <a:t>„Baukasten"</a:t>
            </a:r>
            <a:endParaRPr sz="3000">
              <a:latin typeface="DIN Condensed"/>
              <a:cs typeface="DIN Condensed"/>
            </a:endParaRPr>
          </a:p>
          <a:p>
            <a:pPr marL="12700">
              <a:lnSpc>
                <a:spcPct val="100000"/>
              </a:lnSpc>
              <a:spcBef>
                <a:spcPts val="200"/>
              </a:spcBef>
            </a:pPr>
            <a:r>
              <a:rPr dirty="0" sz="3000" b="1">
                <a:solidFill>
                  <a:srgbClr val="EBEBEB"/>
                </a:solidFill>
                <a:latin typeface="DIN Condensed"/>
                <a:cs typeface="DIN Condensed"/>
              </a:rPr>
              <a:t>XML </a:t>
            </a:r>
            <a:r>
              <a:rPr dirty="0" sz="3000" spc="-25" b="1">
                <a:solidFill>
                  <a:srgbClr val="EBEBEB"/>
                </a:solidFill>
                <a:latin typeface="DIN Condensed"/>
                <a:cs typeface="DIN Condensed"/>
              </a:rPr>
              <a:t>CMS</a:t>
            </a:r>
            <a:endParaRPr sz="3000">
              <a:latin typeface="DIN Condensed"/>
              <a:cs typeface="DIN Condensed"/>
            </a:endParaRPr>
          </a:p>
          <a:p>
            <a:pPr marL="12700" marR="889000">
              <a:lnSpc>
                <a:spcPts val="3800"/>
              </a:lnSpc>
              <a:spcBef>
                <a:spcPts val="100"/>
              </a:spcBef>
            </a:pPr>
            <a:r>
              <a:rPr dirty="0" sz="3000" spc="-10" b="1">
                <a:solidFill>
                  <a:srgbClr val="EBEBEB"/>
                </a:solidFill>
                <a:latin typeface="DIN Condensed"/>
                <a:cs typeface="DIN Condensed"/>
              </a:rPr>
              <a:t>Firmenwebsite Persönliche</a:t>
            </a:r>
            <a:r>
              <a:rPr dirty="0" sz="3000" spc="-60" b="1">
                <a:solidFill>
                  <a:srgbClr val="EBEBEB"/>
                </a:solidFill>
                <a:latin typeface="DIN Condensed"/>
                <a:cs typeface="DIN Condensed"/>
              </a:rPr>
              <a:t> </a:t>
            </a:r>
            <a:r>
              <a:rPr dirty="0" sz="3000" spc="-10" b="1">
                <a:solidFill>
                  <a:srgbClr val="EBEBEB"/>
                </a:solidFill>
                <a:latin typeface="DIN Condensed"/>
                <a:cs typeface="DIN Condensed"/>
              </a:rPr>
              <a:t>Homepage Twitter</a:t>
            </a:r>
            <a:endParaRPr sz="3000">
              <a:latin typeface="DIN Condensed"/>
              <a:cs typeface="DIN Condensed"/>
            </a:endParaRPr>
          </a:p>
        </p:txBody>
      </p:sp>
      <p:sp>
        <p:nvSpPr>
          <p:cNvPr id="4" name="object 4" descr=""/>
          <p:cNvSpPr txBox="1"/>
          <p:nvPr/>
        </p:nvSpPr>
        <p:spPr>
          <a:xfrm>
            <a:off x="8039100" y="6057900"/>
            <a:ext cx="4632325" cy="3403600"/>
          </a:xfrm>
          <a:prstGeom prst="rect">
            <a:avLst/>
          </a:prstGeom>
        </p:spPr>
        <p:txBody>
          <a:bodyPr wrap="square" lIns="0" tIns="381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300"/>
              </a:spcBef>
            </a:pPr>
            <a:r>
              <a:rPr dirty="0" sz="3000" spc="-25" b="1">
                <a:solidFill>
                  <a:srgbClr val="EBEBEB"/>
                </a:solidFill>
                <a:latin typeface="DIN Condensed"/>
                <a:cs typeface="DIN Condensed"/>
                <a:hlinkClick r:id="rId2"/>
              </a:rPr>
              <a:t>www.print-</a:t>
            </a:r>
            <a:r>
              <a:rPr dirty="0" sz="3000" spc="-10" b="1">
                <a:solidFill>
                  <a:srgbClr val="EBEBEB"/>
                </a:solidFill>
                <a:latin typeface="DIN Condensed"/>
                <a:cs typeface="DIN Condensed"/>
                <a:hlinkClick r:id="rId2"/>
              </a:rPr>
              <a:t>css.rocks</a:t>
            </a:r>
            <a:endParaRPr sz="3000">
              <a:latin typeface="DIN Condensed"/>
              <a:cs typeface="DIN Condensed"/>
            </a:endParaRPr>
          </a:p>
          <a:p>
            <a:pPr marL="12700" marR="5080">
              <a:lnSpc>
                <a:spcPts val="3800"/>
              </a:lnSpc>
              <a:spcBef>
                <a:spcPts val="160"/>
              </a:spcBef>
            </a:pPr>
            <a:r>
              <a:rPr dirty="0" sz="3000" spc="-20" b="1">
                <a:solidFill>
                  <a:srgbClr val="EBEBEB"/>
                </a:solidFill>
                <a:latin typeface="DIN Condensed"/>
                <a:cs typeface="DIN Condensed"/>
                <a:hlinkClick r:id="rId3"/>
              </a:rPr>
              <a:t>www.content-</a:t>
            </a:r>
            <a:r>
              <a:rPr dirty="0" sz="3000" b="1">
                <a:solidFill>
                  <a:srgbClr val="EBEBEB"/>
                </a:solidFill>
                <a:latin typeface="DIN Condensed"/>
                <a:cs typeface="DIN Condensed"/>
                <a:hlinkClick r:id="rId3"/>
              </a:rPr>
              <a:t>gemeinsam-</a:t>
            </a:r>
            <a:r>
              <a:rPr dirty="0" sz="3000" spc="-10" b="1">
                <a:solidFill>
                  <a:srgbClr val="EBEBEB"/>
                </a:solidFill>
                <a:latin typeface="DIN Condensed"/>
                <a:cs typeface="DIN Condensed"/>
                <a:hlinkClick r:id="rId3"/>
              </a:rPr>
              <a:t>erstellen.de</a:t>
            </a:r>
            <a:r>
              <a:rPr dirty="0" sz="3000" spc="-10" b="1">
                <a:solidFill>
                  <a:srgbClr val="EBEBEB"/>
                </a:solidFill>
                <a:latin typeface="DIN Condensed"/>
                <a:cs typeface="DIN Condensed"/>
              </a:rPr>
              <a:t> </a:t>
            </a:r>
            <a:r>
              <a:rPr dirty="0" sz="3000" spc="-25" b="1">
                <a:solidFill>
                  <a:srgbClr val="EBEBEB"/>
                </a:solidFill>
                <a:latin typeface="DIN Condensed"/>
                <a:cs typeface="DIN Condensed"/>
                <a:hlinkClick r:id="rId4"/>
              </a:rPr>
              <a:t>www.produce-</a:t>
            </a:r>
            <a:r>
              <a:rPr dirty="0" sz="3000" b="1">
                <a:solidFill>
                  <a:srgbClr val="EBEBEB"/>
                </a:solidFill>
                <a:latin typeface="DIN Condensed"/>
                <a:cs typeface="DIN Condensed"/>
                <a:hlinkClick r:id="rId4"/>
              </a:rPr>
              <a:t>and-</a:t>
            </a:r>
            <a:r>
              <a:rPr dirty="0" sz="3000" spc="-10" b="1">
                <a:solidFill>
                  <a:srgbClr val="EBEBEB"/>
                </a:solidFill>
                <a:latin typeface="DIN Condensed"/>
                <a:cs typeface="DIN Condensed"/>
                <a:hlinkClick r:id="rId4"/>
              </a:rPr>
              <a:t>publish.de</a:t>
            </a:r>
            <a:r>
              <a:rPr dirty="0" sz="3000" spc="-10" b="1">
                <a:solidFill>
                  <a:srgbClr val="EBEBEB"/>
                </a:solidFill>
                <a:latin typeface="DIN Condensed"/>
                <a:cs typeface="DIN Condensed"/>
              </a:rPr>
              <a:t> </a:t>
            </a:r>
            <a:r>
              <a:rPr dirty="0" sz="3000" spc="-35" b="1">
                <a:solidFill>
                  <a:srgbClr val="EBEBEB"/>
                </a:solidFill>
                <a:latin typeface="DIN Condensed"/>
                <a:cs typeface="DIN Condensed"/>
                <a:hlinkClick r:id="rId5"/>
              </a:rPr>
              <a:t>www.xml-</a:t>
            </a:r>
            <a:r>
              <a:rPr dirty="0" sz="3000" spc="-10" b="1">
                <a:solidFill>
                  <a:srgbClr val="EBEBEB"/>
                </a:solidFill>
                <a:latin typeface="DIN Condensed"/>
                <a:cs typeface="DIN Condensed"/>
                <a:hlinkClick r:id="rId5"/>
              </a:rPr>
              <a:t>director.info</a:t>
            </a:r>
            <a:endParaRPr sz="3000">
              <a:latin typeface="DIN Condensed"/>
              <a:cs typeface="DIN Condensed"/>
            </a:endParaRPr>
          </a:p>
          <a:p>
            <a:pPr marL="12700" marR="1740535">
              <a:lnSpc>
                <a:spcPts val="3800"/>
              </a:lnSpc>
            </a:pPr>
            <a:r>
              <a:rPr dirty="0" sz="3000" spc="-10" b="1">
                <a:solidFill>
                  <a:srgbClr val="EBEBEB"/>
                </a:solidFill>
                <a:latin typeface="DIN Condensed"/>
                <a:cs typeface="DIN Condensed"/>
                <a:hlinkClick r:id="rId6"/>
              </a:rPr>
              <a:t>www.zopyx.de</a:t>
            </a:r>
            <a:r>
              <a:rPr dirty="0" sz="3000" spc="-10" b="1">
                <a:solidFill>
                  <a:srgbClr val="EBEBEB"/>
                </a:solidFill>
                <a:latin typeface="DIN Condensed"/>
                <a:cs typeface="DIN Condensed"/>
              </a:rPr>
              <a:t> </a:t>
            </a:r>
            <a:r>
              <a:rPr dirty="0" sz="3000" spc="-20" b="1">
                <a:solidFill>
                  <a:srgbClr val="EBEBEB"/>
                </a:solidFill>
                <a:latin typeface="DIN Condensed"/>
                <a:cs typeface="DIN Condensed"/>
                <a:hlinkClick r:id="rId7"/>
              </a:rPr>
              <a:t>www.andreas-</a:t>
            </a:r>
            <a:r>
              <a:rPr dirty="0" sz="3000" spc="-10" b="1">
                <a:solidFill>
                  <a:srgbClr val="EBEBEB"/>
                </a:solidFill>
                <a:latin typeface="DIN Condensed"/>
                <a:cs typeface="DIN Condensed"/>
                <a:hlinkClick r:id="rId7"/>
              </a:rPr>
              <a:t>jung.com</a:t>
            </a:r>
            <a:r>
              <a:rPr dirty="0" sz="3000" spc="-10" b="1">
                <a:solidFill>
                  <a:srgbClr val="EBEBEB"/>
                </a:solidFill>
                <a:latin typeface="DIN Condensed"/>
                <a:cs typeface="DIN Condensed"/>
              </a:rPr>
              <a:t> @printcssrocks</a:t>
            </a:r>
            <a:endParaRPr sz="3000">
              <a:latin typeface="DIN Condensed"/>
              <a:cs typeface="DIN Condensed"/>
            </a:endParaRPr>
          </a:p>
        </p:txBody>
      </p:sp>
      <p:sp>
        <p:nvSpPr>
          <p:cNvPr id="5" name="object 5" descr=""/>
          <p:cNvSpPr txBox="1"/>
          <p:nvPr/>
        </p:nvSpPr>
        <p:spPr>
          <a:xfrm>
            <a:off x="12237422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37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444500" y="3600450"/>
            <a:ext cx="12114530" cy="367792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14380"/>
              </a:lnSpc>
              <a:spcBef>
                <a:spcPts val="100"/>
              </a:spcBef>
              <a:tabLst>
                <a:tab pos="3909060" algn="l"/>
                <a:tab pos="7019290" algn="l"/>
              </a:tabLst>
            </a:pPr>
            <a:r>
              <a:rPr dirty="0" sz="13050" spc="-10">
                <a:solidFill>
                  <a:srgbClr val="34A5DA"/>
                </a:solidFill>
                <a:latin typeface="DIN Condensed"/>
                <a:cs typeface="DIN Condensed"/>
              </a:rPr>
              <a:t>VIELEN</a:t>
            </a:r>
            <a:r>
              <a:rPr dirty="0" sz="13050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13050" spc="-20">
                <a:solidFill>
                  <a:srgbClr val="34A5DA"/>
                </a:solidFill>
                <a:latin typeface="DIN Condensed"/>
                <a:cs typeface="DIN Condensed"/>
              </a:rPr>
              <a:t>DANK</a:t>
            </a:r>
            <a:r>
              <a:rPr dirty="0" sz="13050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13050" spc="-25">
                <a:solidFill>
                  <a:srgbClr val="34A5DA"/>
                </a:solidFill>
                <a:latin typeface="DIN Condensed"/>
                <a:cs typeface="DIN Condensed"/>
              </a:rPr>
              <a:t>FÜR</a:t>
            </a:r>
            <a:endParaRPr sz="13050">
              <a:latin typeface="DIN Condensed"/>
              <a:cs typeface="DIN Condensed"/>
            </a:endParaRPr>
          </a:p>
          <a:p>
            <a:pPr marL="12700">
              <a:lnSpc>
                <a:spcPts val="14380"/>
              </a:lnSpc>
              <a:tabLst>
                <a:tab pos="2684145" algn="l"/>
              </a:tabLst>
            </a:pPr>
            <a:r>
              <a:rPr dirty="0" sz="13050" spc="-20">
                <a:solidFill>
                  <a:srgbClr val="34A5DA"/>
                </a:solidFill>
                <a:latin typeface="DIN Condensed"/>
                <a:cs typeface="DIN Condensed"/>
              </a:rPr>
              <a:t>IHRE</a:t>
            </a:r>
            <a:r>
              <a:rPr dirty="0" sz="13050">
                <a:solidFill>
                  <a:srgbClr val="34A5DA"/>
                </a:solidFill>
                <a:latin typeface="DIN Condensed"/>
                <a:cs typeface="DIN Condensed"/>
              </a:rPr>
              <a:t>	</a:t>
            </a:r>
            <a:r>
              <a:rPr dirty="0" sz="13050" spc="-10">
                <a:solidFill>
                  <a:srgbClr val="34A5DA"/>
                </a:solidFill>
                <a:latin typeface="DIN Condensed"/>
                <a:cs typeface="DIN Condensed"/>
              </a:rPr>
              <a:t>AUFMERKSAMKEIT</a:t>
            </a:r>
            <a:endParaRPr sz="13050">
              <a:latin typeface="DIN Condensed"/>
              <a:cs typeface="DIN Condensed"/>
            </a:endParaRPr>
          </a:p>
        </p:txBody>
      </p:sp>
      <p:sp>
        <p:nvSpPr>
          <p:cNvPr id="3" name="object 3" descr=""/>
          <p:cNvSpPr txBox="1"/>
          <p:nvPr/>
        </p:nvSpPr>
        <p:spPr>
          <a:xfrm>
            <a:off x="12245240" y="451792"/>
            <a:ext cx="31813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400" spc="-25" b="1">
                <a:solidFill>
                  <a:srgbClr val="838787"/>
                </a:solidFill>
                <a:latin typeface="DIN Alternate"/>
                <a:cs typeface="DIN Alternate"/>
              </a:rPr>
              <a:t>38</a:t>
            </a:r>
            <a:endParaRPr sz="2400">
              <a:latin typeface="DIN Alternate"/>
              <a:cs typeface="DIN Alternate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2025-05-30T09:13:15Z</dcterms:created>
  <dcterms:modified xsi:type="dcterms:W3CDTF">2025-05-30T09:13:15Z</dcterms:modified>
</cp:coreProperties>
</file>