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17399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80500"/>
            <a:ext cx="13004800" cy="6731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092750" y="5998813"/>
            <a:ext cx="877569" cy="877569"/>
          </a:xfrm>
          <a:custGeom>
            <a:avLst/>
            <a:gdLst/>
            <a:ahLst/>
            <a:cxnLst/>
            <a:rect l="l" t="t" r="r" b="b"/>
            <a:pathLst>
              <a:path w="877570" h="877570">
                <a:moveTo>
                  <a:pt x="438772" y="0"/>
                </a:moveTo>
                <a:lnTo>
                  <a:pt x="390963" y="2572"/>
                </a:lnTo>
                <a:lnTo>
                  <a:pt x="344646" y="10113"/>
                </a:lnTo>
                <a:lnTo>
                  <a:pt x="300087" y="22353"/>
                </a:lnTo>
                <a:lnTo>
                  <a:pt x="257555" y="39026"/>
                </a:lnTo>
                <a:lnTo>
                  <a:pt x="217317" y="59864"/>
                </a:lnTo>
                <a:lnTo>
                  <a:pt x="179640" y="84600"/>
                </a:lnTo>
                <a:lnTo>
                  <a:pt x="144793" y="112966"/>
                </a:lnTo>
                <a:lnTo>
                  <a:pt x="113043" y="144695"/>
                </a:lnTo>
                <a:lnTo>
                  <a:pt x="84658" y="179519"/>
                </a:lnTo>
                <a:lnTo>
                  <a:pt x="59906" y="217170"/>
                </a:lnTo>
                <a:lnTo>
                  <a:pt x="39053" y="257382"/>
                </a:lnTo>
                <a:lnTo>
                  <a:pt x="22369" y="299887"/>
                </a:lnTo>
                <a:lnTo>
                  <a:pt x="10120" y="344417"/>
                </a:lnTo>
                <a:lnTo>
                  <a:pt x="2574" y="390705"/>
                </a:lnTo>
                <a:lnTo>
                  <a:pt x="0" y="438484"/>
                </a:lnTo>
                <a:lnTo>
                  <a:pt x="2574" y="486262"/>
                </a:lnTo>
                <a:lnTo>
                  <a:pt x="10120" y="532550"/>
                </a:lnTo>
                <a:lnTo>
                  <a:pt x="22369" y="577080"/>
                </a:lnTo>
                <a:lnTo>
                  <a:pt x="39053" y="619585"/>
                </a:lnTo>
                <a:lnTo>
                  <a:pt x="59906" y="659797"/>
                </a:lnTo>
                <a:lnTo>
                  <a:pt x="84658" y="697448"/>
                </a:lnTo>
                <a:lnTo>
                  <a:pt x="113043" y="732272"/>
                </a:lnTo>
                <a:lnTo>
                  <a:pt x="144793" y="764001"/>
                </a:lnTo>
                <a:lnTo>
                  <a:pt x="179640" y="792367"/>
                </a:lnTo>
                <a:lnTo>
                  <a:pt x="217317" y="817103"/>
                </a:lnTo>
                <a:lnTo>
                  <a:pt x="257555" y="837941"/>
                </a:lnTo>
                <a:lnTo>
                  <a:pt x="300087" y="854614"/>
                </a:lnTo>
                <a:lnTo>
                  <a:pt x="344646" y="866854"/>
                </a:lnTo>
                <a:lnTo>
                  <a:pt x="390963" y="874395"/>
                </a:lnTo>
                <a:lnTo>
                  <a:pt x="438772" y="876968"/>
                </a:lnTo>
                <a:lnTo>
                  <a:pt x="486580" y="874395"/>
                </a:lnTo>
                <a:lnTo>
                  <a:pt x="532898" y="866854"/>
                </a:lnTo>
                <a:lnTo>
                  <a:pt x="577456" y="854614"/>
                </a:lnTo>
                <a:lnTo>
                  <a:pt x="619988" y="837941"/>
                </a:lnTo>
                <a:lnTo>
                  <a:pt x="660227" y="817103"/>
                </a:lnTo>
                <a:lnTo>
                  <a:pt x="697903" y="792367"/>
                </a:lnTo>
                <a:lnTo>
                  <a:pt x="732750" y="764001"/>
                </a:lnTo>
                <a:lnTo>
                  <a:pt x="764500" y="732272"/>
                </a:lnTo>
                <a:lnTo>
                  <a:pt x="792885" y="697448"/>
                </a:lnTo>
                <a:lnTo>
                  <a:pt x="817637" y="659797"/>
                </a:lnTo>
                <a:lnTo>
                  <a:pt x="838489" y="619585"/>
                </a:lnTo>
                <a:lnTo>
                  <a:pt x="855174" y="577080"/>
                </a:lnTo>
                <a:lnTo>
                  <a:pt x="867423" y="532550"/>
                </a:lnTo>
                <a:lnTo>
                  <a:pt x="874968" y="486262"/>
                </a:lnTo>
                <a:lnTo>
                  <a:pt x="877543" y="438484"/>
                </a:lnTo>
                <a:lnTo>
                  <a:pt x="874968" y="390705"/>
                </a:lnTo>
                <a:lnTo>
                  <a:pt x="867423" y="344417"/>
                </a:lnTo>
                <a:lnTo>
                  <a:pt x="855174" y="299887"/>
                </a:lnTo>
                <a:lnTo>
                  <a:pt x="838489" y="257382"/>
                </a:lnTo>
                <a:lnTo>
                  <a:pt x="817637" y="217170"/>
                </a:lnTo>
                <a:lnTo>
                  <a:pt x="792885" y="179519"/>
                </a:lnTo>
                <a:lnTo>
                  <a:pt x="764500" y="144695"/>
                </a:lnTo>
                <a:lnTo>
                  <a:pt x="732750" y="112966"/>
                </a:lnTo>
                <a:lnTo>
                  <a:pt x="697903" y="84600"/>
                </a:lnTo>
                <a:lnTo>
                  <a:pt x="660227" y="59864"/>
                </a:lnTo>
                <a:lnTo>
                  <a:pt x="619988" y="39026"/>
                </a:lnTo>
                <a:lnTo>
                  <a:pt x="577456" y="22353"/>
                </a:lnTo>
                <a:lnTo>
                  <a:pt x="532898" y="10113"/>
                </a:lnTo>
                <a:lnTo>
                  <a:pt x="486580" y="2572"/>
                </a:lnTo>
                <a:lnTo>
                  <a:pt x="438772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0403124" y="6209041"/>
            <a:ext cx="394970" cy="290195"/>
          </a:xfrm>
          <a:custGeom>
            <a:avLst/>
            <a:gdLst/>
            <a:ahLst/>
            <a:cxnLst/>
            <a:rect l="l" t="t" r="r" b="b"/>
            <a:pathLst>
              <a:path w="394970" h="290195">
                <a:moveTo>
                  <a:pt x="389540" y="0"/>
                </a:moveTo>
                <a:lnTo>
                  <a:pt x="4836" y="0"/>
                </a:lnTo>
                <a:lnTo>
                  <a:pt x="0" y="4824"/>
                </a:lnTo>
                <a:lnTo>
                  <a:pt x="0" y="285349"/>
                </a:lnTo>
                <a:lnTo>
                  <a:pt x="4836" y="290183"/>
                </a:lnTo>
                <a:lnTo>
                  <a:pt x="389540" y="290183"/>
                </a:lnTo>
                <a:lnTo>
                  <a:pt x="394369" y="285349"/>
                </a:lnTo>
                <a:lnTo>
                  <a:pt x="394369" y="279377"/>
                </a:lnTo>
                <a:lnTo>
                  <a:pt x="394369" y="4824"/>
                </a:lnTo>
                <a:lnTo>
                  <a:pt x="389540" y="0"/>
                </a:lnTo>
                <a:close/>
              </a:path>
            </a:pathLst>
          </a:custGeom>
          <a:solidFill>
            <a:srgbClr val="6085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0418382" y="6224384"/>
            <a:ext cx="361315" cy="258445"/>
          </a:xfrm>
          <a:custGeom>
            <a:avLst/>
            <a:gdLst/>
            <a:ahLst/>
            <a:cxnLst/>
            <a:rect l="l" t="t" r="r" b="b"/>
            <a:pathLst>
              <a:path w="361315" h="258445">
                <a:moveTo>
                  <a:pt x="356234" y="0"/>
                </a:moveTo>
                <a:lnTo>
                  <a:pt x="4837" y="0"/>
                </a:lnTo>
                <a:lnTo>
                  <a:pt x="0" y="4833"/>
                </a:lnTo>
                <a:lnTo>
                  <a:pt x="0" y="253406"/>
                </a:lnTo>
                <a:lnTo>
                  <a:pt x="4837" y="258232"/>
                </a:lnTo>
                <a:lnTo>
                  <a:pt x="356234" y="258232"/>
                </a:lnTo>
                <a:lnTo>
                  <a:pt x="361063" y="253406"/>
                </a:lnTo>
                <a:lnTo>
                  <a:pt x="361063" y="247434"/>
                </a:lnTo>
                <a:lnTo>
                  <a:pt x="361063" y="4825"/>
                </a:lnTo>
                <a:lnTo>
                  <a:pt x="356234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0429969" y="6238568"/>
            <a:ext cx="340360" cy="229870"/>
          </a:xfrm>
          <a:custGeom>
            <a:avLst/>
            <a:gdLst/>
            <a:ahLst/>
            <a:cxnLst/>
            <a:rect l="l" t="t" r="r" b="b"/>
            <a:pathLst>
              <a:path w="340359" h="229870">
                <a:moveTo>
                  <a:pt x="337550" y="0"/>
                </a:moveTo>
                <a:lnTo>
                  <a:pt x="2280" y="0"/>
                </a:lnTo>
                <a:lnTo>
                  <a:pt x="0" y="2279"/>
                </a:lnTo>
                <a:lnTo>
                  <a:pt x="0" y="226976"/>
                </a:lnTo>
                <a:lnTo>
                  <a:pt x="2280" y="229256"/>
                </a:lnTo>
                <a:lnTo>
                  <a:pt x="337550" y="229256"/>
                </a:lnTo>
                <a:lnTo>
                  <a:pt x="339831" y="226976"/>
                </a:lnTo>
                <a:lnTo>
                  <a:pt x="339831" y="224156"/>
                </a:lnTo>
                <a:lnTo>
                  <a:pt x="339831" y="2279"/>
                </a:lnTo>
                <a:lnTo>
                  <a:pt x="337550" y="0"/>
                </a:lnTo>
                <a:close/>
              </a:path>
            </a:pathLst>
          </a:custGeom>
          <a:solidFill>
            <a:srgbClr val="88AED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07940" y="6267263"/>
            <a:ext cx="178121" cy="177819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0530979" y="6505384"/>
            <a:ext cx="135890" cy="63500"/>
          </a:xfrm>
          <a:custGeom>
            <a:avLst/>
            <a:gdLst/>
            <a:ahLst/>
            <a:cxnLst/>
            <a:rect l="l" t="t" r="r" b="b"/>
            <a:pathLst>
              <a:path w="135890" h="63500">
                <a:moveTo>
                  <a:pt x="135305" y="58839"/>
                </a:moveTo>
                <a:lnTo>
                  <a:pt x="131572" y="56159"/>
                </a:lnTo>
                <a:lnTo>
                  <a:pt x="106984" y="35966"/>
                </a:lnTo>
                <a:lnTo>
                  <a:pt x="100952" y="30810"/>
                </a:lnTo>
                <a:lnTo>
                  <a:pt x="98107" y="28079"/>
                </a:lnTo>
                <a:lnTo>
                  <a:pt x="98171" y="2933"/>
                </a:lnTo>
                <a:lnTo>
                  <a:pt x="94856" y="0"/>
                </a:lnTo>
                <a:lnTo>
                  <a:pt x="67729" y="0"/>
                </a:lnTo>
                <a:lnTo>
                  <a:pt x="67564" y="0"/>
                </a:lnTo>
                <a:lnTo>
                  <a:pt x="40436" y="0"/>
                </a:lnTo>
                <a:lnTo>
                  <a:pt x="37134" y="2946"/>
                </a:lnTo>
                <a:lnTo>
                  <a:pt x="37058" y="23990"/>
                </a:lnTo>
                <a:lnTo>
                  <a:pt x="37185" y="28079"/>
                </a:lnTo>
                <a:lnTo>
                  <a:pt x="34340" y="30810"/>
                </a:lnTo>
                <a:lnTo>
                  <a:pt x="28308" y="35979"/>
                </a:lnTo>
                <a:lnTo>
                  <a:pt x="3721" y="56172"/>
                </a:lnTo>
                <a:lnTo>
                  <a:pt x="0" y="58839"/>
                </a:lnTo>
                <a:lnTo>
                  <a:pt x="76" y="62522"/>
                </a:lnTo>
                <a:lnTo>
                  <a:pt x="2959" y="63398"/>
                </a:lnTo>
                <a:lnTo>
                  <a:pt x="67729" y="63398"/>
                </a:lnTo>
                <a:lnTo>
                  <a:pt x="132321" y="63385"/>
                </a:lnTo>
                <a:lnTo>
                  <a:pt x="135216" y="62509"/>
                </a:lnTo>
                <a:lnTo>
                  <a:pt x="135305" y="58839"/>
                </a:lnTo>
                <a:close/>
              </a:path>
            </a:pathLst>
          </a:custGeom>
          <a:solidFill>
            <a:srgbClr val="6085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0307837" y="6376127"/>
            <a:ext cx="304165" cy="312420"/>
          </a:xfrm>
          <a:custGeom>
            <a:avLst/>
            <a:gdLst/>
            <a:ahLst/>
            <a:cxnLst/>
            <a:rect l="l" t="t" r="r" b="b"/>
            <a:pathLst>
              <a:path w="304165" h="312420">
                <a:moveTo>
                  <a:pt x="151858" y="0"/>
                </a:moveTo>
                <a:lnTo>
                  <a:pt x="115001" y="10268"/>
                </a:lnTo>
                <a:lnTo>
                  <a:pt x="87236" y="38699"/>
                </a:lnTo>
                <a:lnTo>
                  <a:pt x="77361" y="91237"/>
                </a:lnTo>
                <a:lnTo>
                  <a:pt x="85503" y="121471"/>
                </a:lnTo>
                <a:lnTo>
                  <a:pt x="102360" y="154136"/>
                </a:lnTo>
                <a:lnTo>
                  <a:pt x="108109" y="164164"/>
                </a:lnTo>
                <a:lnTo>
                  <a:pt x="111673" y="173057"/>
                </a:lnTo>
                <a:lnTo>
                  <a:pt x="113021" y="180817"/>
                </a:lnTo>
                <a:lnTo>
                  <a:pt x="112123" y="187444"/>
                </a:lnTo>
                <a:lnTo>
                  <a:pt x="106651" y="195901"/>
                </a:lnTo>
                <a:lnTo>
                  <a:pt x="97322" y="202843"/>
                </a:lnTo>
                <a:lnTo>
                  <a:pt x="85717" y="208648"/>
                </a:lnTo>
                <a:lnTo>
                  <a:pt x="60444" y="219119"/>
                </a:lnTo>
                <a:lnTo>
                  <a:pt x="54654" y="221879"/>
                </a:lnTo>
                <a:lnTo>
                  <a:pt x="18982" y="250416"/>
                </a:lnTo>
                <a:lnTo>
                  <a:pt x="1333" y="288396"/>
                </a:lnTo>
                <a:lnTo>
                  <a:pt x="0" y="294126"/>
                </a:lnTo>
                <a:lnTo>
                  <a:pt x="3364" y="299493"/>
                </a:lnTo>
                <a:lnTo>
                  <a:pt x="41544" y="306870"/>
                </a:lnTo>
                <a:lnTo>
                  <a:pt x="85511" y="310609"/>
                </a:lnTo>
                <a:lnTo>
                  <a:pt x="151858" y="312296"/>
                </a:lnTo>
                <a:lnTo>
                  <a:pt x="187920" y="311832"/>
                </a:lnTo>
                <a:lnTo>
                  <a:pt x="242606" y="308880"/>
                </a:lnTo>
                <a:lnTo>
                  <a:pt x="286693" y="303037"/>
                </a:lnTo>
                <a:lnTo>
                  <a:pt x="303734" y="294126"/>
                </a:lnTo>
                <a:lnTo>
                  <a:pt x="302399" y="288396"/>
                </a:lnTo>
                <a:lnTo>
                  <a:pt x="284756" y="250416"/>
                </a:lnTo>
                <a:lnTo>
                  <a:pt x="254252" y="224802"/>
                </a:lnTo>
                <a:lnTo>
                  <a:pt x="218172" y="208648"/>
                </a:lnTo>
                <a:lnTo>
                  <a:pt x="206466" y="202843"/>
                </a:lnTo>
                <a:lnTo>
                  <a:pt x="197099" y="195901"/>
                </a:lnTo>
                <a:lnTo>
                  <a:pt x="191618" y="187444"/>
                </a:lnTo>
                <a:lnTo>
                  <a:pt x="190916" y="180817"/>
                </a:lnTo>
                <a:lnTo>
                  <a:pt x="192363" y="173057"/>
                </a:lnTo>
                <a:lnTo>
                  <a:pt x="195957" y="164164"/>
                </a:lnTo>
                <a:lnTo>
                  <a:pt x="201697" y="154136"/>
                </a:lnTo>
                <a:lnTo>
                  <a:pt x="218375" y="121471"/>
                </a:lnTo>
                <a:lnTo>
                  <a:pt x="226427" y="91237"/>
                </a:lnTo>
                <a:lnTo>
                  <a:pt x="225827" y="63593"/>
                </a:lnTo>
                <a:lnTo>
                  <a:pt x="216546" y="38699"/>
                </a:lnTo>
                <a:lnTo>
                  <a:pt x="204201" y="22436"/>
                </a:lnTo>
                <a:lnTo>
                  <a:pt x="188864" y="10268"/>
                </a:lnTo>
                <a:lnTo>
                  <a:pt x="171196" y="2641"/>
                </a:lnTo>
                <a:lnTo>
                  <a:pt x="151858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10287641" y="6390571"/>
            <a:ext cx="304165" cy="312420"/>
          </a:xfrm>
          <a:custGeom>
            <a:avLst/>
            <a:gdLst/>
            <a:ahLst/>
            <a:cxnLst/>
            <a:rect l="l" t="t" r="r" b="b"/>
            <a:pathLst>
              <a:path w="304165" h="312420">
                <a:moveTo>
                  <a:pt x="151851" y="0"/>
                </a:moveTo>
                <a:lnTo>
                  <a:pt x="114996" y="10265"/>
                </a:lnTo>
                <a:lnTo>
                  <a:pt x="87228" y="38691"/>
                </a:lnTo>
                <a:lnTo>
                  <a:pt x="77357" y="91233"/>
                </a:lnTo>
                <a:lnTo>
                  <a:pt x="85500" y="121465"/>
                </a:lnTo>
                <a:lnTo>
                  <a:pt x="102360" y="154128"/>
                </a:lnTo>
                <a:lnTo>
                  <a:pt x="108109" y="164161"/>
                </a:lnTo>
                <a:lnTo>
                  <a:pt x="111673" y="173056"/>
                </a:lnTo>
                <a:lnTo>
                  <a:pt x="113021" y="180817"/>
                </a:lnTo>
                <a:lnTo>
                  <a:pt x="112123" y="187445"/>
                </a:lnTo>
                <a:lnTo>
                  <a:pt x="106651" y="195898"/>
                </a:lnTo>
                <a:lnTo>
                  <a:pt x="97322" y="202837"/>
                </a:lnTo>
                <a:lnTo>
                  <a:pt x="85718" y="208642"/>
                </a:lnTo>
                <a:lnTo>
                  <a:pt x="60440" y="219112"/>
                </a:lnTo>
                <a:lnTo>
                  <a:pt x="54650" y="221872"/>
                </a:lnTo>
                <a:lnTo>
                  <a:pt x="18979" y="250410"/>
                </a:lnTo>
                <a:lnTo>
                  <a:pt x="1334" y="288397"/>
                </a:lnTo>
                <a:lnTo>
                  <a:pt x="0" y="294120"/>
                </a:lnTo>
                <a:lnTo>
                  <a:pt x="3364" y="299495"/>
                </a:lnTo>
                <a:lnTo>
                  <a:pt x="41543" y="306856"/>
                </a:lnTo>
                <a:lnTo>
                  <a:pt x="85508" y="310594"/>
                </a:lnTo>
                <a:lnTo>
                  <a:pt x="151851" y="312281"/>
                </a:lnTo>
                <a:lnTo>
                  <a:pt x="187916" y="311819"/>
                </a:lnTo>
                <a:lnTo>
                  <a:pt x="242599" y="308875"/>
                </a:lnTo>
                <a:lnTo>
                  <a:pt x="286686" y="303031"/>
                </a:lnTo>
                <a:lnTo>
                  <a:pt x="303734" y="294120"/>
                </a:lnTo>
                <a:lnTo>
                  <a:pt x="302400" y="288397"/>
                </a:lnTo>
                <a:lnTo>
                  <a:pt x="284752" y="250410"/>
                </a:lnTo>
                <a:lnTo>
                  <a:pt x="254245" y="224795"/>
                </a:lnTo>
                <a:lnTo>
                  <a:pt x="218169" y="208642"/>
                </a:lnTo>
                <a:lnTo>
                  <a:pt x="206466" y="202837"/>
                </a:lnTo>
                <a:lnTo>
                  <a:pt x="197100" y="195898"/>
                </a:lnTo>
                <a:lnTo>
                  <a:pt x="191620" y="187445"/>
                </a:lnTo>
                <a:lnTo>
                  <a:pt x="190917" y="180817"/>
                </a:lnTo>
                <a:lnTo>
                  <a:pt x="192364" y="173056"/>
                </a:lnTo>
                <a:lnTo>
                  <a:pt x="195957" y="164161"/>
                </a:lnTo>
                <a:lnTo>
                  <a:pt x="201697" y="154128"/>
                </a:lnTo>
                <a:lnTo>
                  <a:pt x="218372" y="121465"/>
                </a:lnTo>
                <a:lnTo>
                  <a:pt x="226424" y="91233"/>
                </a:lnTo>
                <a:lnTo>
                  <a:pt x="225823" y="63589"/>
                </a:lnTo>
                <a:lnTo>
                  <a:pt x="216538" y="38691"/>
                </a:lnTo>
                <a:lnTo>
                  <a:pt x="204198" y="22430"/>
                </a:lnTo>
                <a:lnTo>
                  <a:pt x="188862" y="10265"/>
                </a:lnTo>
                <a:lnTo>
                  <a:pt x="171192" y="2640"/>
                </a:lnTo>
                <a:lnTo>
                  <a:pt x="151851" y="0"/>
                </a:lnTo>
                <a:close/>
              </a:path>
            </a:pathLst>
          </a:custGeom>
          <a:solidFill>
            <a:srgbClr val="88A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4024243" y="2131929"/>
            <a:ext cx="877569" cy="877569"/>
          </a:xfrm>
          <a:custGeom>
            <a:avLst/>
            <a:gdLst/>
            <a:ahLst/>
            <a:cxnLst/>
            <a:rect l="l" t="t" r="r" b="b"/>
            <a:pathLst>
              <a:path w="877570" h="877569">
                <a:moveTo>
                  <a:pt x="438771" y="0"/>
                </a:moveTo>
                <a:lnTo>
                  <a:pt x="390962" y="2572"/>
                </a:lnTo>
                <a:lnTo>
                  <a:pt x="344645" y="10113"/>
                </a:lnTo>
                <a:lnTo>
                  <a:pt x="300087" y="22353"/>
                </a:lnTo>
                <a:lnTo>
                  <a:pt x="257554" y="39026"/>
                </a:lnTo>
                <a:lnTo>
                  <a:pt x="217316" y="59864"/>
                </a:lnTo>
                <a:lnTo>
                  <a:pt x="179640" y="84600"/>
                </a:lnTo>
                <a:lnTo>
                  <a:pt x="144793" y="112966"/>
                </a:lnTo>
                <a:lnTo>
                  <a:pt x="113043" y="144695"/>
                </a:lnTo>
                <a:lnTo>
                  <a:pt x="84658" y="179519"/>
                </a:lnTo>
                <a:lnTo>
                  <a:pt x="59906" y="217170"/>
                </a:lnTo>
                <a:lnTo>
                  <a:pt x="39053" y="257382"/>
                </a:lnTo>
                <a:lnTo>
                  <a:pt x="22369" y="299887"/>
                </a:lnTo>
                <a:lnTo>
                  <a:pt x="10120" y="344417"/>
                </a:lnTo>
                <a:lnTo>
                  <a:pt x="2574" y="390705"/>
                </a:lnTo>
                <a:lnTo>
                  <a:pt x="0" y="438484"/>
                </a:lnTo>
                <a:lnTo>
                  <a:pt x="2574" y="486262"/>
                </a:lnTo>
                <a:lnTo>
                  <a:pt x="10120" y="532550"/>
                </a:lnTo>
                <a:lnTo>
                  <a:pt x="22369" y="577080"/>
                </a:lnTo>
                <a:lnTo>
                  <a:pt x="39053" y="619585"/>
                </a:lnTo>
                <a:lnTo>
                  <a:pt x="59906" y="659797"/>
                </a:lnTo>
                <a:lnTo>
                  <a:pt x="84658" y="697448"/>
                </a:lnTo>
                <a:lnTo>
                  <a:pt x="113043" y="732272"/>
                </a:lnTo>
                <a:lnTo>
                  <a:pt x="144793" y="764001"/>
                </a:lnTo>
                <a:lnTo>
                  <a:pt x="179640" y="792367"/>
                </a:lnTo>
                <a:lnTo>
                  <a:pt x="217316" y="817103"/>
                </a:lnTo>
                <a:lnTo>
                  <a:pt x="257554" y="837941"/>
                </a:lnTo>
                <a:lnTo>
                  <a:pt x="300087" y="854614"/>
                </a:lnTo>
                <a:lnTo>
                  <a:pt x="344645" y="866854"/>
                </a:lnTo>
                <a:lnTo>
                  <a:pt x="390962" y="874395"/>
                </a:lnTo>
                <a:lnTo>
                  <a:pt x="438771" y="876968"/>
                </a:lnTo>
                <a:lnTo>
                  <a:pt x="486579" y="874395"/>
                </a:lnTo>
                <a:lnTo>
                  <a:pt x="532896" y="866854"/>
                </a:lnTo>
                <a:lnTo>
                  <a:pt x="577455" y="854614"/>
                </a:lnTo>
                <a:lnTo>
                  <a:pt x="619987" y="837941"/>
                </a:lnTo>
                <a:lnTo>
                  <a:pt x="660226" y="817103"/>
                </a:lnTo>
                <a:lnTo>
                  <a:pt x="697902" y="792367"/>
                </a:lnTo>
                <a:lnTo>
                  <a:pt x="732749" y="764001"/>
                </a:lnTo>
                <a:lnTo>
                  <a:pt x="764499" y="732272"/>
                </a:lnTo>
                <a:lnTo>
                  <a:pt x="792884" y="697448"/>
                </a:lnTo>
                <a:lnTo>
                  <a:pt x="817637" y="659797"/>
                </a:lnTo>
                <a:lnTo>
                  <a:pt x="838489" y="619585"/>
                </a:lnTo>
                <a:lnTo>
                  <a:pt x="855174" y="577080"/>
                </a:lnTo>
                <a:lnTo>
                  <a:pt x="867422" y="532550"/>
                </a:lnTo>
                <a:lnTo>
                  <a:pt x="874968" y="486262"/>
                </a:lnTo>
                <a:lnTo>
                  <a:pt x="877543" y="438484"/>
                </a:lnTo>
                <a:lnTo>
                  <a:pt x="874968" y="390705"/>
                </a:lnTo>
                <a:lnTo>
                  <a:pt x="867422" y="344417"/>
                </a:lnTo>
                <a:lnTo>
                  <a:pt x="855174" y="299887"/>
                </a:lnTo>
                <a:lnTo>
                  <a:pt x="838489" y="257382"/>
                </a:lnTo>
                <a:lnTo>
                  <a:pt x="817637" y="217170"/>
                </a:lnTo>
                <a:lnTo>
                  <a:pt x="792884" y="179519"/>
                </a:lnTo>
                <a:lnTo>
                  <a:pt x="764499" y="144695"/>
                </a:lnTo>
                <a:lnTo>
                  <a:pt x="732749" y="112966"/>
                </a:lnTo>
                <a:lnTo>
                  <a:pt x="697902" y="84600"/>
                </a:lnTo>
                <a:lnTo>
                  <a:pt x="660226" y="59864"/>
                </a:lnTo>
                <a:lnTo>
                  <a:pt x="619987" y="39026"/>
                </a:lnTo>
                <a:lnTo>
                  <a:pt x="577455" y="22353"/>
                </a:lnTo>
                <a:lnTo>
                  <a:pt x="532896" y="10113"/>
                </a:lnTo>
                <a:lnTo>
                  <a:pt x="486579" y="2572"/>
                </a:lnTo>
                <a:lnTo>
                  <a:pt x="438771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4337589" y="2197685"/>
            <a:ext cx="415290" cy="414655"/>
          </a:xfrm>
          <a:custGeom>
            <a:avLst/>
            <a:gdLst/>
            <a:ahLst/>
            <a:cxnLst/>
            <a:rect l="l" t="t" r="r" b="b"/>
            <a:pathLst>
              <a:path w="415289" h="414655">
                <a:moveTo>
                  <a:pt x="207390" y="0"/>
                </a:moveTo>
                <a:lnTo>
                  <a:pt x="159837" y="5473"/>
                </a:lnTo>
                <a:lnTo>
                  <a:pt x="116184" y="21065"/>
                </a:lnTo>
                <a:lnTo>
                  <a:pt x="77677" y="45531"/>
                </a:lnTo>
                <a:lnTo>
                  <a:pt x="45560" y="77627"/>
                </a:lnTo>
                <a:lnTo>
                  <a:pt x="21079" y="116111"/>
                </a:lnTo>
                <a:lnTo>
                  <a:pt x="5477" y="159737"/>
                </a:lnTo>
                <a:lnTo>
                  <a:pt x="0" y="207262"/>
                </a:lnTo>
                <a:lnTo>
                  <a:pt x="5477" y="254786"/>
                </a:lnTo>
                <a:lnTo>
                  <a:pt x="21079" y="298411"/>
                </a:lnTo>
                <a:lnTo>
                  <a:pt x="45560" y="336895"/>
                </a:lnTo>
                <a:lnTo>
                  <a:pt x="77677" y="368992"/>
                </a:lnTo>
                <a:lnTo>
                  <a:pt x="116184" y="393459"/>
                </a:lnTo>
                <a:lnTo>
                  <a:pt x="159837" y="409052"/>
                </a:lnTo>
                <a:lnTo>
                  <a:pt x="207390" y="414526"/>
                </a:lnTo>
                <a:lnTo>
                  <a:pt x="254947" y="409052"/>
                </a:lnTo>
                <a:lnTo>
                  <a:pt x="298603" y="393459"/>
                </a:lnTo>
                <a:lnTo>
                  <a:pt x="337111" y="368992"/>
                </a:lnTo>
                <a:lnTo>
                  <a:pt x="369229" y="336895"/>
                </a:lnTo>
                <a:lnTo>
                  <a:pt x="393711" y="298411"/>
                </a:lnTo>
                <a:lnTo>
                  <a:pt x="409313" y="254786"/>
                </a:lnTo>
                <a:lnTo>
                  <a:pt x="414790" y="207262"/>
                </a:lnTo>
                <a:lnTo>
                  <a:pt x="409313" y="159739"/>
                </a:lnTo>
                <a:lnTo>
                  <a:pt x="393711" y="116114"/>
                </a:lnTo>
                <a:lnTo>
                  <a:pt x="369229" y="77631"/>
                </a:lnTo>
                <a:lnTo>
                  <a:pt x="337111" y="45533"/>
                </a:lnTo>
                <a:lnTo>
                  <a:pt x="298603" y="21066"/>
                </a:lnTo>
                <a:lnTo>
                  <a:pt x="254947" y="5474"/>
                </a:lnTo>
                <a:lnTo>
                  <a:pt x="207390" y="0"/>
                </a:lnTo>
                <a:close/>
              </a:path>
            </a:pathLst>
          </a:custGeom>
          <a:solidFill>
            <a:srgbClr val="4D72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4337589" y="2197684"/>
            <a:ext cx="415290" cy="414655"/>
          </a:xfrm>
          <a:custGeom>
            <a:avLst/>
            <a:gdLst/>
            <a:ahLst/>
            <a:cxnLst/>
            <a:rect l="l" t="t" r="r" b="b"/>
            <a:pathLst>
              <a:path w="415289" h="414655">
                <a:moveTo>
                  <a:pt x="414790" y="207263"/>
                </a:moveTo>
                <a:lnTo>
                  <a:pt x="409313" y="254786"/>
                </a:lnTo>
                <a:lnTo>
                  <a:pt x="393711" y="298411"/>
                </a:lnTo>
                <a:lnTo>
                  <a:pt x="369229" y="336895"/>
                </a:lnTo>
                <a:lnTo>
                  <a:pt x="337111" y="368992"/>
                </a:lnTo>
                <a:lnTo>
                  <a:pt x="298603" y="393460"/>
                </a:lnTo>
                <a:lnTo>
                  <a:pt x="254948" y="409052"/>
                </a:lnTo>
                <a:lnTo>
                  <a:pt x="207391" y="414527"/>
                </a:lnTo>
                <a:lnTo>
                  <a:pt x="159837" y="409052"/>
                </a:lnTo>
                <a:lnTo>
                  <a:pt x="116184" y="393460"/>
                </a:lnTo>
                <a:lnTo>
                  <a:pt x="77677" y="368992"/>
                </a:lnTo>
                <a:lnTo>
                  <a:pt x="45560" y="336895"/>
                </a:lnTo>
                <a:lnTo>
                  <a:pt x="21079" y="298411"/>
                </a:lnTo>
                <a:lnTo>
                  <a:pt x="5477" y="254786"/>
                </a:lnTo>
                <a:lnTo>
                  <a:pt x="0" y="207263"/>
                </a:lnTo>
                <a:lnTo>
                  <a:pt x="5477" y="159737"/>
                </a:lnTo>
                <a:lnTo>
                  <a:pt x="21079" y="116111"/>
                </a:lnTo>
                <a:lnTo>
                  <a:pt x="45560" y="77628"/>
                </a:lnTo>
                <a:lnTo>
                  <a:pt x="77677" y="45531"/>
                </a:lnTo>
                <a:lnTo>
                  <a:pt x="116184" y="21065"/>
                </a:lnTo>
                <a:lnTo>
                  <a:pt x="159837" y="5473"/>
                </a:lnTo>
                <a:lnTo>
                  <a:pt x="207391" y="0"/>
                </a:lnTo>
                <a:lnTo>
                  <a:pt x="254948" y="5474"/>
                </a:lnTo>
                <a:lnTo>
                  <a:pt x="298603" y="21066"/>
                </a:lnTo>
                <a:lnTo>
                  <a:pt x="337111" y="45534"/>
                </a:lnTo>
                <a:lnTo>
                  <a:pt x="369229" y="77631"/>
                </a:lnTo>
                <a:lnTo>
                  <a:pt x="393711" y="116115"/>
                </a:lnTo>
                <a:lnTo>
                  <a:pt x="409313" y="159740"/>
                </a:lnTo>
                <a:lnTo>
                  <a:pt x="414790" y="207263"/>
                </a:lnTo>
                <a:close/>
              </a:path>
            </a:pathLst>
          </a:custGeom>
          <a:ln w="24255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4544518" y="2197685"/>
            <a:ext cx="0" cy="414020"/>
          </a:xfrm>
          <a:custGeom>
            <a:avLst/>
            <a:gdLst/>
            <a:ahLst/>
            <a:cxnLst/>
            <a:rect l="l" t="t" r="r" b="b"/>
            <a:pathLst>
              <a:path w="0" h="414019">
                <a:moveTo>
                  <a:pt x="0" y="0"/>
                </a:moveTo>
                <a:lnTo>
                  <a:pt x="0" y="413597"/>
                </a:lnTo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4544518" y="2197685"/>
            <a:ext cx="0" cy="414020"/>
          </a:xfrm>
          <a:custGeom>
            <a:avLst/>
            <a:gdLst/>
            <a:ahLst/>
            <a:cxnLst/>
            <a:rect l="l" t="t" r="r" b="b"/>
            <a:pathLst>
              <a:path w="0" h="414019">
                <a:moveTo>
                  <a:pt x="0" y="0"/>
                </a:moveTo>
                <a:lnTo>
                  <a:pt x="0" y="413597"/>
                </a:lnTo>
              </a:path>
            </a:pathLst>
          </a:custGeom>
          <a:ln w="16175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4358092" y="2308537"/>
            <a:ext cx="371475" cy="0"/>
          </a:xfrm>
          <a:custGeom>
            <a:avLst/>
            <a:gdLst/>
            <a:ahLst/>
            <a:cxnLst/>
            <a:rect l="l" t="t" r="r" b="b"/>
            <a:pathLst>
              <a:path w="371475" h="0">
                <a:moveTo>
                  <a:pt x="371301" y="0"/>
                </a:moveTo>
                <a:lnTo>
                  <a:pt x="0" y="0"/>
                </a:lnTo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4358092" y="2308537"/>
            <a:ext cx="371475" cy="0"/>
          </a:xfrm>
          <a:custGeom>
            <a:avLst/>
            <a:gdLst/>
            <a:ahLst/>
            <a:cxnLst/>
            <a:rect l="l" t="t" r="r" b="b"/>
            <a:pathLst>
              <a:path w="371475" h="0">
                <a:moveTo>
                  <a:pt x="0" y="0"/>
                </a:moveTo>
                <a:lnTo>
                  <a:pt x="371301" y="0"/>
                </a:lnTo>
              </a:path>
            </a:pathLst>
          </a:custGeom>
          <a:ln w="16165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4336656" y="2403548"/>
            <a:ext cx="414020" cy="0"/>
          </a:xfrm>
          <a:custGeom>
            <a:avLst/>
            <a:gdLst/>
            <a:ahLst/>
            <a:cxnLst/>
            <a:rect l="l" t="t" r="r" b="b"/>
            <a:pathLst>
              <a:path w="414020" h="0">
                <a:moveTo>
                  <a:pt x="413860" y="0"/>
                </a:moveTo>
                <a:lnTo>
                  <a:pt x="0" y="0"/>
                </a:lnTo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4336656" y="2403548"/>
            <a:ext cx="414020" cy="0"/>
          </a:xfrm>
          <a:custGeom>
            <a:avLst/>
            <a:gdLst/>
            <a:ahLst/>
            <a:cxnLst/>
            <a:rect l="l" t="t" r="r" b="b"/>
            <a:pathLst>
              <a:path w="414020" h="0">
                <a:moveTo>
                  <a:pt x="0" y="0"/>
                </a:moveTo>
                <a:lnTo>
                  <a:pt x="413860" y="0"/>
                </a:lnTo>
              </a:path>
            </a:pathLst>
          </a:custGeom>
          <a:ln w="16165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4357161" y="2496704"/>
            <a:ext cx="372110" cy="0"/>
          </a:xfrm>
          <a:custGeom>
            <a:avLst/>
            <a:gdLst/>
            <a:ahLst/>
            <a:cxnLst/>
            <a:rect l="l" t="t" r="r" b="b"/>
            <a:pathLst>
              <a:path w="372110" h="0">
                <a:moveTo>
                  <a:pt x="371916" y="0"/>
                </a:moveTo>
                <a:lnTo>
                  <a:pt x="0" y="0"/>
                </a:lnTo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g object 36"/>
          <p:cNvSpPr/>
          <p:nvPr/>
        </p:nvSpPr>
        <p:spPr>
          <a:xfrm>
            <a:off x="4357161" y="2496704"/>
            <a:ext cx="372110" cy="0"/>
          </a:xfrm>
          <a:custGeom>
            <a:avLst/>
            <a:gdLst/>
            <a:ahLst/>
            <a:cxnLst/>
            <a:rect l="l" t="t" r="r" b="b"/>
            <a:pathLst>
              <a:path w="372110" h="0">
                <a:moveTo>
                  <a:pt x="0" y="0"/>
                </a:moveTo>
                <a:lnTo>
                  <a:pt x="371916" y="0"/>
                </a:lnTo>
              </a:path>
            </a:pathLst>
          </a:custGeom>
          <a:ln w="16165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4439186" y="2200157"/>
            <a:ext cx="102870" cy="411480"/>
          </a:xfrm>
          <a:custGeom>
            <a:avLst/>
            <a:gdLst/>
            <a:ahLst/>
            <a:cxnLst/>
            <a:rect l="l" t="t" r="r" b="b"/>
            <a:pathLst>
              <a:path w="102870" h="411480">
                <a:moveTo>
                  <a:pt x="101697" y="410938"/>
                </a:moveTo>
                <a:lnTo>
                  <a:pt x="67741" y="382024"/>
                </a:lnTo>
                <a:lnTo>
                  <a:pt x="39597" y="345901"/>
                </a:lnTo>
                <a:lnTo>
                  <a:pt x="18262" y="303712"/>
                </a:lnTo>
                <a:lnTo>
                  <a:pt x="4731" y="256603"/>
                </a:lnTo>
                <a:lnTo>
                  <a:pt x="0" y="205719"/>
                </a:lnTo>
                <a:lnTo>
                  <a:pt x="4769" y="154639"/>
                </a:lnTo>
                <a:lnTo>
                  <a:pt x="18405" y="107367"/>
                </a:lnTo>
                <a:lnTo>
                  <a:pt x="39899" y="65064"/>
                </a:lnTo>
                <a:lnTo>
                  <a:pt x="68245" y="28888"/>
                </a:lnTo>
                <a:lnTo>
                  <a:pt x="102433" y="0"/>
                </a:lnTo>
              </a:path>
            </a:pathLst>
          </a:custGeom>
          <a:ln w="16175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4547194" y="2200201"/>
            <a:ext cx="102870" cy="411480"/>
          </a:xfrm>
          <a:custGeom>
            <a:avLst/>
            <a:gdLst/>
            <a:ahLst/>
            <a:cxnLst/>
            <a:rect l="l" t="t" r="r" b="b"/>
            <a:pathLst>
              <a:path w="102870" h="411480">
                <a:moveTo>
                  <a:pt x="744" y="410938"/>
                </a:moveTo>
                <a:lnTo>
                  <a:pt x="34697" y="382021"/>
                </a:lnTo>
                <a:lnTo>
                  <a:pt x="62841" y="345897"/>
                </a:lnTo>
                <a:lnTo>
                  <a:pt x="84177" y="303710"/>
                </a:lnTo>
                <a:lnTo>
                  <a:pt x="97709" y="256603"/>
                </a:lnTo>
                <a:lnTo>
                  <a:pt x="102442" y="205719"/>
                </a:lnTo>
                <a:lnTo>
                  <a:pt x="97671" y="154639"/>
                </a:lnTo>
                <a:lnTo>
                  <a:pt x="84034" y="107367"/>
                </a:lnTo>
                <a:lnTo>
                  <a:pt x="62537" y="65064"/>
                </a:lnTo>
                <a:lnTo>
                  <a:pt x="34189" y="28888"/>
                </a:lnTo>
                <a:lnTo>
                  <a:pt x="0" y="0"/>
                </a:lnTo>
              </a:path>
            </a:pathLst>
          </a:custGeom>
          <a:ln w="16175">
            <a:solidFill>
              <a:srgbClr val="88AE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4223720" y="2654901"/>
            <a:ext cx="267335" cy="196850"/>
          </a:xfrm>
          <a:custGeom>
            <a:avLst/>
            <a:gdLst/>
            <a:ahLst/>
            <a:cxnLst/>
            <a:rect l="l" t="t" r="r" b="b"/>
            <a:pathLst>
              <a:path w="267335" h="196850">
                <a:moveTo>
                  <a:pt x="263497" y="0"/>
                </a:moveTo>
                <a:lnTo>
                  <a:pt x="3267" y="0"/>
                </a:lnTo>
                <a:lnTo>
                  <a:pt x="0" y="3266"/>
                </a:lnTo>
                <a:lnTo>
                  <a:pt x="0" y="193022"/>
                </a:lnTo>
                <a:lnTo>
                  <a:pt x="3267" y="196287"/>
                </a:lnTo>
                <a:lnTo>
                  <a:pt x="263497" y="196287"/>
                </a:lnTo>
                <a:lnTo>
                  <a:pt x="266764" y="193022"/>
                </a:lnTo>
                <a:lnTo>
                  <a:pt x="266764" y="188981"/>
                </a:lnTo>
                <a:lnTo>
                  <a:pt x="266764" y="3266"/>
                </a:lnTo>
                <a:lnTo>
                  <a:pt x="263497" y="0"/>
                </a:lnTo>
                <a:close/>
              </a:path>
            </a:pathLst>
          </a:custGeom>
          <a:solidFill>
            <a:srgbClr val="88A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4240479" y="2670815"/>
            <a:ext cx="231775" cy="154305"/>
          </a:xfrm>
          <a:custGeom>
            <a:avLst/>
            <a:gdLst/>
            <a:ahLst/>
            <a:cxnLst/>
            <a:rect l="l" t="t" r="r" b="b"/>
            <a:pathLst>
              <a:path w="231775" h="154305">
                <a:moveTo>
                  <a:pt x="228232" y="0"/>
                </a:moveTo>
                <a:lnTo>
                  <a:pt x="3088" y="0"/>
                </a:lnTo>
                <a:lnTo>
                  <a:pt x="0" y="2877"/>
                </a:lnTo>
                <a:lnTo>
                  <a:pt x="0" y="150944"/>
                </a:lnTo>
                <a:lnTo>
                  <a:pt x="3088" y="153821"/>
                </a:lnTo>
                <a:lnTo>
                  <a:pt x="228232" y="153821"/>
                </a:lnTo>
                <a:lnTo>
                  <a:pt x="231322" y="150944"/>
                </a:lnTo>
                <a:lnTo>
                  <a:pt x="231322" y="147387"/>
                </a:lnTo>
                <a:lnTo>
                  <a:pt x="231322" y="2877"/>
                </a:lnTo>
                <a:lnTo>
                  <a:pt x="228232" y="0"/>
                </a:lnTo>
                <a:close/>
              </a:path>
            </a:pathLst>
          </a:custGeom>
          <a:solidFill>
            <a:srgbClr val="4D72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4086288" y="2454833"/>
            <a:ext cx="315595" cy="443865"/>
          </a:xfrm>
          <a:custGeom>
            <a:avLst/>
            <a:gdLst/>
            <a:ahLst/>
            <a:cxnLst/>
            <a:rect l="l" t="t" r="r" b="b"/>
            <a:pathLst>
              <a:path w="315595" h="443864">
                <a:moveTo>
                  <a:pt x="231140" y="24333"/>
                </a:moveTo>
                <a:lnTo>
                  <a:pt x="127469" y="0"/>
                </a:lnTo>
                <a:lnTo>
                  <a:pt x="140589" y="38900"/>
                </a:lnTo>
                <a:lnTo>
                  <a:pt x="120446" y="52882"/>
                </a:lnTo>
                <a:lnTo>
                  <a:pt x="75145" y="91389"/>
                </a:lnTo>
                <a:lnTo>
                  <a:pt x="27419" y="149237"/>
                </a:lnTo>
                <a:lnTo>
                  <a:pt x="0" y="221272"/>
                </a:lnTo>
                <a:lnTo>
                  <a:pt x="12776" y="267296"/>
                </a:lnTo>
                <a:lnTo>
                  <a:pt x="51168" y="286283"/>
                </a:lnTo>
                <a:lnTo>
                  <a:pt x="91541" y="289445"/>
                </a:lnTo>
                <a:lnTo>
                  <a:pt x="110261" y="288010"/>
                </a:lnTo>
                <a:lnTo>
                  <a:pt x="94170" y="287070"/>
                </a:lnTo>
                <a:lnTo>
                  <a:pt x="60502" y="279895"/>
                </a:lnTo>
                <a:lnTo>
                  <a:pt x="31102" y="260032"/>
                </a:lnTo>
                <a:lnTo>
                  <a:pt x="27825" y="220980"/>
                </a:lnTo>
                <a:lnTo>
                  <a:pt x="56680" y="173863"/>
                </a:lnTo>
                <a:lnTo>
                  <a:pt x="99288" y="132384"/>
                </a:lnTo>
                <a:lnTo>
                  <a:pt x="137896" y="102870"/>
                </a:lnTo>
                <a:lnTo>
                  <a:pt x="154711" y="91630"/>
                </a:lnTo>
                <a:lnTo>
                  <a:pt x="172834" y="139725"/>
                </a:lnTo>
                <a:lnTo>
                  <a:pt x="231140" y="24333"/>
                </a:lnTo>
                <a:close/>
              </a:path>
              <a:path w="315595" h="443864">
                <a:moveTo>
                  <a:pt x="315429" y="440334"/>
                </a:moveTo>
                <a:lnTo>
                  <a:pt x="312915" y="438518"/>
                </a:lnTo>
                <a:lnTo>
                  <a:pt x="296291" y="424853"/>
                </a:lnTo>
                <a:lnTo>
                  <a:pt x="292201" y="421360"/>
                </a:lnTo>
                <a:lnTo>
                  <a:pt x="290283" y="419519"/>
                </a:lnTo>
                <a:lnTo>
                  <a:pt x="290322" y="402513"/>
                </a:lnTo>
                <a:lnTo>
                  <a:pt x="288074" y="400519"/>
                </a:lnTo>
                <a:lnTo>
                  <a:pt x="269621" y="400519"/>
                </a:lnTo>
                <a:lnTo>
                  <a:pt x="251269" y="400532"/>
                </a:lnTo>
                <a:lnTo>
                  <a:pt x="249034" y="402513"/>
                </a:lnTo>
                <a:lnTo>
                  <a:pt x="249072" y="419519"/>
                </a:lnTo>
                <a:lnTo>
                  <a:pt x="247142" y="421373"/>
                </a:lnTo>
                <a:lnTo>
                  <a:pt x="243065" y="424865"/>
                </a:lnTo>
                <a:lnTo>
                  <a:pt x="226428" y="438531"/>
                </a:lnTo>
                <a:lnTo>
                  <a:pt x="223913" y="440334"/>
                </a:lnTo>
                <a:lnTo>
                  <a:pt x="223964" y="442810"/>
                </a:lnTo>
                <a:lnTo>
                  <a:pt x="225920" y="443407"/>
                </a:lnTo>
                <a:lnTo>
                  <a:pt x="269608" y="443407"/>
                </a:lnTo>
                <a:lnTo>
                  <a:pt x="269735" y="443407"/>
                </a:lnTo>
                <a:lnTo>
                  <a:pt x="313423" y="443407"/>
                </a:lnTo>
                <a:lnTo>
                  <a:pt x="315379" y="442798"/>
                </a:lnTo>
                <a:lnTo>
                  <a:pt x="315429" y="440334"/>
                </a:lnTo>
                <a:close/>
              </a:path>
            </a:pathLst>
          </a:custGeom>
          <a:solidFill>
            <a:srgbClr val="88A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41215" y="254000"/>
            <a:ext cx="4277995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17399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80500"/>
            <a:ext cx="13004800" cy="6731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7160" y="-77"/>
            <a:ext cx="10750478" cy="1456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4600" y="2178957"/>
            <a:ext cx="10328910" cy="657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hyperlink" Target="http://www.zopyx.com/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Relationship Id="rId6" Type="http://schemas.openxmlformats.org/officeDocument/2006/relationships/image" Target="../media/image1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0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0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slide" Target="slide10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slide" Target="slide10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slide" Target="slide14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gho-onkopedia.de/" TargetMode="External"/><Relationship Id="rId3" Type="http://schemas.openxmlformats.org/officeDocument/2006/relationships/hyperlink" Target="http://www.onkopedia-guidelines.info/" TargetMode="External"/><Relationship Id="rId4" Type="http://schemas.openxmlformats.org/officeDocument/2006/relationships/slide" Target="slide14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jpg"/><Relationship Id="rId5" Type="http://schemas.openxmlformats.org/officeDocument/2006/relationships/image" Target="../media/image31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image" Target="../media/image52.png"/><Relationship Id="rId15" Type="http://schemas.openxmlformats.org/officeDocument/2006/relationships/image" Target="../media/image53.png"/><Relationship Id="rId16" Type="http://schemas.openxmlformats.org/officeDocument/2006/relationships/image" Target="../media/image54.jpg"/><Relationship Id="rId17" Type="http://schemas.openxmlformats.org/officeDocument/2006/relationships/image" Target="../media/image55.png"/><Relationship Id="rId18" Type="http://schemas.openxmlformats.org/officeDocument/2006/relationships/image" Target="../media/image56.png"/><Relationship Id="rId19" Type="http://schemas.openxmlformats.org/officeDocument/2006/relationships/slide" Target="slide2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hyperlink" Target="http://host/de/my-onkopedia/mammakarzinom-der-frau/archive/version-25.03.2014/%40%40view/xml/index.xml" TargetMode="Externa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3" Type="http://schemas.openxmlformats.org/officeDocument/2006/relationships/hyperlink" Target="http://host/de/my-onkope" TargetMode="External"/><Relationship Id="rId4" Type="http://schemas.openxmlformats.org/officeDocument/2006/relationships/image" Target="../media/image60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7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7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72.png"/><Relationship Id="rId14" Type="http://schemas.openxmlformats.org/officeDocument/2006/relationships/slide" Target="slide37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Relationship Id="rId8" Type="http://schemas.openxmlformats.org/officeDocument/2006/relationships/image" Target="../media/image81.png"/><Relationship Id="rId9" Type="http://schemas.openxmlformats.org/officeDocument/2006/relationships/image" Target="../media/image82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76.png"/><Relationship Id="rId6" Type="http://schemas.openxmlformats.org/officeDocument/2006/relationships/image" Target="../media/image86.png"/><Relationship Id="rId7" Type="http://schemas.openxmlformats.org/officeDocument/2006/relationships/image" Target="../media/image78.png"/><Relationship Id="rId8" Type="http://schemas.openxmlformats.org/officeDocument/2006/relationships/image" Target="../media/image87.png"/><Relationship Id="rId9" Type="http://schemas.openxmlformats.org/officeDocument/2006/relationships/image" Target="../media/image80.png"/><Relationship Id="rId10" Type="http://schemas.openxmlformats.org/officeDocument/2006/relationships/image" Target="../media/image88.png"/><Relationship Id="rId11" Type="http://schemas.openxmlformats.org/officeDocument/2006/relationships/image" Target="../media/image89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72.png"/><Relationship Id="rId14" Type="http://schemas.openxmlformats.org/officeDocument/2006/relationships/slide" Target="slide43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45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host/existdb/webdavdb" TargetMode="External"/><Relationship Id="rId3" Type="http://schemas.openxmlformats.org/officeDocument/2006/relationships/slide" Target="slide45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45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9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84414" y="280344"/>
            <a:ext cx="4420385" cy="271627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74671" y="5397922"/>
            <a:ext cx="8655685" cy="1521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4900" b="1">
                <a:latin typeface="Calibri"/>
                <a:cs typeface="Calibri"/>
              </a:rPr>
              <a:t>Structured</a:t>
            </a:r>
            <a:r>
              <a:rPr dirty="0" sz="4900" spc="-145" b="1">
                <a:latin typeface="Calibri"/>
                <a:cs typeface="Calibri"/>
              </a:rPr>
              <a:t> </a:t>
            </a:r>
            <a:r>
              <a:rPr dirty="0" sz="4900" spc="-55" b="1">
                <a:latin typeface="Calibri"/>
                <a:cs typeface="Calibri"/>
              </a:rPr>
              <a:t>Content</a:t>
            </a:r>
            <a:r>
              <a:rPr dirty="0" sz="4900" spc="-140" b="1">
                <a:latin typeface="Calibri"/>
                <a:cs typeface="Calibri"/>
              </a:rPr>
              <a:t> </a:t>
            </a:r>
            <a:r>
              <a:rPr dirty="0" sz="4900" spc="-10" b="1">
                <a:latin typeface="Calibri"/>
                <a:cs typeface="Calibri"/>
              </a:rPr>
              <a:t>Rocks!</a:t>
            </a:r>
            <a:endParaRPr sz="4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4900" spc="-30" b="1">
                <a:latin typeface="Calibri"/>
                <a:cs typeface="Calibri"/>
              </a:rPr>
              <a:t>Integration</a:t>
            </a:r>
            <a:r>
              <a:rPr dirty="0" sz="4900" spc="-120" b="1">
                <a:latin typeface="Calibri"/>
                <a:cs typeface="Calibri"/>
              </a:rPr>
              <a:t> </a:t>
            </a:r>
            <a:r>
              <a:rPr dirty="0" sz="4900" b="1">
                <a:latin typeface="Calibri"/>
                <a:cs typeface="Calibri"/>
              </a:rPr>
              <a:t>of</a:t>
            </a:r>
            <a:r>
              <a:rPr dirty="0" sz="4900" spc="-114" b="1">
                <a:latin typeface="Calibri"/>
                <a:cs typeface="Calibri"/>
              </a:rPr>
              <a:t> </a:t>
            </a:r>
            <a:r>
              <a:rPr dirty="0" sz="4900" b="1">
                <a:latin typeface="Calibri"/>
                <a:cs typeface="Calibri"/>
              </a:rPr>
              <a:t>eXist-db</a:t>
            </a:r>
            <a:r>
              <a:rPr dirty="0" sz="4900" spc="-114" b="1">
                <a:latin typeface="Calibri"/>
                <a:cs typeface="Calibri"/>
              </a:rPr>
              <a:t> </a:t>
            </a:r>
            <a:r>
              <a:rPr dirty="0" sz="4900" spc="-10" b="1">
                <a:latin typeface="Calibri"/>
                <a:cs typeface="Calibri"/>
              </a:rPr>
              <a:t>with</a:t>
            </a:r>
            <a:r>
              <a:rPr dirty="0" sz="4900" spc="-114" b="1">
                <a:latin typeface="Calibri"/>
                <a:cs typeface="Calibri"/>
              </a:rPr>
              <a:t> </a:t>
            </a:r>
            <a:r>
              <a:rPr dirty="0" sz="4900" spc="-10" b="1">
                <a:latin typeface="Calibri"/>
                <a:cs typeface="Calibri"/>
              </a:rPr>
              <a:t>Plone</a:t>
            </a:r>
            <a:endParaRPr sz="49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46576" y="7916642"/>
            <a:ext cx="6111875" cy="147828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algn="ctr" marL="906144" marR="898525">
              <a:lnSpc>
                <a:spcPts val="3800"/>
              </a:lnSpc>
              <a:spcBef>
                <a:spcPts val="259"/>
              </a:spcBef>
            </a:pPr>
            <a:r>
              <a:rPr dirty="0" sz="3200" spc="80">
                <a:latin typeface="Calibri"/>
                <a:cs typeface="Calibri"/>
              </a:rPr>
              <a:t>Andreas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Jung/@MacYET </a:t>
            </a:r>
            <a:r>
              <a:rPr dirty="0" sz="3200">
                <a:latin typeface="Calibri"/>
                <a:cs typeface="Calibri"/>
              </a:rPr>
              <a:t>ZOPYX</a:t>
            </a:r>
            <a:r>
              <a:rPr dirty="0" sz="3200" spc="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•</a:t>
            </a:r>
            <a:r>
              <a:rPr dirty="0" sz="3200" spc="4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  <a:hlinkClick r:id="rId3"/>
              </a:rPr>
              <a:t>www.zopyx.com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ts val="3679"/>
              </a:lnSpc>
            </a:pPr>
            <a:r>
              <a:rPr dirty="0" sz="3200">
                <a:latin typeface="Calibri"/>
                <a:cs typeface="Calibri"/>
              </a:rPr>
              <a:t>Plone</a:t>
            </a:r>
            <a:r>
              <a:rPr dirty="0" sz="3200" spc="60">
                <a:latin typeface="Calibri"/>
                <a:cs typeface="Calibri"/>
              </a:rPr>
              <a:t> </a:t>
            </a:r>
            <a:r>
              <a:rPr dirty="0" sz="3200" spc="55">
                <a:latin typeface="Calibri"/>
                <a:cs typeface="Calibri"/>
              </a:rPr>
              <a:t>Conference</a:t>
            </a:r>
            <a:r>
              <a:rPr dirty="0" sz="3200" spc="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2014</a:t>
            </a:r>
            <a:r>
              <a:rPr dirty="0" sz="3200" spc="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•</a:t>
            </a:r>
            <a:r>
              <a:rPr dirty="0" sz="3200" spc="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Bristol,</a:t>
            </a:r>
            <a:r>
              <a:rPr dirty="0" sz="3200" spc="6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UK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28600" y="711200"/>
            <a:ext cx="11899900" cy="4478655"/>
            <a:chOff x="228600" y="711200"/>
            <a:chExt cx="11899900" cy="447865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8100" y="3327400"/>
              <a:ext cx="4470400" cy="186242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" y="711200"/>
              <a:ext cx="6057900" cy="221802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7600" y="1714500"/>
              <a:ext cx="3149600" cy="3149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114" y="2652201"/>
            <a:ext cx="4622274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08100" y="1028700"/>
            <a:ext cx="7886700" cy="6081395"/>
            <a:chOff x="1308100" y="1028700"/>
            <a:chExt cx="7886700" cy="60813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114" y="2652201"/>
              <a:ext cx="4622274" cy="44577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00" y="1028700"/>
              <a:ext cx="7886700" cy="5334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63702" y="6741417"/>
            <a:ext cx="6852284" cy="1910080"/>
          </a:xfrm>
          <a:prstGeom prst="rect"/>
        </p:spPr>
        <p:txBody>
          <a:bodyPr wrap="square" lIns="0" tIns="48260" rIns="0" bIns="0" rtlCol="0" vert="horz">
            <a:spAutoFit/>
          </a:bodyPr>
          <a:lstStyle/>
          <a:p>
            <a:pPr marL="12700" marR="1373505">
              <a:lnSpc>
                <a:spcPts val="4900"/>
              </a:lnSpc>
              <a:spcBef>
                <a:spcPts val="380"/>
              </a:spcBef>
            </a:pPr>
            <a:r>
              <a:rPr dirty="0" sz="4200" spc="-25" b="0">
                <a:solidFill>
                  <a:srgbClr val="000000"/>
                </a:solidFill>
                <a:latin typeface="Gill Sans"/>
                <a:cs typeface="Gill Sans"/>
              </a:rPr>
              <a:t>Python,</a:t>
            </a:r>
            <a:r>
              <a:rPr dirty="0" sz="4200" spc="-415" b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dirty="0" sz="4200" b="0">
                <a:solidFill>
                  <a:srgbClr val="000000"/>
                </a:solidFill>
                <a:latin typeface="Gill Sans"/>
                <a:cs typeface="Gill Sans"/>
              </a:rPr>
              <a:t>Plone,</a:t>
            </a:r>
            <a:r>
              <a:rPr dirty="0" sz="4200" spc="-415" b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dirty="0" sz="4200" b="0">
                <a:solidFill>
                  <a:srgbClr val="000000"/>
                </a:solidFill>
                <a:latin typeface="Gill Sans"/>
                <a:cs typeface="Gill Sans"/>
              </a:rPr>
              <a:t>Zope</a:t>
            </a:r>
            <a:r>
              <a:rPr dirty="0" sz="4200" spc="10" b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dirty="0" sz="4200" spc="-20" b="0">
                <a:solidFill>
                  <a:srgbClr val="000000"/>
                </a:solidFill>
                <a:latin typeface="Gill Sans"/>
                <a:cs typeface="Gill Sans"/>
              </a:rPr>
              <a:t>nerd </a:t>
            </a:r>
            <a:r>
              <a:rPr dirty="0" sz="4200" b="0">
                <a:solidFill>
                  <a:srgbClr val="000000"/>
                </a:solidFill>
                <a:latin typeface="Gill Sans"/>
                <a:cs typeface="Gill Sans"/>
              </a:rPr>
              <a:t>Publishing</a:t>
            </a:r>
            <a:r>
              <a:rPr dirty="0" sz="4200" spc="-130" b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dirty="0" sz="4200" spc="-10" b="0">
                <a:solidFill>
                  <a:srgbClr val="000000"/>
                </a:solidFill>
                <a:latin typeface="Gill Sans"/>
                <a:cs typeface="Gill Sans"/>
              </a:rPr>
              <a:t>wizard</a:t>
            </a:r>
            <a:endParaRPr sz="4200">
              <a:latin typeface="Gill Sans"/>
              <a:cs typeface="Gill Sans"/>
            </a:endParaRPr>
          </a:p>
          <a:p>
            <a:pPr marL="12700">
              <a:lnSpc>
                <a:spcPts val="4760"/>
              </a:lnSpc>
            </a:pPr>
            <a:r>
              <a:rPr dirty="0" sz="4200" b="0">
                <a:solidFill>
                  <a:srgbClr val="000000"/>
                </a:solidFill>
                <a:latin typeface="Gill Sans"/>
                <a:cs typeface="Gill Sans"/>
              </a:rPr>
              <a:t>Dinosaur</a:t>
            </a:r>
            <a:r>
              <a:rPr dirty="0" sz="4200" spc="-45" b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dirty="0" sz="4200" b="0">
                <a:solidFill>
                  <a:srgbClr val="000000"/>
                </a:solidFill>
                <a:latin typeface="Gill Sans"/>
                <a:cs typeface="Gill Sans"/>
              </a:rPr>
              <a:t>of</a:t>
            </a:r>
            <a:r>
              <a:rPr dirty="0" sz="4200" spc="-45" b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dirty="0" sz="4200" b="0">
                <a:solidFill>
                  <a:srgbClr val="000000"/>
                </a:solidFill>
                <a:latin typeface="Gill Sans"/>
                <a:cs typeface="Gill Sans"/>
              </a:rPr>
              <a:t>Zope</a:t>
            </a:r>
            <a:r>
              <a:rPr dirty="0" sz="4200" spc="-40" b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dirty="0" sz="4200" b="0">
                <a:solidFill>
                  <a:srgbClr val="000000"/>
                </a:solidFill>
                <a:latin typeface="Gill Sans"/>
                <a:cs typeface="Gill Sans"/>
              </a:rPr>
              <a:t>(Paul</a:t>
            </a:r>
            <a:r>
              <a:rPr dirty="0" sz="4200" spc="-45" b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dirty="0" sz="4200" spc="-10" b="0">
                <a:solidFill>
                  <a:srgbClr val="000000"/>
                </a:solidFill>
                <a:latin typeface="Gill Sans"/>
                <a:cs typeface="Gill Sans"/>
              </a:rPr>
              <a:t>Everitt)</a:t>
            </a:r>
            <a:endParaRPr sz="42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08100" y="1028700"/>
            <a:ext cx="11188700" cy="8343900"/>
            <a:chOff x="1308100" y="1028700"/>
            <a:chExt cx="11188700" cy="83439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114" y="2652201"/>
              <a:ext cx="4622274" cy="44577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00" y="1028700"/>
              <a:ext cx="3911600" cy="26416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5700" y="3848100"/>
              <a:ext cx="7531100" cy="55245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85800" y="1028700"/>
            <a:ext cx="11811000" cy="8343900"/>
            <a:chOff x="685800" y="1028700"/>
            <a:chExt cx="11811000" cy="83439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114" y="2652201"/>
              <a:ext cx="4622274" cy="44577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00" y="1028700"/>
              <a:ext cx="3911600" cy="26416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5700" y="3848100"/>
              <a:ext cx="7531100" cy="5524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00" y="4635500"/>
              <a:ext cx="6235700" cy="4470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52400" y="1028700"/>
            <a:ext cx="12700000" cy="8343900"/>
            <a:chOff x="152400" y="1028700"/>
            <a:chExt cx="12700000" cy="83439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114" y="2652201"/>
              <a:ext cx="4622274" cy="44577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00" y="1028700"/>
              <a:ext cx="3911600" cy="26416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5700" y="3848100"/>
              <a:ext cx="7531100" cy="5524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00" y="4635500"/>
              <a:ext cx="6235700" cy="44704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400" y="3378200"/>
              <a:ext cx="12700000" cy="3733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85800" y="1028700"/>
            <a:ext cx="11887200" cy="8343900"/>
            <a:chOff x="685800" y="1028700"/>
            <a:chExt cx="11887200" cy="83439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114" y="2652201"/>
              <a:ext cx="4622274" cy="44577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00" y="1028700"/>
              <a:ext cx="3911600" cy="26416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5700" y="3848100"/>
              <a:ext cx="7531100" cy="5524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00" y="4635500"/>
              <a:ext cx="6235700" cy="44704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37300" y="1193800"/>
              <a:ext cx="6235700" cy="1828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9749" y="4178300"/>
            <a:ext cx="3505835" cy="1305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400" spc="245">
                <a:solidFill>
                  <a:srgbClr val="000000"/>
                </a:solidFill>
              </a:rPr>
              <a:t>Agenda</a:t>
            </a:r>
            <a:endParaRPr sz="8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477" rIns="0" bIns="0" rtlCol="0" vert="horz">
            <a:spAutoFit/>
          </a:bodyPr>
          <a:lstStyle/>
          <a:p>
            <a:pPr marL="4515485">
              <a:lnSpc>
                <a:spcPct val="100000"/>
              </a:lnSpc>
              <a:spcBef>
                <a:spcPts val="100"/>
              </a:spcBef>
            </a:pPr>
            <a:r>
              <a:rPr dirty="0" sz="6400" spc="185"/>
              <a:t>Agenda</a:t>
            </a:r>
            <a:endParaRPr sz="6400"/>
          </a:p>
        </p:txBody>
      </p:sp>
      <p:sp>
        <p:nvSpPr>
          <p:cNvPr id="11" name="object 11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39304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3642360"/>
            <a:ext cx="6548120" cy="150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200"/>
              </a:lnSpc>
              <a:spcBef>
                <a:spcPts val="100"/>
              </a:spcBef>
            </a:pPr>
            <a:r>
              <a:rPr dirty="0" sz="3600" spc="90">
                <a:latin typeface="Calibri"/>
                <a:cs typeface="Calibri"/>
              </a:rPr>
              <a:t>XML-</a:t>
            </a:r>
            <a:r>
              <a:rPr dirty="0" sz="3600" spc="85">
                <a:latin typeface="Calibri"/>
                <a:cs typeface="Calibri"/>
              </a:rPr>
              <a:t>based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publication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workflows context: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46721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094233" y="54138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665734" y="5125719"/>
            <a:ext cx="5481955" cy="150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200"/>
              </a:lnSpc>
              <a:spcBef>
                <a:spcPts val="100"/>
              </a:spcBef>
            </a:pPr>
            <a:r>
              <a:rPr dirty="0" sz="3600" spc="-35">
                <a:latin typeface="Calibri"/>
                <a:cs typeface="Calibri"/>
              </a:rPr>
              <a:t>DOCX</a:t>
            </a:r>
            <a:r>
              <a:rPr dirty="0" sz="3600" spc="-170">
                <a:latin typeface="Calibri"/>
                <a:cs typeface="Calibri"/>
              </a:rPr>
              <a:t> </a:t>
            </a:r>
            <a:r>
              <a:rPr dirty="0" sz="3600" spc="-290">
                <a:latin typeface="Segoe UI Symbol"/>
                <a:cs typeface="Segoe UI Symbol"/>
              </a:rPr>
              <a:t>➝</a:t>
            </a:r>
            <a:r>
              <a:rPr dirty="0" sz="3600" spc="-195">
                <a:latin typeface="Segoe UI Symbol"/>
                <a:cs typeface="Segoe UI Symbol"/>
              </a:rPr>
              <a:t> </a:t>
            </a:r>
            <a:r>
              <a:rPr dirty="0" sz="3600">
                <a:latin typeface="Calibri"/>
                <a:cs typeface="Calibri"/>
              </a:rPr>
              <a:t>XML</a:t>
            </a:r>
            <a:r>
              <a:rPr dirty="0" sz="3600" spc="-150">
                <a:latin typeface="Calibri"/>
                <a:cs typeface="Calibri"/>
              </a:rPr>
              <a:t> </a:t>
            </a:r>
            <a:r>
              <a:rPr dirty="0" sz="3600" spc="65">
                <a:latin typeface="Calibri"/>
                <a:cs typeface="Calibri"/>
              </a:rPr>
              <a:t>conversion </a:t>
            </a:r>
            <a:r>
              <a:rPr dirty="0" sz="3600" spc="-110">
                <a:latin typeface="Calibri"/>
                <a:cs typeface="Calibri"/>
              </a:rPr>
              <a:t>XML</a:t>
            </a:r>
            <a:r>
              <a:rPr dirty="0" sz="3600" spc="-110">
                <a:latin typeface="Segoe UI Symbol"/>
                <a:cs typeface="Segoe UI Symbol"/>
              </a:rPr>
              <a:t>➝</a:t>
            </a:r>
            <a:r>
              <a:rPr dirty="0" sz="3600" spc="-40">
                <a:latin typeface="Segoe UI Symbol"/>
                <a:cs typeface="Segoe UI Symbol"/>
              </a:rPr>
              <a:t> </a:t>
            </a:r>
            <a:r>
              <a:rPr dirty="0" sz="3600">
                <a:latin typeface="Calibri"/>
                <a:cs typeface="Calibri"/>
              </a:rPr>
              <a:t>PDF/EPub</a:t>
            </a:r>
            <a:r>
              <a:rPr dirty="0" sz="3600" spc="130">
                <a:latin typeface="Calibri"/>
                <a:cs typeface="Calibri"/>
              </a:rPr>
              <a:t> </a:t>
            </a:r>
            <a:r>
              <a:rPr dirty="0" sz="3600" spc="65">
                <a:latin typeface="Calibri"/>
                <a:cs typeface="Calibri"/>
              </a:rPr>
              <a:t>conversion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94233" y="61554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49734" y="6897172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21233" y="6802119"/>
            <a:ext cx="92843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Calibri"/>
                <a:cs typeface="Calibri"/>
              </a:rPr>
              <a:t>Integration</a:t>
            </a:r>
            <a:r>
              <a:rPr dirty="0" sz="3600" spc="7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Plone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with</a:t>
            </a:r>
            <a:r>
              <a:rPr dirty="0" sz="3600" spc="7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XML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 spc="130">
                <a:latin typeface="Calibri"/>
                <a:cs typeface="Calibri"/>
              </a:rPr>
              <a:t>database</a:t>
            </a:r>
            <a:r>
              <a:rPr dirty="0" sz="3600" spc="75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eXist-</a:t>
            </a:r>
            <a:r>
              <a:rPr dirty="0" sz="3600" spc="-25" b="1">
                <a:latin typeface="Calibri"/>
                <a:cs typeface="Calibri"/>
              </a:rPr>
              <a:t>db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477" rIns="0" bIns="0" rtlCol="0" vert="horz">
            <a:spAutoFit/>
          </a:bodyPr>
          <a:lstStyle/>
          <a:p>
            <a:pPr marL="944880">
              <a:lnSpc>
                <a:spcPct val="100000"/>
              </a:lnSpc>
              <a:spcBef>
                <a:spcPts val="100"/>
              </a:spcBef>
            </a:pPr>
            <a:r>
              <a:rPr dirty="0" sz="6400"/>
              <a:t>What</a:t>
            </a:r>
            <a:r>
              <a:rPr dirty="0" sz="6400" spc="-30"/>
              <a:t> </a:t>
            </a:r>
            <a:r>
              <a:rPr dirty="0" sz="6400" spc="315"/>
              <a:t>is</a:t>
            </a:r>
            <a:r>
              <a:rPr dirty="0" sz="6400" spc="-25"/>
              <a:t> </a:t>
            </a:r>
            <a:r>
              <a:rPr dirty="0" sz="6400" spc="125"/>
              <a:t>Structured</a:t>
            </a:r>
            <a:r>
              <a:rPr dirty="0" sz="6400" spc="-30"/>
              <a:t> </a:t>
            </a:r>
            <a:r>
              <a:rPr dirty="0" sz="6400" spc="70"/>
              <a:t>Content?</a:t>
            </a:r>
            <a:endParaRPr sz="6400"/>
          </a:p>
        </p:txBody>
      </p:sp>
      <p:sp>
        <p:nvSpPr>
          <p:cNvPr id="12" name="object 12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31811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893060"/>
            <a:ext cx="10553065" cy="2250440"/>
          </a:xfrm>
          <a:prstGeom prst="rect">
            <a:avLst/>
          </a:prstGeom>
        </p:spPr>
        <p:txBody>
          <a:bodyPr wrap="square" lIns="0" tIns="205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dirty="0" sz="3600" spc="-204" b="1">
                <a:latin typeface="Calibri"/>
                <a:cs typeface="Calibri"/>
              </a:rPr>
              <a:t>XML</a:t>
            </a:r>
            <a:r>
              <a:rPr dirty="0" sz="3600" spc="-5" b="1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100">
                <a:latin typeface="Calibri"/>
                <a:cs typeface="Calibri"/>
              </a:rPr>
              <a:t>course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35200"/>
              </a:lnSpc>
            </a:pPr>
            <a:r>
              <a:rPr dirty="0" sz="3600" spc="-225" b="1">
                <a:latin typeface="Calibri"/>
                <a:cs typeface="Calibri"/>
              </a:rPr>
              <a:t>HTML</a:t>
            </a:r>
            <a:r>
              <a:rPr dirty="0" sz="3600" spc="-15" b="1">
                <a:latin typeface="Calibri"/>
                <a:cs typeface="Calibri"/>
              </a:rPr>
              <a:t> </a:t>
            </a:r>
            <a:r>
              <a:rPr dirty="0" sz="3600" spc="175">
                <a:latin typeface="Calibri"/>
                <a:cs typeface="Calibri"/>
              </a:rPr>
              <a:t>is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not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70">
                <a:latin typeface="Calibri"/>
                <a:cs typeface="Calibri"/>
              </a:rPr>
              <a:t>suitable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for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publishing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114">
                <a:latin typeface="Calibri"/>
                <a:cs typeface="Calibri"/>
              </a:rPr>
              <a:t>purposes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in</a:t>
            </a:r>
            <a:r>
              <a:rPr dirty="0" sz="3600" spc="-10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general </a:t>
            </a:r>
            <a:r>
              <a:rPr dirty="0" sz="3600">
                <a:latin typeface="Calibri"/>
                <a:cs typeface="Calibri"/>
              </a:rPr>
              <a:t>XML</a:t>
            </a:r>
            <a:r>
              <a:rPr dirty="0" sz="3600" spc="-100">
                <a:latin typeface="Calibri"/>
                <a:cs typeface="Calibri"/>
              </a:rPr>
              <a:t> </a:t>
            </a:r>
            <a:r>
              <a:rPr dirty="0" sz="3600" spc="55" b="1">
                <a:latin typeface="Calibri"/>
                <a:cs typeface="Calibri"/>
              </a:rPr>
              <a:t>Schemas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or</a:t>
            </a:r>
            <a:r>
              <a:rPr dirty="0" sz="3600" spc="-100">
                <a:latin typeface="Calibri"/>
                <a:cs typeface="Calibri"/>
              </a:rPr>
              <a:t> </a:t>
            </a:r>
            <a:r>
              <a:rPr dirty="0" sz="3600" spc="-65" b="1">
                <a:latin typeface="Calibri"/>
                <a:cs typeface="Calibri"/>
              </a:rPr>
              <a:t>Document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45" b="1">
                <a:latin typeface="Calibri"/>
                <a:cs typeface="Calibri"/>
              </a:rPr>
              <a:t>Type</a:t>
            </a:r>
            <a:r>
              <a:rPr dirty="0" sz="3600" spc="-100" b="1">
                <a:latin typeface="Calibri"/>
                <a:cs typeface="Calibri"/>
              </a:rPr>
              <a:t> </a:t>
            </a:r>
            <a:r>
              <a:rPr dirty="0" sz="3600" spc="-35" b="1">
                <a:latin typeface="Calibri"/>
                <a:cs typeface="Calibri"/>
              </a:rPr>
              <a:t>Definitio</a:t>
            </a:r>
            <a:r>
              <a:rPr dirty="0" sz="3600" spc="-35">
                <a:latin typeface="Calibri"/>
                <a:cs typeface="Calibri"/>
              </a:rPr>
              <a:t>n</a:t>
            </a:r>
            <a:r>
              <a:rPr dirty="0" sz="3600" spc="-100">
                <a:latin typeface="Calibri"/>
                <a:cs typeface="Calibri"/>
              </a:rPr>
              <a:t> </a:t>
            </a:r>
            <a:r>
              <a:rPr dirty="0" sz="3600" spc="-25">
                <a:latin typeface="Calibri"/>
                <a:cs typeface="Calibri"/>
              </a:rPr>
              <a:t>for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9228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46645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94233" y="54061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65734" y="5118100"/>
            <a:ext cx="10549255" cy="299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28215">
              <a:lnSpc>
                <a:spcPct val="135200"/>
              </a:lnSpc>
              <a:spcBef>
                <a:spcPts val="100"/>
              </a:spcBef>
            </a:pPr>
            <a:r>
              <a:rPr dirty="0" sz="3600" spc="55">
                <a:latin typeface="Calibri"/>
                <a:cs typeface="Calibri"/>
              </a:rPr>
              <a:t>defining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135">
                <a:latin typeface="Calibri"/>
                <a:cs typeface="Calibri"/>
              </a:rPr>
              <a:t>exact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85">
                <a:latin typeface="Calibri"/>
                <a:cs typeface="Calibri"/>
              </a:rPr>
              <a:t>structure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204">
                <a:latin typeface="Calibri"/>
                <a:cs typeface="Calibri"/>
              </a:rPr>
              <a:t>a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45">
                <a:latin typeface="Calibri"/>
                <a:cs typeface="Calibri"/>
              </a:rPr>
              <a:t>document </a:t>
            </a:r>
            <a:r>
              <a:rPr dirty="0" sz="3600" spc="140">
                <a:latin typeface="Calibri"/>
                <a:cs typeface="Calibri"/>
              </a:rPr>
              <a:t>syntactical</a:t>
            </a:r>
            <a:r>
              <a:rPr dirty="0" sz="3600" spc="-25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and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semantical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 spc="40">
                <a:latin typeface="Calibri"/>
                <a:cs typeface="Calibri"/>
              </a:rPr>
              <a:t>validation </a:t>
            </a:r>
            <a:r>
              <a:rPr dirty="0" sz="3600" spc="85">
                <a:latin typeface="Calibri"/>
                <a:cs typeface="Calibri"/>
              </a:rPr>
              <a:t>industry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 spc="90">
                <a:latin typeface="Calibri"/>
                <a:cs typeface="Calibri"/>
              </a:rPr>
              <a:t>standard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in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publishing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world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dirty="0" sz="3600" spc="60">
                <a:latin typeface="Calibri"/>
                <a:cs typeface="Calibri"/>
              </a:rPr>
              <a:t>defacto</a:t>
            </a:r>
            <a:r>
              <a:rPr dirty="0" sz="3600" spc="35">
                <a:latin typeface="Calibri"/>
                <a:cs typeface="Calibri"/>
              </a:rPr>
              <a:t> </a:t>
            </a:r>
            <a:r>
              <a:rPr dirty="0" sz="3600" spc="135">
                <a:latin typeface="Calibri"/>
                <a:cs typeface="Calibri"/>
              </a:rPr>
              <a:t>exchange</a:t>
            </a:r>
            <a:r>
              <a:rPr dirty="0" sz="3600" spc="4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format</a:t>
            </a:r>
            <a:r>
              <a:rPr dirty="0" sz="3600" spc="4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with</a:t>
            </a:r>
            <a:r>
              <a:rPr dirty="0" sz="3600" spc="4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third-</a:t>
            </a:r>
            <a:r>
              <a:rPr dirty="0" sz="3600" spc="120">
                <a:latin typeface="Calibri"/>
                <a:cs typeface="Calibri"/>
              </a:rPr>
              <a:t>party</a:t>
            </a:r>
            <a:r>
              <a:rPr dirty="0" sz="3600" spc="40">
                <a:latin typeface="Calibri"/>
                <a:cs typeface="Calibri"/>
              </a:rPr>
              <a:t> </a:t>
            </a:r>
            <a:r>
              <a:rPr dirty="0" sz="3600" spc="90">
                <a:latin typeface="Calibri"/>
                <a:cs typeface="Calibri"/>
              </a:rPr>
              <a:t>applications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94233" y="614787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94233" y="68895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94233" y="76312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5865" y="393700"/>
            <a:ext cx="7008495" cy="1000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9084" algn="l"/>
              </a:tabLst>
            </a:pPr>
            <a:r>
              <a:rPr dirty="0" sz="6400"/>
              <a:t>What</a:t>
            </a:r>
            <a:r>
              <a:rPr dirty="0" sz="6400" spc="-40"/>
              <a:t> </a:t>
            </a:r>
            <a:r>
              <a:rPr dirty="0" sz="6400" spc="290"/>
              <a:t>is</a:t>
            </a:r>
            <a:r>
              <a:rPr dirty="0" sz="6400"/>
              <a:t>	</a:t>
            </a:r>
            <a:r>
              <a:rPr dirty="0" sz="6400" spc="-420">
                <a:latin typeface="DejaVu Sans Condensed"/>
                <a:cs typeface="DejaVu Sans Condensed"/>
              </a:rPr>
              <a:t>?</a:t>
            </a:r>
            <a:endParaRPr sz="64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30160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618739"/>
            <a:ext cx="11642090" cy="5981700"/>
          </a:xfrm>
          <a:prstGeom prst="rect">
            <a:avLst/>
          </a:prstGeom>
        </p:spPr>
        <p:txBody>
          <a:bodyPr wrap="square" lIns="0" tIns="3149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80"/>
              </a:spcBef>
            </a:pPr>
            <a:r>
              <a:rPr dirty="0" sz="3600" spc="-204" b="1">
                <a:latin typeface="Calibri"/>
                <a:cs typeface="Calibri"/>
              </a:rPr>
              <a:t>A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spc="-110" b="1">
                <a:latin typeface="Calibri"/>
                <a:cs typeface="Calibri"/>
              </a:rPr>
              <a:t>NoSQL</a:t>
            </a:r>
            <a:r>
              <a:rPr dirty="0" sz="3600" spc="-95" b="1">
                <a:latin typeface="Calibri"/>
                <a:cs typeface="Calibri"/>
              </a:rPr>
              <a:t> </a:t>
            </a:r>
            <a:r>
              <a:rPr dirty="0" sz="3600" spc="-65" b="1">
                <a:latin typeface="Calibri"/>
                <a:cs typeface="Calibri"/>
              </a:rPr>
              <a:t>Document</a:t>
            </a:r>
            <a:r>
              <a:rPr dirty="0" sz="3600" spc="-1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Database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Application</a:t>
            </a:r>
            <a:r>
              <a:rPr dirty="0" sz="3600" spc="-8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platform</a:t>
            </a:r>
            <a:endParaRPr sz="3600">
              <a:latin typeface="Calibri"/>
              <a:cs typeface="Calibri"/>
            </a:endParaRPr>
          </a:p>
          <a:p>
            <a:pPr marL="12700" marR="3291840">
              <a:lnSpc>
                <a:spcPct val="155100"/>
              </a:lnSpc>
            </a:pPr>
            <a:r>
              <a:rPr dirty="0" sz="3600" spc="50">
                <a:latin typeface="Calibri"/>
                <a:cs typeface="Calibri"/>
              </a:rPr>
              <a:t>Open-</a:t>
            </a:r>
            <a:r>
              <a:rPr dirty="0" sz="3600" spc="70">
                <a:latin typeface="Calibri"/>
                <a:cs typeface="Calibri"/>
              </a:rPr>
              <a:t>source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XML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 spc="130">
                <a:latin typeface="Calibri"/>
                <a:cs typeface="Calibri"/>
              </a:rPr>
              <a:t>database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written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in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310">
                <a:latin typeface="Calibri"/>
                <a:cs typeface="Calibri"/>
              </a:rPr>
              <a:t>Java </a:t>
            </a:r>
            <a:r>
              <a:rPr dirty="0" sz="3600" spc="100">
                <a:latin typeface="Calibri"/>
                <a:cs typeface="Calibri"/>
              </a:rPr>
              <a:t>stores</a:t>
            </a:r>
            <a:r>
              <a:rPr dirty="0" sz="3600" spc="229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documents:</a:t>
            </a:r>
            <a:r>
              <a:rPr dirty="0" sz="3600" spc="23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XML/HTML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dirty="0" sz="3600" spc="100">
                <a:latin typeface="Calibri"/>
                <a:cs typeface="Calibri"/>
              </a:rPr>
              <a:t>stores</a:t>
            </a:r>
            <a:r>
              <a:rPr dirty="0" sz="3600" spc="-55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arbitrary</a:t>
            </a:r>
            <a:r>
              <a:rPr dirty="0" sz="3600" spc="-50">
                <a:latin typeface="Calibri"/>
                <a:cs typeface="Calibri"/>
              </a:rPr>
              <a:t> </a:t>
            </a:r>
            <a:r>
              <a:rPr dirty="0" sz="3600" spc="70">
                <a:latin typeface="Calibri"/>
                <a:cs typeface="Calibri"/>
              </a:rPr>
              <a:t>(binary)</a:t>
            </a:r>
            <a:r>
              <a:rPr dirty="0" sz="3600" spc="-50">
                <a:latin typeface="Calibri"/>
                <a:cs typeface="Calibri"/>
              </a:rPr>
              <a:t> </a:t>
            </a:r>
            <a:r>
              <a:rPr dirty="0" sz="3600" spc="90">
                <a:latin typeface="Calibri"/>
                <a:cs typeface="Calibri"/>
              </a:rPr>
              <a:t>data</a:t>
            </a:r>
            <a:r>
              <a:rPr dirty="0" sz="3600" spc="-55">
                <a:latin typeface="Calibri"/>
                <a:cs typeface="Calibri"/>
              </a:rPr>
              <a:t> </a:t>
            </a:r>
            <a:r>
              <a:rPr dirty="0" sz="3600" spc="-25">
                <a:latin typeface="Calibri"/>
                <a:cs typeface="Calibri"/>
              </a:rPr>
              <a:t>(DOCX,</a:t>
            </a:r>
            <a:r>
              <a:rPr dirty="0" sz="3600" spc="-50">
                <a:latin typeface="Calibri"/>
                <a:cs typeface="Calibri"/>
              </a:rPr>
              <a:t> </a:t>
            </a:r>
            <a:r>
              <a:rPr dirty="0" sz="3600" spc="-30">
                <a:latin typeface="Calibri"/>
                <a:cs typeface="Calibri"/>
              </a:rPr>
              <a:t>PDF,</a:t>
            </a:r>
            <a:r>
              <a:rPr dirty="0" sz="3600" spc="-50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images,</a:t>
            </a:r>
            <a:r>
              <a:rPr dirty="0" sz="3600" spc="-55">
                <a:latin typeface="Calibri"/>
                <a:cs typeface="Calibri"/>
              </a:rPr>
              <a:t> </a:t>
            </a:r>
            <a:r>
              <a:rPr dirty="0" sz="3600" spc="-25">
                <a:latin typeface="Calibri"/>
                <a:cs typeface="Calibri"/>
              </a:rPr>
              <a:t>…)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55100"/>
              </a:lnSpc>
            </a:pPr>
            <a:r>
              <a:rPr dirty="0" sz="3600" spc="-204" b="1">
                <a:latin typeface="Calibri"/>
                <a:cs typeface="Calibri"/>
              </a:rPr>
              <a:t>XML</a:t>
            </a:r>
            <a:r>
              <a:rPr dirty="0" sz="3600" spc="-5" b="1">
                <a:latin typeface="Calibri"/>
                <a:cs typeface="Calibri"/>
              </a:rPr>
              <a:t> </a:t>
            </a:r>
            <a:r>
              <a:rPr dirty="0" sz="3600" spc="-30" b="1">
                <a:latin typeface="Calibri"/>
                <a:cs typeface="Calibri"/>
              </a:rPr>
              <a:t>technology</a:t>
            </a:r>
            <a:r>
              <a:rPr dirty="0" sz="3600" spc="-30">
                <a:latin typeface="Calibri"/>
                <a:cs typeface="Calibri"/>
              </a:rPr>
              <a:t>: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100">
                <a:latin typeface="Calibri"/>
                <a:cs typeface="Calibri"/>
              </a:rPr>
              <a:t>XPath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95">
                <a:latin typeface="Calibri"/>
                <a:cs typeface="Calibri"/>
              </a:rPr>
              <a:t>3,</a:t>
            </a:r>
            <a:r>
              <a:rPr dirty="0" sz="3600">
                <a:latin typeface="Calibri"/>
                <a:cs typeface="Calibri"/>
              </a:rPr>
              <a:t> XForms, </a:t>
            </a:r>
            <a:r>
              <a:rPr dirty="0" sz="3600" spc="70">
                <a:latin typeface="Calibri"/>
                <a:cs typeface="Calibri"/>
              </a:rPr>
              <a:t>XSLT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80">
                <a:latin typeface="Calibri"/>
                <a:cs typeface="Calibri"/>
              </a:rPr>
              <a:t>2,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XQuery </a:t>
            </a:r>
            <a:r>
              <a:rPr dirty="0" sz="3600" spc="95">
                <a:latin typeface="Calibri"/>
                <a:cs typeface="Calibri"/>
              </a:rPr>
              <a:t>3,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XUpdate </a:t>
            </a:r>
            <a:r>
              <a:rPr dirty="0" sz="3600" spc="130">
                <a:latin typeface="Calibri"/>
                <a:cs typeface="Calibri"/>
              </a:rPr>
              <a:t>comes</a:t>
            </a:r>
            <a:r>
              <a:rPr dirty="0" sz="3600" spc="5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with</a:t>
            </a:r>
            <a:r>
              <a:rPr dirty="0" sz="3600" spc="50">
                <a:latin typeface="Calibri"/>
                <a:cs typeface="Calibri"/>
              </a:rPr>
              <a:t> </a:t>
            </a:r>
            <a:r>
              <a:rPr dirty="0" sz="3600" spc="150">
                <a:latin typeface="Calibri"/>
                <a:cs typeface="Calibri"/>
              </a:rPr>
              <a:t>Lucence</a:t>
            </a:r>
            <a:r>
              <a:rPr dirty="0" sz="3600" spc="5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for</a:t>
            </a:r>
            <a:r>
              <a:rPr dirty="0" sz="3600" spc="5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fulltext</a:t>
            </a:r>
            <a:r>
              <a:rPr dirty="0" sz="3600" spc="5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indexing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dirty="0" sz="3600">
                <a:latin typeface="Calibri"/>
                <a:cs typeface="Calibri"/>
              </a:rPr>
              <a:t>open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for </a:t>
            </a:r>
            <a:r>
              <a:rPr dirty="0" sz="3600" spc="55">
                <a:latin typeface="Calibri"/>
                <a:cs typeface="Calibri"/>
              </a:rPr>
              <a:t>all</a:t>
            </a:r>
            <a:r>
              <a:rPr dirty="0" sz="3600">
                <a:latin typeface="Calibri"/>
                <a:cs typeface="Calibri"/>
              </a:rPr>
              <a:t> related </a:t>
            </a:r>
            <a:r>
              <a:rPr dirty="0" sz="3600" spc="330">
                <a:latin typeface="Calibri"/>
                <a:cs typeface="Calibri"/>
              </a:rPr>
              <a:t>Java</a:t>
            </a:r>
            <a:r>
              <a:rPr dirty="0" sz="3600">
                <a:latin typeface="Calibri"/>
                <a:cs typeface="Calibri"/>
              </a:rPr>
              <a:t> XML</a:t>
            </a:r>
            <a:r>
              <a:rPr dirty="0" sz="3600" spc="-5">
                <a:latin typeface="Calibri"/>
                <a:cs typeface="Calibri"/>
              </a:rPr>
              <a:t> </a:t>
            </a:r>
            <a:r>
              <a:rPr dirty="0" sz="3600" spc="65">
                <a:latin typeface="Calibri"/>
                <a:cs typeface="Calibri"/>
              </a:rPr>
              <a:t>technology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8669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47178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55687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9734" y="64196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49734" y="72705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49734" y="81214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3800" y="406400"/>
            <a:ext cx="3454400" cy="101600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5489" y="456008"/>
            <a:ext cx="5825490" cy="1000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66080" algn="l"/>
              </a:tabLst>
            </a:pPr>
            <a:r>
              <a:rPr dirty="0" sz="6400" spc="-25"/>
              <a:t>Why</a:t>
            </a:r>
            <a:r>
              <a:rPr dirty="0" sz="6400"/>
              <a:t>	</a:t>
            </a:r>
            <a:r>
              <a:rPr dirty="0" sz="6400" spc="-420">
                <a:latin typeface="DejaVu Sans Condensed"/>
                <a:cs typeface="DejaVu Sans Condensed"/>
              </a:rPr>
              <a:t>?</a:t>
            </a:r>
            <a:endParaRPr sz="64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2837870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2416368"/>
            <a:ext cx="10165080" cy="543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5700"/>
              </a:lnSpc>
              <a:spcBef>
                <a:spcPts val="100"/>
              </a:spcBef>
            </a:pPr>
            <a:r>
              <a:rPr dirty="0" sz="3800" spc="60">
                <a:latin typeface="Calibri"/>
                <a:cs typeface="Calibri"/>
              </a:rPr>
              <a:t>Hierarchical</a:t>
            </a:r>
            <a:r>
              <a:rPr dirty="0" sz="3800" spc="5">
                <a:latin typeface="Calibri"/>
                <a:cs typeface="Calibri"/>
              </a:rPr>
              <a:t> </a:t>
            </a:r>
            <a:r>
              <a:rPr dirty="0" sz="3800" spc="95">
                <a:latin typeface="Calibri"/>
                <a:cs typeface="Calibri"/>
              </a:rPr>
              <a:t>storage</a:t>
            </a:r>
            <a:r>
              <a:rPr dirty="0" sz="3800" spc="5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model</a:t>
            </a:r>
            <a:r>
              <a:rPr dirty="0" sz="3800" spc="5">
                <a:latin typeface="Calibri"/>
                <a:cs typeface="Calibri"/>
              </a:rPr>
              <a:t> </a:t>
            </a:r>
            <a:r>
              <a:rPr dirty="0" sz="3800" spc="85">
                <a:latin typeface="Calibri"/>
                <a:cs typeface="Calibri"/>
              </a:rPr>
              <a:t>(collections</a:t>
            </a:r>
            <a:r>
              <a:rPr dirty="0" sz="3800" spc="5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-&gt;</a:t>
            </a:r>
            <a:r>
              <a:rPr dirty="0" sz="3800" spc="5">
                <a:latin typeface="Calibri"/>
                <a:cs typeface="Calibri"/>
              </a:rPr>
              <a:t> </a:t>
            </a:r>
            <a:r>
              <a:rPr dirty="0" sz="3800" spc="-10">
                <a:latin typeface="Calibri"/>
                <a:cs typeface="Calibri"/>
              </a:rPr>
              <a:t>folders) </a:t>
            </a:r>
            <a:r>
              <a:rPr dirty="0" sz="3800">
                <a:latin typeface="Calibri"/>
                <a:cs typeface="Calibri"/>
              </a:rPr>
              <a:t>Content</a:t>
            </a:r>
            <a:r>
              <a:rPr dirty="0" sz="3800" spc="75">
                <a:latin typeface="Calibri"/>
                <a:cs typeface="Calibri"/>
              </a:rPr>
              <a:t> </a:t>
            </a:r>
            <a:r>
              <a:rPr dirty="0" sz="3800" spc="95">
                <a:latin typeface="Calibri"/>
                <a:cs typeface="Calibri"/>
              </a:rPr>
              <a:t>and</a:t>
            </a:r>
            <a:r>
              <a:rPr dirty="0" sz="3800" spc="75">
                <a:latin typeface="Calibri"/>
                <a:cs typeface="Calibri"/>
              </a:rPr>
              <a:t> </a:t>
            </a:r>
            <a:r>
              <a:rPr dirty="0" sz="3800" spc="155">
                <a:latin typeface="Calibri"/>
                <a:cs typeface="Calibri"/>
              </a:rPr>
              <a:t>scripts</a:t>
            </a:r>
            <a:r>
              <a:rPr dirty="0" sz="3800" spc="75">
                <a:latin typeface="Calibri"/>
                <a:cs typeface="Calibri"/>
              </a:rPr>
              <a:t> </a:t>
            </a:r>
            <a:r>
              <a:rPr dirty="0" sz="3800" spc="185">
                <a:latin typeface="Calibri"/>
                <a:cs typeface="Calibri"/>
              </a:rPr>
              <a:t>accessible</a:t>
            </a:r>
            <a:r>
              <a:rPr dirty="0" sz="3800" spc="75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through</a:t>
            </a:r>
            <a:r>
              <a:rPr dirty="0" sz="3800" spc="75">
                <a:latin typeface="Calibri"/>
                <a:cs typeface="Calibri"/>
              </a:rPr>
              <a:t> </a:t>
            </a:r>
            <a:r>
              <a:rPr dirty="0" sz="3800" spc="-10">
                <a:latin typeface="Calibri"/>
                <a:cs typeface="Calibri"/>
              </a:rPr>
              <a:t>WebDAV </a:t>
            </a:r>
            <a:r>
              <a:rPr dirty="0" sz="3800" spc="105">
                <a:latin typeface="Calibri"/>
                <a:cs typeface="Calibri"/>
              </a:rPr>
              <a:t>Scripting</a:t>
            </a:r>
            <a:r>
              <a:rPr dirty="0" sz="3800" spc="-25">
                <a:latin typeface="Calibri"/>
                <a:cs typeface="Calibri"/>
              </a:rPr>
              <a:t> </a:t>
            </a:r>
            <a:r>
              <a:rPr dirty="0" sz="3800" spc="130">
                <a:latin typeface="Calibri"/>
                <a:cs typeface="Calibri"/>
              </a:rPr>
              <a:t>using</a:t>
            </a:r>
            <a:r>
              <a:rPr dirty="0" sz="3800" spc="-25">
                <a:latin typeface="Calibri"/>
                <a:cs typeface="Calibri"/>
              </a:rPr>
              <a:t> </a:t>
            </a:r>
            <a:r>
              <a:rPr dirty="0" sz="3800" spc="-10">
                <a:latin typeface="Calibri"/>
                <a:cs typeface="Calibri"/>
              </a:rPr>
              <a:t>XQuery</a:t>
            </a:r>
            <a:endParaRPr sz="3800">
              <a:latin typeface="Calibri"/>
              <a:cs typeface="Calibri"/>
            </a:endParaRPr>
          </a:p>
          <a:p>
            <a:pPr marL="12700" marR="605790">
              <a:lnSpc>
                <a:spcPct val="155700"/>
              </a:lnSpc>
            </a:pPr>
            <a:r>
              <a:rPr dirty="0" sz="3800">
                <a:latin typeface="Calibri"/>
                <a:cs typeface="Calibri"/>
              </a:rPr>
              <a:t>XQuery</a:t>
            </a:r>
            <a:r>
              <a:rPr dirty="0" sz="3800" spc="35">
                <a:latin typeface="Calibri"/>
                <a:cs typeface="Calibri"/>
              </a:rPr>
              <a:t> </a:t>
            </a:r>
            <a:r>
              <a:rPr dirty="0" sz="3800" spc="155">
                <a:latin typeface="Calibri"/>
                <a:cs typeface="Calibri"/>
              </a:rPr>
              <a:t>scripts</a:t>
            </a:r>
            <a:r>
              <a:rPr dirty="0" sz="3800" spc="35">
                <a:latin typeface="Calibri"/>
                <a:cs typeface="Calibri"/>
              </a:rPr>
              <a:t> </a:t>
            </a:r>
            <a:r>
              <a:rPr dirty="0" sz="3800" spc="100">
                <a:latin typeface="Calibri"/>
                <a:cs typeface="Calibri"/>
              </a:rPr>
              <a:t>callable</a:t>
            </a:r>
            <a:r>
              <a:rPr dirty="0" sz="3800" spc="35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through</a:t>
            </a:r>
            <a:r>
              <a:rPr dirty="0" sz="3800" spc="40">
                <a:latin typeface="Calibri"/>
                <a:cs typeface="Calibri"/>
              </a:rPr>
              <a:t> </a:t>
            </a:r>
            <a:r>
              <a:rPr dirty="0" sz="3800" spc="100">
                <a:latin typeface="Calibri"/>
                <a:cs typeface="Calibri"/>
              </a:rPr>
              <a:t>REST</a:t>
            </a:r>
            <a:r>
              <a:rPr dirty="0" sz="3800" spc="35">
                <a:latin typeface="Calibri"/>
                <a:cs typeface="Calibri"/>
              </a:rPr>
              <a:t> </a:t>
            </a:r>
            <a:r>
              <a:rPr dirty="0" sz="3800" spc="25">
                <a:latin typeface="Calibri"/>
                <a:cs typeface="Calibri"/>
              </a:rPr>
              <a:t>API </a:t>
            </a:r>
            <a:r>
              <a:rPr dirty="0" sz="3800" spc="150">
                <a:latin typeface="Calibri"/>
                <a:cs typeface="Calibri"/>
              </a:rPr>
              <a:t>Scripts</a:t>
            </a:r>
            <a:r>
              <a:rPr dirty="0" sz="3800" spc="-50">
                <a:latin typeface="Calibri"/>
                <a:cs typeface="Calibri"/>
              </a:rPr>
              <a:t> </a:t>
            </a:r>
            <a:r>
              <a:rPr dirty="0" sz="3800" spc="85">
                <a:latin typeface="Calibri"/>
                <a:cs typeface="Calibri"/>
              </a:rPr>
              <a:t>results</a:t>
            </a:r>
            <a:r>
              <a:rPr dirty="0" sz="3800" spc="-50">
                <a:latin typeface="Calibri"/>
                <a:cs typeface="Calibri"/>
              </a:rPr>
              <a:t> </a:t>
            </a:r>
            <a:r>
              <a:rPr dirty="0" sz="3800" spc="80">
                <a:latin typeface="Calibri"/>
                <a:cs typeface="Calibri"/>
              </a:rPr>
              <a:t>serializable</a:t>
            </a:r>
            <a:r>
              <a:rPr dirty="0" sz="3800" spc="-50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to</a:t>
            </a:r>
            <a:r>
              <a:rPr dirty="0" sz="3800" spc="-45">
                <a:latin typeface="Calibri"/>
                <a:cs typeface="Calibri"/>
              </a:rPr>
              <a:t> </a:t>
            </a:r>
            <a:r>
              <a:rPr dirty="0" sz="3800" spc="155">
                <a:latin typeface="Calibri"/>
                <a:cs typeface="Calibri"/>
              </a:rPr>
              <a:t>JSON,</a:t>
            </a:r>
            <a:r>
              <a:rPr dirty="0" sz="3800" spc="-50">
                <a:latin typeface="Calibri"/>
                <a:cs typeface="Calibri"/>
              </a:rPr>
              <a:t> </a:t>
            </a:r>
            <a:r>
              <a:rPr dirty="0" sz="3800" spc="-60">
                <a:latin typeface="Calibri"/>
                <a:cs typeface="Calibri"/>
              </a:rPr>
              <a:t>HTML,</a:t>
            </a:r>
            <a:r>
              <a:rPr dirty="0" sz="3800" spc="-50">
                <a:latin typeface="Calibri"/>
                <a:cs typeface="Calibri"/>
              </a:rPr>
              <a:t> </a:t>
            </a:r>
            <a:r>
              <a:rPr dirty="0" sz="3800" spc="-25">
                <a:latin typeface="Calibri"/>
                <a:cs typeface="Calibri"/>
              </a:rPr>
              <a:t>XML </a:t>
            </a:r>
            <a:r>
              <a:rPr dirty="0" sz="3800">
                <a:latin typeface="Calibri"/>
                <a:cs typeface="Calibri"/>
              </a:rPr>
              <a:t>Very</a:t>
            </a:r>
            <a:r>
              <a:rPr dirty="0" sz="3800" spc="65">
                <a:latin typeface="Calibri"/>
                <a:cs typeface="Calibri"/>
              </a:rPr>
              <a:t> </a:t>
            </a:r>
            <a:r>
              <a:rPr dirty="0" sz="3800" spc="55">
                <a:latin typeface="Calibri"/>
                <a:cs typeface="Calibri"/>
              </a:rPr>
              <a:t>good</a:t>
            </a:r>
            <a:r>
              <a:rPr dirty="0" sz="3800" spc="65">
                <a:latin typeface="Calibri"/>
                <a:cs typeface="Calibri"/>
              </a:rPr>
              <a:t> </a:t>
            </a:r>
            <a:r>
              <a:rPr dirty="0" sz="3800" spc="90">
                <a:latin typeface="Calibri"/>
                <a:cs typeface="Calibri"/>
              </a:rPr>
              <a:t>experience</a:t>
            </a:r>
            <a:r>
              <a:rPr dirty="0" sz="3800" spc="65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during</a:t>
            </a:r>
            <a:r>
              <a:rPr dirty="0" sz="3800" spc="65">
                <a:latin typeface="Calibri"/>
                <a:cs typeface="Calibri"/>
              </a:rPr>
              <a:t> </a:t>
            </a:r>
            <a:r>
              <a:rPr dirty="0" sz="3800" spc="50">
                <a:latin typeface="Calibri"/>
                <a:cs typeface="Calibri"/>
              </a:rPr>
              <a:t>evaluation</a:t>
            </a:r>
            <a:r>
              <a:rPr dirty="0" sz="3800" spc="65">
                <a:latin typeface="Calibri"/>
                <a:cs typeface="Calibri"/>
              </a:rPr>
              <a:t> </a:t>
            </a:r>
            <a:r>
              <a:rPr dirty="0" sz="3800" spc="-10">
                <a:latin typeface="Calibri"/>
                <a:cs typeface="Calibri"/>
              </a:rPr>
              <a:t>period</a:t>
            </a:r>
            <a:endParaRPr sz="3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3739570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4641270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5542970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9734" y="6444670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49734" y="7346370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0800" y="469900"/>
            <a:ext cx="3454400" cy="1016000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5430" y="393700"/>
            <a:ext cx="5200015" cy="1000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/>
              <a:t>How</a:t>
            </a:r>
            <a:r>
              <a:rPr dirty="0" sz="6400" spc="-90"/>
              <a:t> </a:t>
            </a:r>
            <a:r>
              <a:rPr dirty="0" sz="6400"/>
              <a:t>do</a:t>
            </a:r>
            <a:r>
              <a:rPr dirty="0" sz="6400" spc="-85"/>
              <a:t> </a:t>
            </a:r>
            <a:r>
              <a:rPr dirty="0" sz="6400" spc="65"/>
              <a:t>we</a:t>
            </a:r>
            <a:r>
              <a:rPr dirty="0" sz="6400" spc="-90"/>
              <a:t> </a:t>
            </a:r>
            <a:r>
              <a:rPr dirty="0" sz="6400" spc="245"/>
              <a:t>use</a:t>
            </a:r>
            <a:endParaRPr sz="6400"/>
          </a:p>
        </p:txBody>
      </p:sp>
      <p:sp>
        <p:nvSpPr>
          <p:cNvPr id="3" name="object 3" descr=""/>
          <p:cNvSpPr txBox="1"/>
          <p:nvPr/>
        </p:nvSpPr>
        <p:spPr>
          <a:xfrm>
            <a:off x="649734" y="3446759"/>
            <a:ext cx="201295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275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95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1233" y="3021329"/>
            <a:ext cx="7262495" cy="485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800"/>
              </a:lnSpc>
              <a:spcBef>
                <a:spcPts val="100"/>
              </a:spcBef>
            </a:pPr>
            <a:r>
              <a:rPr dirty="0" sz="4200" spc="80">
                <a:latin typeface="Calibri"/>
                <a:cs typeface="Calibri"/>
              </a:rPr>
              <a:t>storing</a:t>
            </a:r>
            <a:r>
              <a:rPr dirty="0" sz="4200" spc="-95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XML</a:t>
            </a:r>
            <a:r>
              <a:rPr dirty="0" sz="4200" spc="-90">
                <a:latin typeface="Calibri"/>
                <a:cs typeface="Calibri"/>
              </a:rPr>
              <a:t> </a:t>
            </a:r>
            <a:r>
              <a:rPr dirty="0" sz="4200" spc="80">
                <a:latin typeface="Calibri"/>
                <a:cs typeface="Calibri"/>
              </a:rPr>
              <a:t>documents indexing</a:t>
            </a:r>
            <a:r>
              <a:rPr dirty="0" sz="4200" spc="-105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XML</a:t>
            </a:r>
            <a:r>
              <a:rPr dirty="0" sz="4200" spc="-105">
                <a:latin typeface="Calibri"/>
                <a:cs typeface="Calibri"/>
              </a:rPr>
              <a:t> </a:t>
            </a:r>
            <a:r>
              <a:rPr dirty="0" sz="4200" spc="80">
                <a:latin typeface="Calibri"/>
                <a:cs typeface="Calibri"/>
              </a:rPr>
              <a:t>documents </a:t>
            </a:r>
            <a:r>
              <a:rPr dirty="0" sz="4200" spc="155">
                <a:latin typeface="Calibri"/>
                <a:cs typeface="Calibri"/>
              </a:rPr>
              <a:t>searching</a:t>
            </a:r>
            <a:r>
              <a:rPr dirty="0" sz="4200" spc="-95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XML</a:t>
            </a:r>
            <a:r>
              <a:rPr dirty="0" sz="4200" spc="-90">
                <a:latin typeface="Calibri"/>
                <a:cs typeface="Calibri"/>
              </a:rPr>
              <a:t> </a:t>
            </a:r>
            <a:r>
              <a:rPr dirty="0" sz="4200" spc="80">
                <a:latin typeface="Calibri"/>
                <a:cs typeface="Calibri"/>
              </a:rPr>
              <a:t>documents </a:t>
            </a:r>
            <a:r>
              <a:rPr dirty="0" sz="4200" spc="110">
                <a:latin typeface="Calibri"/>
                <a:cs typeface="Calibri"/>
              </a:rPr>
              <a:t>aggregation</a:t>
            </a:r>
            <a:r>
              <a:rPr dirty="0" sz="4200" spc="-55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of</a:t>
            </a:r>
            <a:r>
              <a:rPr dirty="0" sz="4200" spc="-55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XML</a:t>
            </a:r>
            <a:r>
              <a:rPr dirty="0" sz="4200" spc="-50">
                <a:latin typeface="Calibri"/>
                <a:cs typeface="Calibri"/>
              </a:rPr>
              <a:t> </a:t>
            </a:r>
            <a:r>
              <a:rPr dirty="0" sz="4200" spc="80">
                <a:latin typeface="Calibri"/>
                <a:cs typeface="Calibri"/>
              </a:rPr>
              <a:t>documents </a:t>
            </a:r>
            <a:r>
              <a:rPr dirty="0" sz="4200">
                <a:latin typeface="Calibri"/>
                <a:cs typeface="Calibri"/>
              </a:rPr>
              <a:t>manipulation</a:t>
            </a:r>
            <a:r>
              <a:rPr dirty="0" sz="4200" spc="80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of</a:t>
            </a:r>
            <a:r>
              <a:rPr dirty="0" sz="4200" spc="85">
                <a:latin typeface="Calibri"/>
                <a:cs typeface="Calibri"/>
              </a:rPr>
              <a:t> </a:t>
            </a:r>
            <a:r>
              <a:rPr dirty="0" sz="4200">
                <a:latin typeface="Calibri"/>
                <a:cs typeface="Calibri"/>
              </a:rPr>
              <a:t>XML</a:t>
            </a:r>
            <a:r>
              <a:rPr dirty="0" sz="4200" spc="80">
                <a:latin typeface="Calibri"/>
                <a:cs typeface="Calibri"/>
              </a:rPr>
              <a:t> documents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9734" y="4411959"/>
            <a:ext cx="201295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275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9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49734" y="5377159"/>
            <a:ext cx="201295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275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9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9734" y="6342359"/>
            <a:ext cx="201295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275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95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49734" y="7307559"/>
            <a:ext cx="201295" cy="4737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950" spc="275">
                <a:solidFill>
                  <a:srgbClr val="AFAFAF"/>
                </a:solidFill>
                <a:latin typeface="Lucida Sans Unicode"/>
                <a:cs typeface="Lucida Sans Unicode"/>
              </a:rPr>
              <a:t>‣</a:t>
            </a:r>
            <a:endParaRPr sz="29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731624" y="443308"/>
            <a:ext cx="371475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-420">
                <a:solidFill>
                  <a:srgbClr val="FFFFFF"/>
                </a:solidFill>
                <a:latin typeface="DejaVu Sans Condensed"/>
                <a:cs typeface="DejaVu Sans Condensed"/>
              </a:rPr>
              <a:t>?</a:t>
            </a:r>
            <a:endParaRPr sz="6400">
              <a:latin typeface="DejaVu Sans Condensed"/>
              <a:cs typeface="DejaVu Sans Condensed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6900" y="431800"/>
            <a:ext cx="3454400" cy="1016000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477" rIns="0" bIns="0" rtlCol="0" vert="horz">
            <a:spAutoFit/>
          </a:bodyPr>
          <a:lstStyle/>
          <a:p>
            <a:pPr marL="2065020">
              <a:lnSpc>
                <a:spcPct val="100000"/>
              </a:lnSpc>
              <a:spcBef>
                <a:spcPts val="100"/>
              </a:spcBef>
            </a:pPr>
            <a:r>
              <a:rPr dirty="0" sz="6400"/>
              <a:t>Onkopedia</a:t>
            </a:r>
            <a:r>
              <a:rPr dirty="0" sz="6400" spc="105"/>
              <a:t> </a:t>
            </a:r>
            <a:r>
              <a:rPr dirty="0" sz="6400" spc="85"/>
              <a:t>project?</a:t>
            </a:r>
            <a:endParaRPr sz="6400"/>
          </a:p>
        </p:txBody>
      </p:sp>
      <p:sp>
        <p:nvSpPr>
          <p:cNvPr id="9" name="object 9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4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27351" y="2135552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98851" y="2036630"/>
            <a:ext cx="10775315" cy="659892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4338320">
              <a:lnSpc>
                <a:spcPts val="4700"/>
              </a:lnSpc>
              <a:spcBef>
                <a:spcPts val="140"/>
              </a:spcBef>
            </a:pPr>
            <a:r>
              <a:rPr dirty="0" sz="3800">
                <a:latin typeface="Calibri"/>
                <a:cs typeface="Calibri"/>
                <a:hlinkClick r:id="rId2"/>
              </a:rPr>
              <a:t>www.dgho-</a:t>
            </a:r>
            <a:r>
              <a:rPr dirty="0" sz="3800" spc="-10">
                <a:latin typeface="Calibri"/>
                <a:cs typeface="Calibri"/>
                <a:hlinkClick r:id="rId2"/>
              </a:rPr>
              <a:t>onkopedia.de</a:t>
            </a:r>
            <a:r>
              <a:rPr dirty="0" sz="3800" spc="-10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  <a:hlinkClick r:id="rId3"/>
              </a:rPr>
              <a:t>www.onkopedia-</a:t>
            </a:r>
            <a:r>
              <a:rPr dirty="0" sz="3800" spc="35">
                <a:latin typeface="Calibri"/>
                <a:cs typeface="Calibri"/>
                <a:hlinkClick r:id="rId3"/>
              </a:rPr>
              <a:t>guidelines.info</a:t>
            </a:r>
            <a:endParaRPr sz="3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60"/>
              </a:spcBef>
            </a:pPr>
            <a:r>
              <a:rPr dirty="0" sz="3800" spc="50">
                <a:latin typeface="Calibri"/>
                <a:cs typeface="Calibri"/>
              </a:rPr>
              <a:t>Plone</a:t>
            </a:r>
            <a:r>
              <a:rPr dirty="0" sz="3800" spc="60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project</a:t>
            </a:r>
            <a:r>
              <a:rPr dirty="0" sz="3800" spc="65">
                <a:latin typeface="Calibri"/>
                <a:cs typeface="Calibri"/>
              </a:rPr>
              <a:t> </a:t>
            </a:r>
            <a:r>
              <a:rPr dirty="0" sz="3800" spc="170">
                <a:latin typeface="Calibri"/>
                <a:cs typeface="Calibri"/>
              </a:rPr>
              <a:t>since</a:t>
            </a:r>
            <a:r>
              <a:rPr dirty="0" sz="3800" spc="65">
                <a:latin typeface="Calibri"/>
                <a:cs typeface="Calibri"/>
              </a:rPr>
              <a:t> </a:t>
            </a:r>
            <a:r>
              <a:rPr dirty="0" sz="3800" spc="-20">
                <a:latin typeface="Calibri"/>
                <a:cs typeface="Calibri"/>
              </a:rPr>
              <a:t>2010</a:t>
            </a:r>
            <a:endParaRPr sz="3800">
              <a:latin typeface="Calibri"/>
              <a:cs typeface="Calibri"/>
            </a:endParaRPr>
          </a:p>
          <a:p>
            <a:pPr marL="12700" marR="732790">
              <a:lnSpc>
                <a:spcPct val="103099"/>
              </a:lnSpc>
              <a:spcBef>
                <a:spcPts val="2395"/>
              </a:spcBef>
              <a:tabLst>
                <a:tab pos="2264410" algn="l"/>
              </a:tabLst>
            </a:pPr>
            <a:r>
              <a:rPr dirty="0" sz="3800">
                <a:latin typeface="Calibri"/>
                <a:cs typeface="Calibri"/>
              </a:rPr>
              <a:t>Portal</a:t>
            </a:r>
            <a:r>
              <a:rPr dirty="0" sz="3800" spc="10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for</a:t>
            </a:r>
            <a:r>
              <a:rPr dirty="0" sz="3800" spc="15">
                <a:latin typeface="Calibri"/>
                <a:cs typeface="Calibri"/>
              </a:rPr>
              <a:t> </a:t>
            </a:r>
            <a:r>
              <a:rPr dirty="0" sz="3800" spc="65">
                <a:latin typeface="Calibri"/>
                <a:cs typeface="Calibri"/>
              </a:rPr>
              <a:t>medical</a:t>
            </a:r>
            <a:r>
              <a:rPr dirty="0" sz="3800" spc="15">
                <a:latin typeface="Calibri"/>
                <a:cs typeface="Calibri"/>
              </a:rPr>
              <a:t> </a:t>
            </a:r>
            <a:r>
              <a:rPr dirty="0" sz="3800" spc="75">
                <a:latin typeface="Calibri"/>
                <a:cs typeface="Calibri"/>
              </a:rPr>
              <a:t>guidelines</a:t>
            </a:r>
            <a:r>
              <a:rPr dirty="0" sz="3800" spc="15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for</a:t>
            </a:r>
            <a:r>
              <a:rPr dirty="0" sz="3800" spc="15">
                <a:latin typeface="Calibri"/>
                <a:cs typeface="Calibri"/>
              </a:rPr>
              <a:t> </a:t>
            </a:r>
            <a:r>
              <a:rPr dirty="0" sz="3800" spc="140">
                <a:latin typeface="Calibri"/>
                <a:cs typeface="Calibri"/>
              </a:rPr>
              <a:t>diagnosis</a:t>
            </a:r>
            <a:r>
              <a:rPr dirty="0" sz="3800" spc="15">
                <a:latin typeface="Calibri"/>
                <a:cs typeface="Calibri"/>
              </a:rPr>
              <a:t> </a:t>
            </a:r>
            <a:r>
              <a:rPr dirty="0" sz="3800" spc="70">
                <a:latin typeface="Calibri"/>
                <a:cs typeface="Calibri"/>
              </a:rPr>
              <a:t>and </a:t>
            </a:r>
            <a:r>
              <a:rPr dirty="0" sz="3800" spc="-10">
                <a:latin typeface="Calibri"/>
                <a:cs typeface="Calibri"/>
              </a:rPr>
              <a:t>treatment</a:t>
            </a:r>
            <a:r>
              <a:rPr dirty="0" sz="3800">
                <a:latin typeface="Calibri"/>
                <a:cs typeface="Calibri"/>
              </a:rPr>
              <a:t>	of</a:t>
            </a:r>
            <a:r>
              <a:rPr dirty="0" sz="3800" spc="-15">
                <a:latin typeface="Calibri"/>
                <a:cs typeface="Calibri"/>
              </a:rPr>
              <a:t> </a:t>
            </a:r>
            <a:r>
              <a:rPr dirty="0" sz="3800" spc="55">
                <a:latin typeface="Calibri"/>
                <a:cs typeface="Calibri"/>
              </a:rPr>
              <a:t>hematology</a:t>
            </a:r>
            <a:r>
              <a:rPr dirty="0" sz="3800" spc="-10">
                <a:latin typeface="Calibri"/>
                <a:cs typeface="Calibri"/>
              </a:rPr>
              <a:t> </a:t>
            </a:r>
            <a:r>
              <a:rPr dirty="0" sz="3800" spc="95">
                <a:latin typeface="Calibri"/>
                <a:cs typeface="Calibri"/>
              </a:rPr>
              <a:t>and</a:t>
            </a:r>
            <a:r>
              <a:rPr dirty="0" sz="3800" spc="-10">
                <a:latin typeface="Calibri"/>
                <a:cs typeface="Calibri"/>
              </a:rPr>
              <a:t> </a:t>
            </a:r>
            <a:r>
              <a:rPr dirty="0" sz="3800" spc="105">
                <a:latin typeface="Calibri"/>
                <a:cs typeface="Calibri"/>
              </a:rPr>
              <a:t>oncology</a:t>
            </a:r>
            <a:r>
              <a:rPr dirty="0" sz="3800" spc="-10">
                <a:latin typeface="Calibri"/>
                <a:cs typeface="Calibri"/>
              </a:rPr>
              <a:t> </a:t>
            </a:r>
            <a:r>
              <a:rPr dirty="0" sz="3800" spc="180">
                <a:latin typeface="Calibri"/>
                <a:cs typeface="Calibri"/>
              </a:rPr>
              <a:t>diseases</a:t>
            </a:r>
            <a:endParaRPr sz="3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40"/>
              </a:spcBef>
            </a:pPr>
            <a:r>
              <a:rPr dirty="0" sz="3800" spc="-35">
                <a:latin typeface="Calibri"/>
                <a:cs typeface="Calibri"/>
              </a:rPr>
              <a:t>DOCX</a:t>
            </a:r>
            <a:r>
              <a:rPr dirty="0" sz="3800" spc="-125">
                <a:latin typeface="Calibri"/>
                <a:cs typeface="Calibri"/>
              </a:rPr>
              <a:t> </a:t>
            </a:r>
            <a:r>
              <a:rPr dirty="0" sz="3800" spc="-305">
                <a:latin typeface="Segoe UI Symbol"/>
                <a:cs typeface="Segoe UI Symbol"/>
              </a:rPr>
              <a:t>➝</a:t>
            </a:r>
            <a:r>
              <a:rPr dirty="0" sz="3800" spc="-204">
                <a:latin typeface="Segoe UI Symbol"/>
                <a:cs typeface="Segoe UI Symbol"/>
              </a:rPr>
              <a:t> </a:t>
            </a:r>
            <a:r>
              <a:rPr dirty="0" sz="3800" spc="-60">
                <a:latin typeface="Calibri"/>
                <a:cs typeface="Calibri"/>
              </a:rPr>
              <a:t>HTML </a:t>
            </a:r>
            <a:r>
              <a:rPr dirty="0" sz="3800" spc="-305">
                <a:latin typeface="Segoe UI Symbol"/>
                <a:cs typeface="Segoe UI Symbol"/>
              </a:rPr>
              <a:t>➝</a:t>
            </a:r>
            <a:r>
              <a:rPr dirty="0" sz="3800" spc="-204">
                <a:latin typeface="Segoe UI Symbol"/>
                <a:cs typeface="Segoe UI Symbol"/>
              </a:rPr>
              <a:t> </a:t>
            </a:r>
            <a:r>
              <a:rPr dirty="0" sz="3800" spc="60">
                <a:latin typeface="Calibri"/>
                <a:cs typeface="Calibri"/>
              </a:rPr>
              <a:t>PDF</a:t>
            </a:r>
            <a:r>
              <a:rPr dirty="0" sz="3800" spc="-55">
                <a:latin typeface="Calibri"/>
                <a:cs typeface="Calibri"/>
              </a:rPr>
              <a:t> </a:t>
            </a:r>
            <a:r>
              <a:rPr dirty="0" sz="3800" spc="55">
                <a:latin typeface="Calibri"/>
                <a:cs typeface="Calibri"/>
              </a:rPr>
              <a:t>(Produce</a:t>
            </a:r>
            <a:r>
              <a:rPr dirty="0" sz="3800" spc="-60">
                <a:latin typeface="Calibri"/>
                <a:cs typeface="Calibri"/>
              </a:rPr>
              <a:t> </a:t>
            </a:r>
            <a:r>
              <a:rPr dirty="0" sz="3800" spc="645">
                <a:latin typeface="Calibri"/>
                <a:cs typeface="Calibri"/>
              </a:rPr>
              <a:t>E</a:t>
            </a:r>
            <a:r>
              <a:rPr dirty="0" sz="3800" spc="-60">
                <a:latin typeface="Calibri"/>
                <a:cs typeface="Calibri"/>
              </a:rPr>
              <a:t> </a:t>
            </a:r>
            <a:r>
              <a:rPr dirty="0" sz="3800" spc="65">
                <a:latin typeface="Calibri"/>
                <a:cs typeface="Calibri"/>
              </a:rPr>
              <a:t>Publish)</a:t>
            </a:r>
            <a:endParaRPr sz="3800">
              <a:latin typeface="Calibri"/>
              <a:cs typeface="Calibri"/>
            </a:endParaRPr>
          </a:p>
          <a:p>
            <a:pPr marL="12700" marR="5080">
              <a:lnSpc>
                <a:spcPct val="103099"/>
              </a:lnSpc>
              <a:spcBef>
                <a:spcPts val="2400"/>
              </a:spcBef>
            </a:pPr>
            <a:r>
              <a:rPr dirty="0" sz="3800">
                <a:latin typeface="Calibri"/>
                <a:cs typeface="Calibri"/>
              </a:rPr>
              <a:t>Owned</a:t>
            </a:r>
            <a:r>
              <a:rPr dirty="0" sz="3800" spc="20">
                <a:latin typeface="Calibri"/>
                <a:cs typeface="Calibri"/>
              </a:rPr>
              <a:t> </a:t>
            </a:r>
            <a:r>
              <a:rPr dirty="0" sz="3800" spc="90">
                <a:latin typeface="Calibri"/>
                <a:cs typeface="Calibri"/>
              </a:rPr>
              <a:t>by</a:t>
            </a:r>
            <a:r>
              <a:rPr dirty="0" sz="3800" spc="25">
                <a:latin typeface="Calibri"/>
                <a:cs typeface="Calibri"/>
              </a:rPr>
              <a:t> </a:t>
            </a:r>
            <a:r>
              <a:rPr dirty="0" sz="3800" b="1">
                <a:latin typeface="Calibri"/>
                <a:cs typeface="Calibri"/>
              </a:rPr>
              <a:t>Deutsche</a:t>
            </a:r>
            <a:r>
              <a:rPr dirty="0" sz="3800" spc="20" b="1">
                <a:latin typeface="Calibri"/>
                <a:cs typeface="Calibri"/>
              </a:rPr>
              <a:t> </a:t>
            </a:r>
            <a:r>
              <a:rPr dirty="0" sz="3800" b="1">
                <a:latin typeface="Calibri"/>
                <a:cs typeface="Calibri"/>
              </a:rPr>
              <a:t>Gesellschaft</a:t>
            </a:r>
            <a:r>
              <a:rPr dirty="0" sz="3800" spc="25" b="1">
                <a:latin typeface="Calibri"/>
                <a:cs typeface="Calibri"/>
              </a:rPr>
              <a:t> </a:t>
            </a:r>
            <a:r>
              <a:rPr dirty="0" sz="3800" b="1">
                <a:latin typeface="Calibri"/>
                <a:cs typeface="Calibri"/>
              </a:rPr>
              <a:t>für</a:t>
            </a:r>
            <a:r>
              <a:rPr dirty="0" sz="3800" spc="20" b="1">
                <a:latin typeface="Calibri"/>
                <a:cs typeface="Calibri"/>
              </a:rPr>
              <a:t> </a:t>
            </a:r>
            <a:r>
              <a:rPr dirty="0" sz="3800" spc="-50" b="1">
                <a:latin typeface="Calibri"/>
                <a:cs typeface="Calibri"/>
              </a:rPr>
              <a:t>Hämatologie</a:t>
            </a:r>
            <a:r>
              <a:rPr dirty="0" sz="3800" spc="25" b="1">
                <a:latin typeface="Calibri"/>
                <a:cs typeface="Calibri"/>
              </a:rPr>
              <a:t> </a:t>
            </a:r>
            <a:r>
              <a:rPr dirty="0" sz="3800" spc="-25" b="1">
                <a:latin typeface="Calibri"/>
                <a:cs typeface="Calibri"/>
              </a:rPr>
              <a:t>und Medizinische</a:t>
            </a:r>
            <a:r>
              <a:rPr dirty="0" sz="3800" spc="-45" b="1">
                <a:latin typeface="Calibri"/>
                <a:cs typeface="Calibri"/>
              </a:rPr>
              <a:t> </a:t>
            </a:r>
            <a:r>
              <a:rPr dirty="0" sz="3800" spc="-85" b="1">
                <a:latin typeface="Calibri"/>
                <a:cs typeface="Calibri"/>
              </a:rPr>
              <a:t>Onkologie</a:t>
            </a:r>
            <a:r>
              <a:rPr dirty="0" sz="3800" spc="-45" b="1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in</a:t>
            </a:r>
            <a:r>
              <a:rPr dirty="0" sz="3800" spc="-45">
                <a:latin typeface="Calibri"/>
                <a:cs typeface="Calibri"/>
              </a:rPr>
              <a:t> </a:t>
            </a:r>
            <a:r>
              <a:rPr dirty="0" sz="3800" spc="50">
                <a:latin typeface="Calibri"/>
                <a:cs typeface="Calibri"/>
              </a:rPr>
              <a:t>cooperation</a:t>
            </a:r>
            <a:r>
              <a:rPr dirty="0" sz="3800" spc="-45">
                <a:latin typeface="Calibri"/>
                <a:cs typeface="Calibri"/>
              </a:rPr>
              <a:t> </a:t>
            </a:r>
            <a:r>
              <a:rPr dirty="0" sz="3800">
                <a:latin typeface="Calibri"/>
                <a:cs typeface="Calibri"/>
              </a:rPr>
              <a:t>with</a:t>
            </a:r>
            <a:r>
              <a:rPr dirty="0" sz="3800" spc="-40">
                <a:latin typeface="Calibri"/>
                <a:cs typeface="Calibri"/>
              </a:rPr>
              <a:t> </a:t>
            </a:r>
            <a:r>
              <a:rPr dirty="0" sz="3800" spc="-10">
                <a:latin typeface="Calibri"/>
                <a:cs typeface="Calibri"/>
              </a:rPr>
              <a:t>further </a:t>
            </a:r>
            <a:r>
              <a:rPr dirty="0" sz="3800" spc="65">
                <a:latin typeface="Calibri"/>
                <a:cs typeface="Calibri"/>
              </a:rPr>
              <a:t>medical</a:t>
            </a:r>
            <a:r>
              <a:rPr dirty="0" sz="3800" spc="-40">
                <a:latin typeface="Calibri"/>
                <a:cs typeface="Calibri"/>
              </a:rPr>
              <a:t> </a:t>
            </a:r>
            <a:r>
              <a:rPr dirty="0" sz="3800" spc="130">
                <a:latin typeface="Calibri"/>
                <a:cs typeface="Calibri"/>
              </a:rPr>
              <a:t>societies</a:t>
            </a:r>
            <a:r>
              <a:rPr dirty="0" sz="3800" spc="-40">
                <a:latin typeface="Calibri"/>
                <a:cs typeface="Calibri"/>
              </a:rPr>
              <a:t> </a:t>
            </a:r>
            <a:r>
              <a:rPr dirty="0" sz="3800" spc="-85">
                <a:latin typeface="Calibri"/>
                <a:cs typeface="Calibri"/>
              </a:rPr>
              <a:t>(AT,</a:t>
            </a:r>
            <a:r>
              <a:rPr dirty="0" sz="3800" spc="-35">
                <a:latin typeface="Calibri"/>
                <a:cs typeface="Calibri"/>
              </a:rPr>
              <a:t> </a:t>
            </a:r>
            <a:r>
              <a:rPr dirty="0" sz="3800" spc="-25">
                <a:latin typeface="Calibri"/>
                <a:cs typeface="Calibri"/>
              </a:rPr>
              <a:t>CH)</a:t>
            </a:r>
            <a:endParaRPr sz="3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7351" y="3634151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27351" y="4535851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27351" y="6034451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27351" y="6936151"/>
            <a:ext cx="184150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254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6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2300" y="1651000"/>
            <a:ext cx="9283700" cy="6235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4200" y="787400"/>
            <a:ext cx="9359900" cy="84201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800" y="1054100"/>
            <a:ext cx="12827000" cy="71501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6865" y="1154630"/>
            <a:ext cx="9596919" cy="73055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720" y="378883"/>
            <a:ext cx="12501079" cy="84476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00904" y="541337"/>
            <a:ext cx="6497320" cy="9212580"/>
            <a:chOff x="3000904" y="541337"/>
            <a:chExt cx="6497320" cy="92125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7160" y="1459106"/>
              <a:ext cx="4715154" cy="70757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009900" y="546099"/>
              <a:ext cx="6477000" cy="8318500"/>
            </a:xfrm>
            <a:custGeom>
              <a:avLst/>
              <a:gdLst/>
              <a:ahLst/>
              <a:cxnLst/>
              <a:rect l="l" t="t" r="r" b="b"/>
              <a:pathLst>
                <a:path w="6477000" h="8318500">
                  <a:moveTo>
                    <a:pt x="0" y="0"/>
                  </a:moveTo>
                  <a:lnTo>
                    <a:pt x="6476999" y="0"/>
                  </a:lnTo>
                  <a:lnTo>
                    <a:pt x="6476999" y="8318500"/>
                  </a:lnTo>
                  <a:lnTo>
                    <a:pt x="0" y="83185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904" y="8871579"/>
              <a:ext cx="6496786" cy="88202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9304" y="285750"/>
            <a:ext cx="9794875" cy="9467850"/>
            <a:chOff x="359304" y="285750"/>
            <a:chExt cx="9794875" cy="94678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5067" y="1029474"/>
              <a:ext cx="3809105" cy="57146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8299" y="292099"/>
              <a:ext cx="5232400" cy="6718300"/>
            </a:xfrm>
            <a:custGeom>
              <a:avLst/>
              <a:gdLst/>
              <a:ahLst/>
              <a:cxnLst/>
              <a:rect l="l" t="t" r="r" b="b"/>
              <a:pathLst>
                <a:path w="5232400" h="6718300">
                  <a:moveTo>
                    <a:pt x="0" y="0"/>
                  </a:moveTo>
                  <a:lnTo>
                    <a:pt x="5232399" y="0"/>
                  </a:lnTo>
                  <a:lnTo>
                    <a:pt x="5232399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304" y="7015676"/>
              <a:ext cx="5247557" cy="15367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7099" y="292100"/>
              <a:ext cx="6680200" cy="91694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467099" y="292100"/>
              <a:ext cx="6680200" cy="9169400"/>
            </a:xfrm>
            <a:custGeom>
              <a:avLst/>
              <a:gdLst/>
              <a:ahLst/>
              <a:cxnLst/>
              <a:rect l="l" t="t" r="r" b="b"/>
              <a:pathLst>
                <a:path w="6680200" h="9169400">
                  <a:moveTo>
                    <a:pt x="0" y="0"/>
                  </a:moveTo>
                  <a:lnTo>
                    <a:pt x="6680200" y="0"/>
                  </a:lnTo>
                  <a:lnTo>
                    <a:pt x="6680200" y="9169399"/>
                  </a:lnTo>
                  <a:lnTo>
                    <a:pt x="0" y="91693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463" y="9461548"/>
              <a:ext cx="6685473" cy="2920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9304" y="247650"/>
            <a:ext cx="9439275" cy="9505950"/>
            <a:chOff x="359304" y="247650"/>
            <a:chExt cx="9439275" cy="95059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5067" y="1029474"/>
              <a:ext cx="3809105" cy="57146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8299" y="292099"/>
              <a:ext cx="5232400" cy="6718300"/>
            </a:xfrm>
            <a:custGeom>
              <a:avLst/>
              <a:gdLst/>
              <a:ahLst/>
              <a:cxnLst/>
              <a:rect l="l" t="t" r="r" b="b"/>
              <a:pathLst>
                <a:path w="5232400" h="6718300">
                  <a:moveTo>
                    <a:pt x="0" y="0"/>
                  </a:moveTo>
                  <a:lnTo>
                    <a:pt x="5232399" y="0"/>
                  </a:lnTo>
                  <a:lnTo>
                    <a:pt x="5232399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304" y="7015676"/>
              <a:ext cx="5247557" cy="15367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8499" y="1905000"/>
              <a:ext cx="5232400" cy="71882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968499" y="1904999"/>
              <a:ext cx="5232400" cy="7188200"/>
            </a:xfrm>
            <a:custGeom>
              <a:avLst/>
              <a:gdLst/>
              <a:ahLst/>
              <a:cxnLst/>
              <a:rect l="l" t="t" r="r" b="b"/>
              <a:pathLst>
                <a:path w="5232400" h="7188200">
                  <a:moveTo>
                    <a:pt x="0" y="0"/>
                  </a:moveTo>
                  <a:lnTo>
                    <a:pt x="5232400" y="0"/>
                  </a:lnTo>
                  <a:lnTo>
                    <a:pt x="5232400" y="7188200"/>
                  </a:lnTo>
                  <a:lnTo>
                    <a:pt x="0" y="7188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7396" y="9097018"/>
              <a:ext cx="5247557" cy="65658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3099" y="254000"/>
              <a:ext cx="6578600" cy="92456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213099" y="254000"/>
              <a:ext cx="6578600" cy="9245600"/>
            </a:xfrm>
            <a:custGeom>
              <a:avLst/>
              <a:gdLst/>
              <a:ahLst/>
              <a:cxnLst/>
              <a:rect l="l" t="t" r="r" b="b"/>
              <a:pathLst>
                <a:path w="6578600" h="9245600">
                  <a:moveTo>
                    <a:pt x="0" y="0"/>
                  </a:moveTo>
                  <a:lnTo>
                    <a:pt x="6578600" y="0"/>
                  </a:lnTo>
                  <a:lnTo>
                    <a:pt x="6578600" y="9245600"/>
                  </a:lnTo>
                  <a:lnTo>
                    <a:pt x="0" y="92456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6749" y="9505950"/>
              <a:ext cx="6591300" cy="2476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9304" y="209550"/>
            <a:ext cx="11372850" cy="9544050"/>
            <a:chOff x="359304" y="209550"/>
            <a:chExt cx="11372850" cy="95440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5067" y="1029474"/>
              <a:ext cx="3809105" cy="57146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8299" y="292099"/>
              <a:ext cx="5232400" cy="6718300"/>
            </a:xfrm>
            <a:custGeom>
              <a:avLst/>
              <a:gdLst/>
              <a:ahLst/>
              <a:cxnLst/>
              <a:rect l="l" t="t" r="r" b="b"/>
              <a:pathLst>
                <a:path w="5232400" h="6718300">
                  <a:moveTo>
                    <a:pt x="0" y="0"/>
                  </a:moveTo>
                  <a:lnTo>
                    <a:pt x="5232399" y="0"/>
                  </a:lnTo>
                  <a:lnTo>
                    <a:pt x="5232399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304" y="7015676"/>
              <a:ext cx="5247557" cy="15367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8499" y="1905000"/>
              <a:ext cx="5232400" cy="71882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968499" y="1904999"/>
              <a:ext cx="5232400" cy="7188200"/>
            </a:xfrm>
            <a:custGeom>
              <a:avLst/>
              <a:gdLst/>
              <a:ahLst/>
              <a:cxnLst/>
              <a:rect l="l" t="t" r="r" b="b"/>
              <a:pathLst>
                <a:path w="5232400" h="7188200">
                  <a:moveTo>
                    <a:pt x="0" y="0"/>
                  </a:moveTo>
                  <a:lnTo>
                    <a:pt x="5232400" y="0"/>
                  </a:lnTo>
                  <a:lnTo>
                    <a:pt x="5232400" y="7188200"/>
                  </a:lnTo>
                  <a:lnTo>
                    <a:pt x="0" y="7188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7396" y="9097018"/>
              <a:ext cx="5247557" cy="65658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48400" y="1028700"/>
              <a:ext cx="5473700" cy="76962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248400" y="1028699"/>
              <a:ext cx="5473700" cy="7696200"/>
            </a:xfrm>
            <a:custGeom>
              <a:avLst/>
              <a:gdLst/>
              <a:ahLst/>
              <a:cxnLst/>
              <a:rect l="l" t="t" r="r" b="b"/>
              <a:pathLst>
                <a:path w="5473700" h="7696200">
                  <a:moveTo>
                    <a:pt x="0" y="0"/>
                  </a:moveTo>
                  <a:lnTo>
                    <a:pt x="5473699" y="0"/>
                  </a:lnTo>
                  <a:lnTo>
                    <a:pt x="5473699" y="7696200"/>
                  </a:lnTo>
                  <a:lnTo>
                    <a:pt x="0" y="7696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37817" y="8735067"/>
              <a:ext cx="5494274" cy="101853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51199" y="215900"/>
              <a:ext cx="6515100" cy="932180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251199" y="215900"/>
              <a:ext cx="6515100" cy="9321800"/>
            </a:xfrm>
            <a:custGeom>
              <a:avLst/>
              <a:gdLst/>
              <a:ahLst/>
              <a:cxnLst/>
              <a:rect l="l" t="t" r="r" b="b"/>
              <a:pathLst>
                <a:path w="6515100" h="9321800">
                  <a:moveTo>
                    <a:pt x="0" y="0"/>
                  </a:moveTo>
                  <a:lnTo>
                    <a:pt x="6515100" y="0"/>
                  </a:lnTo>
                  <a:lnTo>
                    <a:pt x="6515100" y="9321800"/>
                  </a:lnTo>
                  <a:lnTo>
                    <a:pt x="0" y="9321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38499" y="9544050"/>
              <a:ext cx="6527800" cy="2095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73152" rIns="0" bIns="0" rtlCol="0" vert="horz">
            <a:spAutoFit/>
          </a:bodyPr>
          <a:lstStyle/>
          <a:p>
            <a:pPr marL="1584325">
              <a:lnSpc>
                <a:spcPct val="100000"/>
              </a:lnSpc>
              <a:spcBef>
                <a:spcPts val="100"/>
              </a:spcBef>
            </a:pPr>
            <a:r>
              <a:rPr dirty="0" sz="5500"/>
              <a:t>Current</a:t>
            </a:r>
            <a:r>
              <a:rPr dirty="0" sz="5500" spc="145"/>
              <a:t> </a:t>
            </a:r>
            <a:r>
              <a:rPr dirty="0" sz="5500"/>
              <a:t>editorial</a:t>
            </a:r>
            <a:r>
              <a:rPr dirty="0" sz="5500" spc="145"/>
              <a:t> </a:t>
            </a:r>
            <a:r>
              <a:rPr dirty="0" sz="5500" spc="-10"/>
              <a:t>workflow</a:t>
            </a:r>
            <a:endParaRPr sz="5500"/>
          </a:p>
        </p:txBody>
      </p:sp>
      <p:grpSp>
        <p:nvGrpSpPr>
          <p:cNvPr id="3" name="object 3" descr=""/>
          <p:cNvGrpSpPr/>
          <p:nvPr/>
        </p:nvGrpSpPr>
        <p:grpSpPr>
          <a:xfrm>
            <a:off x="1054100" y="2374900"/>
            <a:ext cx="1701800" cy="1689100"/>
            <a:chOff x="1054100" y="2374900"/>
            <a:chExt cx="1701800" cy="16891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4100" y="2374900"/>
              <a:ext cx="1257300" cy="12446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9900" y="3048000"/>
              <a:ext cx="1016000" cy="1016000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2621506" y="2400742"/>
            <a:ext cx="4412615" cy="5741035"/>
            <a:chOff x="2621506" y="2400742"/>
            <a:chExt cx="4412615" cy="574103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8203" y="2400742"/>
              <a:ext cx="1318629" cy="574068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0450" y="2419349"/>
              <a:ext cx="1231900" cy="56642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600450" y="2419349"/>
              <a:ext cx="1231900" cy="5664200"/>
            </a:xfrm>
            <a:custGeom>
              <a:avLst/>
              <a:gdLst/>
              <a:ahLst/>
              <a:cxnLst/>
              <a:rect l="l" t="t" r="r" b="b"/>
              <a:pathLst>
                <a:path w="1231900" h="5664200">
                  <a:moveTo>
                    <a:pt x="0" y="0"/>
                  </a:moveTo>
                  <a:lnTo>
                    <a:pt x="1231900" y="0"/>
                  </a:lnTo>
                  <a:lnTo>
                    <a:pt x="1231900" y="5664200"/>
                  </a:lnTo>
                  <a:lnTo>
                    <a:pt x="0" y="566420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0000" y="3632200"/>
              <a:ext cx="838200" cy="32131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91585" y="2578352"/>
              <a:ext cx="2242461" cy="96833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25999" y="2596452"/>
              <a:ext cx="2171699" cy="89213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4826000" y="2596452"/>
              <a:ext cx="2171700" cy="502920"/>
            </a:xfrm>
            <a:custGeom>
              <a:avLst/>
              <a:gdLst/>
              <a:ahLst/>
              <a:cxnLst/>
              <a:rect l="l" t="t" r="r" b="b"/>
              <a:pathLst>
                <a:path w="2171700" h="502919">
                  <a:moveTo>
                    <a:pt x="0" y="0"/>
                  </a:moveTo>
                  <a:lnTo>
                    <a:pt x="0" y="223405"/>
                  </a:lnTo>
                  <a:lnTo>
                    <a:pt x="230967" y="224974"/>
                  </a:lnTo>
                  <a:lnTo>
                    <a:pt x="527927" y="231752"/>
                  </a:lnTo>
                  <a:lnTo>
                    <a:pt x="809614" y="243539"/>
                  </a:lnTo>
                  <a:lnTo>
                    <a:pt x="1009081" y="255438"/>
                  </a:lnTo>
                  <a:lnTo>
                    <a:pt x="1197051" y="269780"/>
                  </a:lnTo>
                  <a:lnTo>
                    <a:pt x="1372279" y="286407"/>
                  </a:lnTo>
                  <a:lnTo>
                    <a:pt x="1481404" y="298681"/>
                  </a:lnTo>
                  <a:lnTo>
                    <a:pt x="1583944" y="311852"/>
                  </a:lnTo>
                  <a:lnTo>
                    <a:pt x="1679528" y="325872"/>
                  </a:lnTo>
                  <a:lnTo>
                    <a:pt x="1724597" y="333186"/>
                  </a:lnTo>
                  <a:lnTo>
                    <a:pt x="1767789" y="340694"/>
                  </a:lnTo>
                  <a:lnTo>
                    <a:pt x="1809058" y="348391"/>
                  </a:lnTo>
                  <a:lnTo>
                    <a:pt x="1848358" y="356270"/>
                  </a:lnTo>
                  <a:lnTo>
                    <a:pt x="1885642" y="364326"/>
                  </a:lnTo>
                  <a:lnTo>
                    <a:pt x="1953981" y="380945"/>
                  </a:lnTo>
                  <a:lnTo>
                    <a:pt x="2013704" y="398200"/>
                  </a:lnTo>
                  <a:lnTo>
                    <a:pt x="2064443" y="416043"/>
                  </a:lnTo>
                  <a:lnTo>
                    <a:pt x="2105829" y="434427"/>
                  </a:lnTo>
                  <a:lnTo>
                    <a:pt x="2149565" y="462913"/>
                  </a:lnTo>
                  <a:lnTo>
                    <a:pt x="2171700" y="502347"/>
                  </a:lnTo>
                  <a:lnTo>
                    <a:pt x="2171700" y="279255"/>
                  </a:lnTo>
                  <a:lnTo>
                    <a:pt x="2150065" y="239747"/>
                  </a:lnTo>
                  <a:lnTo>
                    <a:pt x="2106584" y="211212"/>
                  </a:lnTo>
                  <a:lnTo>
                    <a:pt x="2065317" y="192800"/>
                  </a:lnTo>
                  <a:lnTo>
                    <a:pt x="2014659" y="174932"/>
                  </a:lnTo>
                  <a:lnTo>
                    <a:pt x="1954985" y="157655"/>
                  </a:lnTo>
                  <a:lnTo>
                    <a:pt x="1886665" y="141017"/>
                  </a:lnTo>
                  <a:lnTo>
                    <a:pt x="1849379" y="132952"/>
                  </a:lnTo>
                  <a:lnTo>
                    <a:pt x="1810072" y="125064"/>
                  </a:lnTo>
                  <a:lnTo>
                    <a:pt x="1768790" y="117359"/>
                  </a:lnTo>
                  <a:lnTo>
                    <a:pt x="1725580" y="109844"/>
                  </a:lnTo>
                  <a:lnTo>
                    <a:pt x="1680487" y="102523"/>
                  </a:lnTo>
                  <a:lnTo>
                    <a:pt x="1584842" y="88491"/>
                  </a:lnTo>
                  <a:lnTo>
                    <a:pt x="1482228" y="75310"/>
                  </a:lnTo>
                  <a:lnTo>
                    <a:pt x="1373017" y="63027"/>
                  </a:lnTo>
                  <a:lnTo>
                    <a:pt x="1197646" y="46391"/>
                  </a:lnTo>
                  <a:lnTo>
                    <a:pt x="1009526" y="32041"/>
                  </a:lnTo>
                  <a:lnTo>
                    <a:pt x="809915" y="20137"/>
                  </a:lnTo>
                  <a:lnTo>
                    <a:pt x="528063" y="8348"/>
                  </a:lnTo>
                  <a:lnTo>
                    <a:pt x="230994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829685" y="2596452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63" y="463153"/>
                  </a:lnTo>
                  <a:lnTo>
                    <a:pt x="2101137" y="434618"/>
                  </a:lnTo>
                  <a:lnTo>
                    <a:pt x="2060194" y="416206"/>
                  </a:lnTo>
                  <a:lnTo>
                    <a:pt x="2009920" y="398338"/>
                  </a:lnTo>
                  <a:lnTo>
                    <a:pt x="1950680" y="381061"/>
                  </a:lnTo>
                  <a:lnTo>
                    <a:pt x="1882838" y="364423"/>
                  </a:lnTo>
                  <a:lnTo>
                    <a:pt x="1806757" y="348470"/>
                  </a:lnTo>
                  <a:lnTo>
                    <a:pt x="1765741" y="340765"/>
                  </a:lnTo>
                  <a:lnTo>
                    <a:pt x="1722802" y="333250"/>
                  </a:lnTo>
                  <a:lnTo>
                    <a:pt x="1677985" y="325929"/>
                  </a:lnTo>
                  <a:lnTo>
                    <a:pt x="1631336" y="318810"/>
                  </a:lnTo>
                  <a:lnTo>
                    <a:pt x="1582900" y="311897"/>
                  </a:lnTo>
                  <a:lnTo>
                    <a:pt x="1532722" y="305197"/>
                  </a:lnTo>
                  <a:lnTo>
                    <a:pt x="1480849" y="298716"/>
                  </a:lnTo>
                  <a:lnTo>
                    <a:pt x="1427326" y="292459"/>
                  </a:lnTo>
                  <a:lnTo>
                    <a:pt x="1372198" y="286433"/>
                  </a:lnTo>
                  <a:lnTo>
                    <a:pt x="1315510" y="280643"/>
                  </a:lnTo>
                  <a:lnTo>
                    <a:pt x="1257309" y="275096"/>
                  </a:lnTo>
                  <a:lnTo>
                    <a:pt x="1197639" y="269796"/>
                  </a:lnTo>
                  <a:lnTo>
                    <a:pt x="1136547" y="264751"/>
                  </a:lnTo>
                  <a:lnTo>
                    <a:pt x="1074077" y="259966"/>
                  </a:lnTo>
                  <a:lnTo>
                    <a:pt x="1010275" y="255446"/>
                  </a:lnTo>
                  <a:lnTo>
                    <a:pt x="945186" y="251199"/>
                  </a:lnTo>
                  <a:lnTo>
                    <a:pt x="878857" y="247229"/>
                  </a:lnTo>
                  <a:lnTo>
                    <a:pt x="811332" y="243543"/>
                  </a:lnTo>
                  <a:lnTo>
                    <a:pt x="742657" y="240146"/>
                  </a:lnTo>
                  <a:lnTo>
                    <a:pt x="672878" y="237045"/>
                  </a:lnTo>
                  <a:lnTo>
                    <a:pt x="602039" y="234246"/>
                  </a:lnTo>
                  <a:lnTo>
                    <a:pt x="530187" y="231753"/>
                  </a:lnTo>
                  <a:lnTo>
                    <a:pt x="457367" y="229574"/>
                  </a:lnTo>
                  <a:lnTo>
                    <a:pt x="383625" y="227713"/>
                  </a:lnTo>
                  <a:lnTo>
                    <a:pt x="309005" y="226178"/>
                  </a:lnTo>
                  <a:lnTo>
                    <a:pt x="233553" y="224974"/>
                  </a:lnTo>
                  <a:lnTo>
                    <a:pt x="157316" y="224106"/>
                  </a:lnTo>
                  <a:lnTo>
                    <a:pt x="80338" y="223581"/>
                  </a:lnTo>
                  <a:lnTo>
                    <a:pt x="2664" y="223405"/>
                  </a:lnTo>
                  <a:lnTo>
                    <a:pt x="2664" y="0"/>
                  </a:lnTo>
                  <a:lnTo>
                    <a:pt x="80332" y="176"/>
                  </a:lnTo>
                  <a:lnTo>
                    <a:pt x="157293" y="701"/>
                  </a:lnTo>
                  <a:lnTo>
                    <a:pt x="233504" y="1568"/>
                  </a:lnTo>
                  <a:lnTo>
                    <a:pt x="308918" y="2773"/>
                  </a:lnTo>
                  <a:lnTo>
                    <a:pt x="383491" y="4308"/>
                  </a:lnTo>
                  <a:lnTo>
                    <a:pt x="457179" y="6168"/>
                  </a:lnTo>
                  <a:lnTo>
                    <a:pt x="529935" y="8348"/>
                  </a:lnTo>
                  <a:lnTo>
                    <a:pt x="601715" y="10840"/>
                  </a:lnTo>
                  <a:lnTo>
                    <a:pt x="672473" y="13640"/>
                  </a:lnTo>
                  <a:lnTo>
                    <a:pt x="742166" y="16741"/>
                  </a:lnTo>
                  <a:lnTo>
                    <a:pt x="810748" y="20138"/>
                  </a:lnTo>
                  <a:lnTo>
                    <a:pt x="878174" y="23824"/>
                  </a:lnTo>
                  <a:lnTo>
                    <a:pt x="944399" y="27793"/>
                  </a:lnTo>
                  <a:lnTo>
                    <a:pt x="1009378" y="32041"/>
                  </a:lnTo>
                  <a:lnTo>
                    <a:pt x="1073066" y="36560"/>
                  </a:lnTo>
                  <a:lnTo>
                    <a:pt x="1135418" y="41346"/>
                  </a:lnTo>
                  <a:lnTo>
                    <a:pt x="1196389" y="46391"/>
                  </a:lnTo>
                  <a:lnTo>
                    <a:pt x="1255934" y="51690"/>
                  </a:lnTo>
                  <a:lnTo>
                    <a:pt x="1314009" y="57238"/>
                  </a:lnTo>
                  <a:lnTo>
                    <a:pt x="1370567" y="63027"/>
                  </a:lnTo>
                  <a:lnTo>
                    <a:pt x="1425565" y="69054"/>
                  </a:lnTo>
                  <a:lnTo>
                    <a:pt x="1478957" y="75310"/>
                  </a:lnTo>
                  <a:lnTo>
                    <a:pt x="1530698" y="81792"/>
                  </a:lnTo>
                  <a:lnTo>
                    <a:pt x="1580743" y="88492"/>
                  </a:lnTo>
                  <a:lnTo>
                    <a:pt x="1629048" y="95404"/>
                  </a:lnTo>
                  <a:lnTo>
                    <a:pt x="1675567" y="102524"/>
                  </a:lnTo>
                  <a:lnTo>
                    <a:pt x="1720255" y="109844"/>
                  </a:lnTo>
                  <a:lnTo>
                    <a:pt x="1763067" y="117360"/>
                  </a:lnTo>
                  <a:lnTo>
                    <a:pt x="1803959" y="125064"/>
                  </a:lnTo>
                  <a:lnTo>
                    <a:pt x="1842885" y="132952"/>
                  </a:lnTo>
                  <a:lnTo>
                    <a:pt x="1914660" y="149254"/>
                  </a:lnTo>
                  <a:lnTo>
                    <a:pt x="1978032" y="166217"/>
                  </a:lnTo>
                  <a:lnTo>
                    <a:pt x="2032643" y="183796"/>
                  </a:lnTo>
                  <a:lnTo>
                    <a:pt x="2078131" y="201942"/>
                  </a:lnTo>
                  <a:lnTo>
                    <a:pt x="2114137" y="220608"/>
                  </a:lnTo>
                  <a:lnTo>
                    <a:pt x="2149580" y="249479"/>
                  </a:lnTo>
                  <a:lnTo>
                    <a:pt x="2161664" y="279255"/>
                  </a:lnTo>
                  <a:lnTo>
                    <a:pt x="2161664" y="502661"/>
                  </a:lnTo>
                  <a:lnTo>
                    <a:pt x="2138229" y="543800"/>
                  </a:lnTo>
                  <a:lnTo>
                    <a:pt x="2091121" y="573511"/>
                  </a:lnTo>
                  <a:lnTo>
                    <a:pt x="2046403" y="592668"/>
                  </a:lnTo>
                  <a:lnTo>
                    <a:pt x="1991504" y="611237"/>
                  </a:lnTo>
                  <a:lnTo>
                    <a:pt x="1926823" y="629162"/>
                  </a:lnTo>
                  <a:lnTo>
                    <a:pt x="1852762" y="646385"/>
                  </a:lnTo>
                  <a:lnTo>
                    <a:pt x="1812339" y="654715"/>
                  </a:lnTo>
                  <a:lnTo>
                    <a:pt x="1769720" y="662849"/>
                  </a:lnTo>
                  <a:lnTo>
                    <a:pt x="1724957" y="670778"/>
                  </a:lnTo>
                  <a:lnTo>
                    <a:pt x="1678099" y="678497"/>
                  </a:lnTo>
                  <a:lnTo>
                    <a:pt x="1629195" y="685997"/>
                  </a:lnTo>
                  <a:lnTo>
                    <a:pt x="1578298" y="693271"/>
                  </a:lnTo>
                  <a:lnTo>
                    <a:pt x="1525455" y="700313"/>
                  </a:lnTo>
                  <a:lnTo>
                    <a:pt x="1470718" y="707116"/>
                  </a:lnTo>
                  <a:lnTo>
                    <a:pt x="1414137" y="713671"/>
                  </a:lnTo>
                  <a:lnTo>
                    <a:pt x="1355761" y="719973"/>
                  </a:lnTo>
                  <a:lnTo>
                    <a:pt x="1295641" y="726013"/>
                  </a:lnTo>
                  <a:lnTo>
                    <a:pt x="1233826" y="731785"/>
                  </a:lnTo>
                  <a:lnTo>
                    <a:pt x="1170368" y="737282"/>
                  </a:lnTo>
                  <a:lnTo>
                    <a:pt x="1105315" y="742496"/>
                  </a:lnTo>
                  <a:lnTo>
                    <a:pt x="1038718" y="747421"/>
                  </a:lnTo>
                  <a:lnTo>
                    <a:pt x="970627" y="752048"/>
                  </a:lnTo>
                  <a:lnTo>
                    <a:pt x="901092" y="756372"/>
                  </a:lnTo>
                  <a:lnTo>
                    <a:pt x="830164" y="760384"/>
                  </a:lnTo>
                  <a:lnTo>
                    <a:pt x="757891" y="764078"/>
                  </a:lnTo>
                  <a:lnTo>
                    <a:pt x="684325" y="767447"/>
                  </a:lnTo>
                  <a:lnTo>
                    <a:pt x="609515" y="770484"/>
                  </a:lnTo>
                  <a:lnTo>
                    <a:pt x="533512" y="773180"/>
                  </a:lnTo>
                  <a:lnTo>
                    <a:pt x="456365" y="775530"/>
                  </a:lnTo>
                  <a:lnTo>
                    <a:pt x="378125" y="777526"/>
                  </a:lnTo>
                  <a:lnTo>
                    <a:pt x="298841" y="779160"/>
                  </a:lnTo>
                  <a:lnTo>
                    <a:pt x="218564" y="780427"/>
                  </a:lnTo>
                  <a:lnTo>
                    <a:pt x="218564" y="892130"/>
                  </a:lnTo>
                  <a:lnTo>
                    <a:pt x="0" y="670215"/>
                  </a:lnTo>
                  <a:lnTo>
                    <a:pt x="218564" y="445320"/>
                  </a:lnTo>
                  <a:lnTo>
                    <a:pt x="218564" y="557022"/>
                  </a:lnTo>
                  <a:lnTo>
                    <a:pt x="284860" y="556002"/>
                  </a:lnTo>
                  <a:lnTo>
                    <a:pt x="350636" y="554727"/>
                  </a:lnTo>
                  <a:lnTo>
                    <a:pt x="415854" y="553198"/>
                  </a:lnTo>
                  <a:lnTo>
                    <a:pt x="480478" y="551419"/>
                  </a:lnTo>
                  <a:lnTo>
                    <a:pt x="544470" y="549394"/>
                  </a:lnTo>
                  <a:lnTo>
                    <a:pt x="607792" y="547127"/>
                  </a:lnTo>
                  <a:lnTo>
                    <a:pt x="670407" y="544619"/>
                  </a:lnTo>
                  <a:lnTo>
                    <a:pt x="732278" y="541876"/>
                  </a:lnTo>
                  <a:lnTo>
                    <a:pt x="793367" y="538900"/>
                  </a:lnTo>
                  <a:lnTo>
                    <a:pt x="853638" y="535694"/>
                  </a:lnTo>
                  <a:lnTo>
                    <a:pt x="913052" y="532263"/>
                  </a:lnTo>
                  <a:lnTo>
                    <a:pt x="971572" y="528609"/>
                  </a:lnTo>
                  <a:lnTo>
                    <a:pt x="1029161" y="524736"/>
                  </a:lnTo>
                  <a:lnTo>
                    <a:pt x="1085782" y="520647"/>
                  </a:lnTo>
                  <a:lnTo>
                    <a:pt x="1141397" y="516346"/>
                  </a:lnTo>
                  <a:lnTo>
                    <a:pt x="1195969" y="511836"/>
                  </a:lnTo>
                  <a:lnTo>
                    <a:pt x="1249460" y="507120"/>
                  </a:lnTo>
                  <a:lnTo>
                    <a:pt x="1301833" y="502202"/>
                  </a:lnTo>
                  <a:lnTo>
                    <a:pt x="1353051" y="497086"/>
                  </a:lnTo>
                  <a:lnTo>
                    <a:pt x="1403076" y="491774"/>
                  </a:lnTo>
                  <a:lnTo>
                    <a:pt x="1451870" y="486270"/>
                  </a:lnTo>
                  <a:lnTo>
                    <a:pt x="1499398" y="480577"/>
                  </a:lnTo>
                  <a:lnTo>
                    <a:pt x="1545620" y="474700"/>
                  </a:lnTo>
                  <a:lnTo>
                    <a:pt x="1590501" y="468640"/>
                  </a:lnTo>
                  <a:lnTo>
                    <a:pt x="1634002" y="462402"/>
                  </a:lnTo>
                  <a:lnTo>
                    <a:pt x="1676085" y="455989"/>
                  </a:lnTo>
                  <a:lnTo>
                    <a:pt x="1716715" y="449405"/>
                  </a:lnTo>
                  <a:lnTo>
                    <a:pt x="1755852" y="442652"/>
                  </a:lnTo>
                  <a:lnTo>
                    <a:pt x="1793461" y="435734"/>
                  </a:lnTo>
                  <a:lnTo>
                    <a:pt x="1863942" y="421418"/>
                  </a:lnTo>
                  <a:lnTo>
                    <a:pt x="1927857" y="406484"/>
                  </a:lnTo>
                  <a:lnTo>
                    <a:pt x="1957260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1506" y="6537958"/>
              <a:ext cx="908685" cy="90870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60649" y="6560830"/>
              <a:ext cx="826678" cy="82295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660650" y="6560830"/>
              <a:ext cx="826769" cy="822960"/>
            </a:xfrm>
            <a:custGeom>
              <a:avLst/>
              <a:gdLst/>
              <a:ahLst/>
              <a:cxnLst/>
              <a:rect l="l" t="t" r="r" b="b"/>
              <a:pathLst>
                <a:path w="826770" h="822959">
                  <a:moveTo>
                    <a:pt x="419099" y="621019"/>
                  </a:moveTo>
                  <a:lnTo>
                    <a:pt x="419099" y="822960"/>
                  </a:lnTo>
                  <a:lnTo>
                    <a:pt x="826678" y="411480"/>
                  </a:lnTo>
                  <a:lnTo>
                    <a:pt x="419099" y="0"/>
                  </a:lnTo>
                  <a:lnTo>
                    <a:pt x="419099" y="201919"/>
                  </a:lnTo>
                  <a:lnTo>
                    <a:pt x="0" y="201919"/>
                  </a:lnTo>
                  <a:lnTo>
                    <a:pt x="0" y="621019"/>
                  </a:lnTo>
                  <a:lnTo>
                    <a:pt x="419099" y="62101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90545" y="4195485"/>
              <a:ext cx="2242461" cy="96833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25999" y="4213585"/>
              <a:ext cx="2171699" cy="89213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4826000" y="4213585"/>
              <a:ext cx="2171700" cy="498475"/>
            </a:xfrm>
            <a:custGeom>
              <a:avLst/>
              <a:gdLst/>
              <a:ahLst/>
              <a:cxnLst/>
              <a:rect l="l" t="t" r="r" b="b"/>
              <a:pathLst>
                <a:path w="2171700" h="498475">
                  <a:moveTo>
                    <a:pt x="0" y="0"/>
                  </a:moveTo>
                  <a:lnTo>
                    <a:pt x="0" y="223405"/>
                  </a:lnTo>
                  <a:lnTo>
                    <a:pt x="230954" y="224973"/>
                  </a:lnTo>
                  <a:lnTo>
                    <a:pt x="527866" y="231737"/>
                  </a:lnTo>
                  <a:lnTo>
                    <a:pt x="809479" y="243481"/>
                  </a:lnTo>
                  <a:lnTo>
                    <a:pt x="1008880" y="255318"/>
                  </a:lnTo>
                  <a:lnTo>
                    <a:pt x="1196783" y="269567"/>
                  </a:lnTo>
                  <a:lnTo>
                    <a:pt x="1371946" y="286059"/>
                  </a:lnTo>
                  <a:lnTo>
                    <a:pt x="1481032" y="298218"/>
                  </a:lnTo>
                  <a:lnTo>
                    <a:pt x="1583537" y="311251"/>
                  </a:lnTo>
                  <a:lnTo>
                    <a:pt x="1679095" y="325108"/>
                  </a:lnTo>
                  <a:lnTo>
                    <a:pt x="1724153" y="332330"/>
                  </a:lnTo>
                  <a:lnTo>
                    <a:pt x="1767337" y="339740"/>
                  </a:lnTo>
                  <a:lnTo>
                    <a:pt x="1808600" y="347330"/>
                  </a:lnTo>
                  <a:lnTo>
                    <a:pt x="1847896" y="355096"/>
                  </a:lnTo>
                  <a:lnTo>
                    <a:pt x="1885180" y="363031"/>
                  </a:lnTo>
                  <a:lnTo>
                    <a:pt x="1953527" y="379382"/>
                  </a:lnTo>
                  <a:lnTo>
                    <a:pt x="2013272" y="396335"/>
                  </a:lnTo>
                  <a:lnTo>
                    <a:pt x="2064048" y="413840"/>
                  </a:lnTo>
                  <a:lnTo>
                    <a:pt x="2105488" y="431847"/>
                  </a:lnTo>
                  <a:lnTo>
                    <a:pt x="2149338" y="459692"/>
                  </a:lnTo>
                  <a:lnTo>
                    <a:pt x="2171700" y="498114"/>
                  </a:lnTo>
                  <a:lnTo>
                    <a:pt x="2171700" y="279256"/>
                  </a:lnTo>
                  <a:lnTo>
                    <a:pt x="2150065" y="239748"/>
                  </a:lnTo>
                  <a:lnTo>
                    <a:pt x="2106584" y="211213"/>
                  </a:lnTo>
                  <a:lnTo>
                    <a:pt x="2065317" y="192802"/>
                  </a:lnTo>
                  <a:lnTo>
                    <a:pt x="2014659" y="174933"/>
                  </a:lnTo>
                  <a:lnTo>
                    <a:pt x="1954985" y="157656"/>
                  </a:lnTo>
                  <a:lnTo>
                    <a:pt x="1886665" y="141018"/>
                  </a:lnTo>
                  <a:lnTo>
                    <a:pt x="1849379" y="132953"/>
                  </a:lnTo>
                  <a:lnTo>
                    <a:pt x="1810072" y="125065"/>
                  </a:lnTo>
                  <a:lnTo>
                    <a:pt x="1768790" y="117360"/>
                  </a:lnTo>
                  <a:lnTo>
                    <a:pt x="1725580" y="109845"/>
                  </a:lnTo>
                  <a:lnTo>
                    <a:pt x="1680487" y="102524"/>
                  </a:lnTo>
                  <a:lnTo>
                    <a:pt x="1584842" y="88492"/>
                  </a:lnTo>
                  <a:lnTo>
                    <a:pt x="1482228" y="75311"/>
                  </a:lnTo>
                  <a:lnTo>
                    <a:pt x="1373017" y="63028"/>
                  </a:lnTo>
                  <a:lnTo>
                    <a:pt x="1197646" y="46391"/>
                  </a:lnTo>
                  <a:lnTo>
                    <a:pt x="1009526" y="32041"/>
                  </a:lnTo>
                  <a:lnTo>
                    <a:pt x="809915" y="20138"/>
                  </a:lnTo>
                  <a:lnTo>
                    <a:pt x="528063" y="8348"/>
                  </a:lnTo>
                  <a:lnTo>
                    <a:pt x="230994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828645" y="4213585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85" y="463153"/>
                  </a:lnTo>
                  <a:lnTo>
                    <a:pt x="2101202" y="434618"/>
                  </a:lnTo>
                  <a:lnTo>
                    <a:pt x="2060298" y="416206"/>
                  </a:lnTo>
                  <a:lnTo>
                    <a:pt x="2010070" y="398338"/>
                  </a:lnTo>
                  <a:lnTo>
                    <a:pt x="1950883" y="381061"/>
                  </a:lnTo>
                  <a:lnTo>
                    <a:pt x="1883098" y="364423"/>
                  </a:lnTo>
                  <a:lnTo>
                    <a:pt x="1807078" y="348470"/>
                  </a:lnTo>
                  <a:lnTo>
                    <a:pt x="1766094" y="340765"/>
                  </a:lnTo>
                  <a:lnTo>
                    <a:pt x="1723188" y="333250"/>
                  </a:lnTo>
                  <a:lnTo>
                    <a:pt x="1678404" y="325929"/>
                  </a:lnTo>
                  <a:lnTo>
                    <a:pt x="1631788" y="318810"/>
                  </a:lnTo>
                  <a:lnTo>
                    <a:pt x="1583386" y="311897"/>
                  </a:lnTo>
                  <a:lnTo>
                    <a:pt x="1533242" y="305197"/>
                  </a:lnTo>
                  <a:lnTo>
                    <a:pt x="1481403" y="298716"/>
                  </a:lnTo>
                  <a:lnTo>
                    <a:pt x="1427914" y="292459"/>
                  </a:lnTo>
                  <a:lnTo>
                    <a:pt x="1372819" y="286433"/>
                  </a:lnTo>
                  <a:lnTo>
                    <a:pt x="1316165" y="280643"/>
                  </a:lnTo>
                  <a:lnTo>
                    <a:pt x="1257996" y="275096"/>
                  </a:lnTo>
                  <a:lnTo>
                    <a:pt x="1198358" y="269796"/>
                  </a:lnTo>
                  <a:lnTo>
                    <a:pt x="1137297" y="264751"/>
                  </a:lnTo>
                  <a:lnTo>
                    <a:pt x="1074857" y="259966"/>
                  </a:lnTo>
                  <a:lnTo>
                    <a:pt x="1011084" y="255446"/>
                  </a:lnTo>
                  <a:lnTo>
                    <a:pt x="946024" y="251199"/>
                  </a:lnTo>
                  <a:lnTo>
                    <a:pt x="879722" y="247229"/>
                  </a:lnTo>
                  <a:lnTo>
                    <a:pt x="812222" y="243543"/>
                  </a:lnTo>
                  <a:lnTo>
                    <a:pt x="743571" y="240146"/>
                  </a:lnTo>
                  <a:lnTo>
                    <a:pt x="673814" y="237045"/>
                  </a:lnTo>
                  <a:lnTo>
                    <a:pt x="602996" y="234246"/>
                  </a:lnTo>
                  <a:lnTo>
                    <a:pt x="531163" y="231753"/>
                  </a:lnTo>
                  <a:lnTo>
                    <a:pt x="458359" y="229574"/>
                  </a:lnTo>
                  <a:lnTo>
                    <a:pt x="384631" y="227713"/>
                  </a:lnTo>
                  <a:lnTo>
                    <a:pt x="310023" y="226178"/>
                  </a:lnTo>
                  <a:lnTo>
                    <a:pt x="234581" y="224974"/>
                  </a:lnTo>
                  <a:lnTo>
                    <a:pt x="158350" y="224106"/>
                  </a:lnTo>
                  <a:lnTo>
                    <a:pt x="81376" y="223581"/>
                  </a:lnTo>
                  <a:lnTo>
                    <a:pt x="3704" y="223405"/>
                  </a:lnTo>
                  <a:lnTo>
                    <a:pt x="3704" y="0"/>
                  </a:lnTo>
                  <a:lnTo>
                    <a:pt x="81372" y="176"/>
                  </a:lnTo>
                  <a:lnTo>
                    <a:pt x="158334" y="701"/>
                  </a:lnTo>
                  <a:lnTo>
                    <a:pt x="234544" y="1568"/>
                  </a:lnTo>
                  <a:lnTo>
                    <a:pt x="309959" y="2773"/>
                  </a:lnTo>
                  <a:lnTo>
                    <a:pt x="384532" y="4308"/>
                  </a:lnTo>
                  <a:lnTo>
                    <a:pt x="458219" y="6168"/>
                  </a:lnTo>
                  <a:lnTo>
                    <a:pt x="530975" y="8348"/>
                  </a:lnTo>
                  <a:lnTo>
                    <a:pt x="602755" y="10840"/>
                  </a:lnTo>
                  <a:lnTo>
                    <a:pt x="673514" y="13640"/>
                  </a:lnTo>
                  <a:lnTo>
                    <a:pt x="743207" y="16741"/>
                  </a:lnTo>
                  <a:lnTo>
                    <a:pt x="811788" y="20138"/>
                  </a:lnTo>
                  <a:lnTo>
                    <a:pt x="879214" y="23824"/>
                  </a:lnTo>
                  <a:lnTo>
                    <a:pt x="945439" y="27793"/>
                  </a:lnTo>
                  <a:lnTo>
                    <a:pt x="1010418" y="32041"/>
                  </a:lnTo>
                  <a:lnTo>
                    <a:pt x="1074106" y="36560"/>
                  </a:lnTo>
                  <a:lnTo>
                    <a:pt x="1136458" y="41346"/>
                  </a:lnTo>
                  <a:lnTo>
                    <a:pt x="1197429" y="46391"/>
                  </a:lnTo>
                  <a:lnTo>
                    <a:pt x="1256974" y="51690"/>
                  </a:lnTo>
                  <a:lnTo>
                    <a:pt x="1315049" y="57238"/>
                  </a:lnTo>
                  <a:lnTo>
                    <a:pt x="1371607" y="63027"/>
                  </a:lnTo>
                  <a:lnTo>
                    <a:pt x="1426605" y="69054"/>
                  </a:lnTo>
                  <a:lnTo>
                    <a:pt x="1479997" y="75310"/>
                  </a:lnTo>
                  <a:lnTo>
                    <a:pt x="1531738" y="81792"/>
                  </a:lnTo>
                  <a:lnTo>
                    <a:pt x="1581783" y="88492"/>
                  </a:lnTo>
                  <a:lnTo>
                    <a:pt x="1630088" y="95404"/>
                  </a:lnTo>
                  <a:lnTo>
                    <a:pt x="1676607" y="102524"/>
                  </a:lnTo>
                  <a:lnTo>
                    <a:pt x="1721295" y="109844"/>
                  </a:lnTo>
                  <a:lnTo>
                    <a:pt x="1764107" y="117360"/>
                  </a:lnTo>
                  <a:lnTo>
                    <a:pt x="1804999" y="125064"/>
                  </a:lnTo>
                  <a:lnTo>
                    <a:pt x="1843925" y="132952"/>
                  </a:lnTo>
                  <a:lnTo>
                    <a:pt x="1915700" y="149254"/>
                  </a:lnTo>
                  <a:lnTo>
                    <a:pt x="1979072" y="166217"/>
                  </a:lnTo>
                  <a:lnTo>
                    <a:pt x="2033683" y="183796"/>
                  </a:lnTo>
                  <a:lnTo>
                    <a:pt x="2079171" y="201942"/>
                  </a:lnTo>
                  <a:lnTo>
                    <a:pt x="2115177" y="220608"/>
                  </a:lnTo>
                  <a:lnTo>
                    <a:pt x="2150620" y="249479"/>
                  </a:lnTo>
                  <a:lnTo>
                    <a:pt x="2162704" y="279255"/>
                  </a:lnTo>
                  <a:lnTo>
                    <a:pt x="2162704" y="502661"/>
                  </a:lnTo>
                  <a:lnTo>
                    <a:pt x="2139269" y="543800"/>
                  </a:lnTo>
                  <a:lnTo>
                    <a:pt x="2092161" y="573511"/>
                  </a:lnTo>
                  <a:lnTo>
                    <a:pt x="2047444" y="592668"/>
                  </a:lnTo>
                  <a:lnTo>
                    <a:pt x="1992544" y="611237"/>
                  </a:lnTo>
                  <a:lnTo>
                    <a:pt x="1927864" y="629162"/>
                  </a:lnTo>
                  <a:lnTo>
                    <a:pt x="1853802" y="646385"/>
                  </a:lnTo>
                  <a:lnTo>
                    <a:pt x="1813379" y="654715"/>
                  </a:lnTo>
                  <a:lnTo>
                    <a:pt x="1770760" y="662849"/>
                  </a:lnTo>
                  <a:lnTo>
                    <a:pt x="1725997" y="670778"/>
                  </a:lnTo>
                  <a:lnTo>
                    <a:pt x="1679139" y="678497"/>
                  </a:lnTo>
                  <a:lnTo>
                    <a:pt x="1630236" y="685997"/>
                  </a:lnTo>
                  <a:lnTo>
                    <a:pt x="1579338" y="693271"/>
                  </a:lnTo>
                  <a:lnTo>
                    <a:pt x="1526496" y="700313"/>
                  </a:lnTo>
                  <a:lnTo>
                    <a:pt x="1471759" y="707116"/>
                  </a:lnTo>
                  <a:lnTo>
                    <a:pt x="1415177" y="713671"/>
                  </a:lnTo>
                  <a:lnTo>
                    <a:pt x="1356801" y="719973"/>
                  </a:lnTo>
                  <a:lnTo>
                    <a:pt x="1296681" y="726013"/>
                  </a:lnTo>
                  <a:lnTo>
                    <a:pt x="1234867" y="731785"/>
                  </a:lnTo>
                  <a:lnTo>
                    <a:pt x="1171408" y="737282"/>
                  </a:lnTo>
                  <a:lnTo>
                    <a:pt x="1106355" y="742496"/>
                  </a:lnTo>
                  <a:lnTo>
                    <a:pt x="1039758" y="747421"/>
                  </a:lnTo>
                  <a:lnTo>
                    <a:pt x="971667" y="752048"/>
                  </a:lnTo>
                  <a:lnTo>
                    <a:pt x="902132" y="756372"/>
                  </a:lnTo>
                  <a:lnTo>
                    <a:pt x="831204" y="760384"/>
                  </a:lnTo>
                  <a:lnTo>
                    <a:pt x="758931" y="764078"/>
                  </a:lnTo>
                  <a:lnTo>
                    <a:pt x="685365" y="767447"/>
                  </a:lnTo>
                  <a:lnTo>
                    <a:pt x="610555" y="770484"/>
                  </a:lnTo>
                  <a:lnTo>
                    <a:pt x="534552" y="773180"/>
                  </a:lnTo>
                  <a:lnTo>
                    <a:pt x="457405" y="775530"/>
                  </a:lnTo>
                  <a:lnTo>
                    <a:pt x="379165" y="777526"/>
                  </a:lnTo>
                  <a:lnTo>
                    <a:pt x="299881" y="779160"/>
                  </a:lnTo>
                  <a:lnTo>
                    <a:pt x="219604" y="780427"/>
                  </a:lnTo>
                  <a:lnTo>
                    <a:pt x="219604" y="892130"/>
                  </a:lnTo>
                  <a:lnTo>
                    <a:pt x="0" y="670215"/>
                  </a:lnTo>
                  <a:lnTo>
                    <a:pt x="219604" y="445320"/>
                  </a:lnTo>
                  <a:lnTo>
                    <a:pt x="219604" y="557022"/>
                  </a:lnTo>
                  <a:lnTo>
                    <a:pt x="285898" y="556002"/>
                  </a:lnTo>
                  <a:lnTo>
                    <a:pt x="351666" y="554727"/>
                  </a:lnTo>
                  <a:lnTo>
                    <a:pt x="416873" y="553198"/>
                  </a:lnTo>
                  <a:lnTo>
                    <a:pt x="481481" y="551419"/>
                  </a:lnTo>
                  <a:lnTo>
                    <a:pt x="545452" y="549394"/>
                  </a:lnTo>
                  <a:lnTo>
                    <a:pt x="608751" y="547127"/>
                  </a:lnTo>
                  <a:lnTo>
                    <a:pt x="671339" y="544619"/>
                  </a:lnTo>
                  <a:lnTo>
                    <a:pt x="733180" y="541876"/>
                  </a:lnTo>
                  <a:lnTo>
                    <a:pt x="794237" y="538900"/>
                  </a:lnTo>
                  <a:lnTo>
                    <a:pt x="854472" y="535694"/>
                  </a:lnTo>
                  <a:lnTo>
                    <a:pt x="913849" y="532263"/>
                  </a:lnTo>
                  <a:lnTo>
                    <a:pt x="972330" y="528609"/>
                  </a:lnTo>
                  <a:lnTo>
                    <a:pt x="1029878" y="524736"/>
                  </a:lnTo>
                  <a:lnTo>
                    <a:pt x="1086456" y="520647"/>
                  </a:lnTo>
                  <a:lnTo>
                    <a:pt x="1142028" y="516346"/>
                  </a:lnTo>
                  <a:lnTo>
                    <a:pt x="1196556" y="511836"/>
                  </a:lnTo>
                  <a:lnTo>
                    <a:pt x="1250002" y="507120"/>
                  </a:lnTo>
                  <a:lnTo>
                    <a:pt x="1302331" y="502202"/>
                  </a:lnTo>
                  <a:lnTo>
                    <a:pt x="1353504" y="497086"/>
                  </a:lnTo>
                  <a:lnTo>
                    <a:pt x="1403485" y="491774"/>
                  </a:lnTo>
                  <a:lnTo>
                    <a:pt x="1452237" y="486270"/>
                  </a:lnTo>
                  <a:lnTo>
                    <a:pt x="1499722" y="480577"/>
                  </a:lnTo>
                  <a:lnTo>
                    <a:pt x="1545903" y="474700"/>
                  </a:lnTo>
                  <a:lnTo>
                    <a:pt x="1590744" y="468640"/>
                  </a:lnTo>
                  <a:lnTo>
                    <a:pt x="1634208" y="462402"/>
                  </a:lnTo>
                  <a:lnTo>
                    <a:pt x="1676256" y="455989"/>
                  </a:lnTo>
                  <a:lnTo>
                    <a:pt x="1716853" y="449405"/>
                  </a:lnTo>
                  <a:lnTo>
                    <a:pt x="1755961" y="442652"/>
                  </a:lnTo>
                  <a:lnTo>
                    <a:pt x="1793542" y="435734"/>
                  </a:lnTo>
                  <a:lnTo>
                    <a:pt x="1863979" y="421418"/>
                  </a:lnTo>
                  <a:lnTo>
                    <a:pt x="1927867" y="406484"/>
                  </a:lnTo>
                  <a:lnTo>
                    <a:pt x="195726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90545" y="5592485"/>
              <a:ext cx="2242461" cy="96833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25999" y="5610585"/>
              <a:ext cx="2171699" cy="89213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826000" y="5610585"/>
              <a:ext cx="2171700" cy="498475"/>
            </a:xfrm>
            <a:custGeom>
              <a:avLst/>
              <a:gdLst/>
              <a:ahLst/>
              <a:cxnLst/>
              <a:rect l="l" t="t" r="r" b="b"/>
              <a:pathLst>
                <a:path w="2171700" h="498475">
                  <a:moveTo>
                    <a:pt x="0" y="0"/>
                  </a:moveTo>
                  <a:lnTo>
                    <a:pt x="0" y="223405"/>
                  </a:lnTo>
                  <a:lnTo>
                    <a:pt x="230954" y="224973"/>
                  </a:lnTo>
                  <a:lnTo>
                    <a:pt x="527866" y="231737"/>
                  </a:lnTo>
                  <a:lnTo>
                    <a:pt x="809479" y="243481"/>
                  </a:lnTo>
                  <a:lnTo>
                    <a:pt x="1008880" y="255318"/>
                  </a:lnTo>
                  <a:lnTo>
                    <a:pt x="1196783" y="269567"/>
                  </a:lnTo>
                  <a:lnTo>
                    <a:pt x="1371946" y="286059"/>
                  </a:lnTo>
                  <a:lnTo>
                    <a:pt x="1481032" y="298218"/>
                  </a:lnTo>
                  <a:lnTo>
                    <a:pt x="1583537" y="311251"/>
                  </a:lnTo>
                  <a:lnTo>
                    <a:pt x="1679095" y="325108"/>
                  </a:lnTo>
                  <a:lnTo>
                    <a:pt x="1724153" y="332330"/>
                  </a:lnTo>
                  <a:lnTo>
                    <a:pt x="1767337" y="339740"/>
                  </a:lnTo>
                  <a:lnTo>
                    <a:pt x="1808600" y="347330"/>
                  </a:lnTo>
                  <a:lnTo>
                    <a:pt x="1847896" y="355096"/>
                  </a:lnTo>
                  <a:lnTo>
                    <a:pt x="1885180" y="363031"/>
                  </a:lnTo>
                  <a:lnTo>
                    <a:pt x="1953527" y="379382"/>
                  </a:lnTo>
                  <a:lnTo>
                    <a:pt x="2013272" y="396335"/>
                  </a:lnTo>
                  <a:lnTo>
                    <a:pt x="2064048" y="413840"/>
                  </a:lnTo>
                  <a:lnTo>
                    <a:pt x="2105488" y="431847"/>
                  </a:lnTo>
                  <a:lnTo>
                    <a:pt x="2149338" y="459692"/>
                  </a:lnTo>
                  <a:lnTo>
                    <a:pt x="2171700" y="498114"/>
                  </a:lnTo>
                  <a:lnTo>
                    <a:pt x="2171700" y="279256"/>
                  </a:lnTo>
                  <a:lnTo>
                    <a:pt x="2150065" y="239748"/>
                  </a:lnTo>
                  <a:lnTo>
                    <a:pt x="2106584" y="211213"/>
                  </a:lnTo>
                  <a:lnTo>
                    <a:pt x="2065317" y="192802"/>
                  </a:lnTo>
                  <a:lnTo>
                    <a:pt x="2014659" y="174933"/>
                  </a:lnTo>
                  <a:lnTo>
                    <a:pt x="1954985" y="157656"/>
                  </a:lnTo>
                  <a:lnTo>
                    <a:pt x="1886665" y="141018"/>
                  </a:lnTo>
                  <a:lnTo>
                    <a:pt x="1849379" y="132953"/>
                  </a:lnTo>
                  <a:lnTo>
                    <a:pt x="1810072" y="125065"/>
                  </a:lnTo>
                  <a:lnTo>
                    <a:pt x="1768790" y="117360"/>
                  </a:lnTo>
                  <a:lnTo>
                    <a:pt x="1725580" y="109845"/>
                  </a:lnTo>
                  <a:lnTo>
                    <a:pt x="1680487" y="102524"/>
                  </a:lnTo>
                  <a:lnTo>
                    <a:pt x="1584842" y="88492"/>
                  </a:lnTo>
                  <a:lnTo>
                    <a:pt x="1482228" y="75311"/>
                  </a:lnTo>
                  <a:lnTo>
                    <a:pt x="1373017" y="63028"/>
                  </a:lnTo>
                  <a:lnTo>
                    <a:pt x="1197646" y="46391"/>
                  </a:lnTo>
                  <a:lnTo>
                    <a:pt x="1009526" y="32041"/>
                  </a:lnTo>
                  <a:lnTo>
                    <a:pt x="809915" y="20138"/>
                  </a:lnTo>
                  <a:lnTo>
                    <a:pt x="528063" y="8348"/>
                  </a:lnTo>
                  <a:lnTo>
                    <a:pt x="230994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828645" y="5610585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85" y="463153"/>
                  </a:lnTo>
                  <a:lnTo>
                    <a:pt x="2101202" y="434618"/>
                  </a:lnTo>
                  <a:lnTo>
                    <a:pt x="2060298" y="416206"/>
                  </a:lnTo>
                  <a:lnTo>
                    <a:pt x="2010070" y="398338"/>
                  </a:lnTo>
                  <a:lnTo>
                    <a:pt x="1950883" y="381061"/>
                  </a:lnTo>
                  <a:lnTo>
                    <a:pt x="1883098" y="364423"/>
                  </a:lnTo>
                  <a:lnTo>
                    <a:pt x="1807078" y="348470"/>
                  </a:lnTo>
                  <a:lnTo>
                    <a:pt x="1766094" y="340765"/>
                  </a:lnTo>
                  <a:lnTo>
                    <a:pt x="1723188" y="333250"/>
                  </a:lnTo>
                  <a:lnTo>
                    <a:pt x="1678404" y="325929"/>
                  </a:lnTo>
                  <a:lnTo>
                    <a:pt x="1631788" y="318810"/>
                  </a:lnTo>
                  <a:lnTo>
                    <a:pt x="1583386" y="311897"/>
                  </a:lnTo>
                  <a:lnTo>
                    <a:pt x="1533242" y="305197"/>
                  </a:lnTo>
                  <a:lnTo>
                    <a:pt x="1481403" y="298716"/>
                  </a:lnTo>
                  <a:lnTo>
                    <a:pt x="1427914" y="292459"/>
                  </a:lnTo>
                  <a:lnTo>
                    <a:pt x="1372819" y="286433"/>
                  </a:lnTo>
                  <a:lnTo>
                    <a:pt x="1316165" y="280643"/>
                  </a:lnTo>
                  <a:lnTo>
                    <a:pt x="1257996" y="275096"/>
                  </a:lnTo>
                  <a:lnTo>
                    <a:pt x="1198358" y="269796"/>
                  </a:lnTo>
                  <a:lnTo>
                    <a:pt x="1137297" y="264751"/>
                  </a:lnTo>
                  <a:lnTo>
                    <a:pt x="1074857" y="259966"/>
                  </a:lnTo>
                  <a:lnTo>
                    <a:pt x="1011084" y="255446"/>
                  </a:lnTo>
                  <a:lnTo>
                    <a:pt x="946024" y="251199"/>
                  </a:lnTo>
                  <a:lnTo>
                    <a:pt x="879722" y="247229"/>
                  </a:lnTo>
                  <a:lnTo>
                    <a:pt x="812222" y="243543"/>
                  </a:lnTo>
                  <a:lnTo>
                    <a:pt x="743571" y="240146"/>
                  </a:lnTo>
                  <a:lnTo>
                    <a:pt x="673814" y="237045"/>
                  </a:lnTo>
                  <a:lnTo>
                    <a:pt x="602996" y="234246"/>
                  </a:lnTo>
                  <a:lnTo>
                    <a:pt x="531163" y="231753"/>
                  </a:lnTo>
                  <a:lnTo>
                    <a:pt x="458359" y="229574"/>
                  </a:lnTo>
                  <a:lnTo>
                    <a:pt x="384631" y="227713"/>
                  </a:lnTo>
                  <a:lnTo>
                    <a:pt x="310023" y="226178"/>
                  </a:lnTo>
                  <a:lnTo>
                    <a:pt x="234581" y="224974"/>
                  </a:lnTo>
                  <a:lnTo>
                    <a:pt x="158350" y="224106"/>
                  </a:lnTo>
                  <a:lnTo>
                    <a:pt x="81376" y="223581"/>
                  </a:lnTo>
                  <a:lnTo>
                    <a:pt x="3704" y="223405"/>
                  </a:lnTo>
                  <a:lnTo>
                    <a:pt x="3704" y="0"/>
                  </a:lnTo>
                  <a:lnTo>
                    <a:pt x="81372" y="176"/>
                  </a:lnTo>
                  <a:lnTo>
                    <a:pt x="158334" y="701"/>
                  </a:lnTo>
                  <a:lnTo>
                    <a:pt x="234544" y="1568"/>
                  </a:lnTo>
                  <a:lnTo>
                    <a:pt x="309959" y="2773"/>
                  </a:lnTo>
                  <a:lnTo>
                    <a:pt x="384532" y="4308"/>
                  </a:lnTo>
                  <a:lnTo>
                    <a:pt x="458219" y="6168"/>
                  </a:lnTo>
                  <a:lnTo>
                    <a:pt x="530975" y="8348"/>
                  </a:lnTo>
                  <a:lnTo>
                    <a:pt x="602755" y="10840"/>
                  </a:lnTo>
                  <a:lnTo>
                    <a:pt x="673514" y="13640"/>
                  </a:lnTo>
                  <a:lnTo>
                    <a:pt x="743207" y="16741"/>
                  </a:lnTo>
                  <a:lnTo>
                    <a:pt x="811788" y="20138"/>
                  </a:lnTo>
                  <a:lnTo>
                    <a:pt x="879214" y="23824"/>
                  </a:lnTo>
                  <a:lnTo>
                    <a:pt x="945439" y="27793"/>
                  </a:lnTo>
                  <a:lnTo>
                    <a:pt x="1010418" y="32041"/>
                  </a:lnTo>
                  <a:lnTo>
                    <a:pt x="1074106" y="36560"/>
                  </a:lnTo>
                  <a:lnTo>
                    <a:pt x="1136458" y="41346"/>
                  </a:lnTo>
                  <a:lnTo>
                    <a:pt x="1197429" y="46391"/>
                  </a:lnTo>
                  <a:lnTo>
                    <a:pt x="1256974" y="51690"/>
                  </a:lnTo>
                  <a:lnTo>
                    <a:pt x="1315049" y="57238"/>
                  </a:lnTo>
                  <a:lnTo>
                    <a:pt x="1371607" y="63027"/>
                  </a:lnTo>
                  <a:lnTo>
                    <a:pt x="1426605" y="69054"/>
                  </a:lnTo>
                  <a:lnTo>
                    <a:pt x="1479997" y="75310"/>
                  </a:lnTo>
                  <a:lnTo>
                    <a:pt x="1531738" y="81792"/>
                  </a:lnTo>
                  <a:lnTo>
                    <a:pt x="1581783" y="88492"/>
                  </a:lnTo>
                  <a:lnTo>
                    <a:pt x="1630088" y="95404"/>
                  </a:lnTo>
                  <a:lnTo>
                    <a:pt x="1676607" y="102524"/>
                  </a:lnTo>
                  <a:lnTo>
                    <a:pt x="1721295" y="109844"/>
                  </a:lnTo>
                  <a:lnTo>
                    <a:pt x="1764107" y="117360"/>
                  </a:lnTo>
                  <a:lnTo>
                    <a:pt x="1804999" y="125064"/>
                  </a:lnTo>
                  <a:lnTo>
                    <a:pt x="1843925" y="132952"/>
                  </a:lnTo>
                  <a:lnTo>
                    <a:pt x="1915700" y="149254"/>
                  </a:lnTo>
                  <a:lnTo>
                    <a:pt x="1979072" y="166217"/>
                  </a:lnTo>
                  <a:lnTo>
                    <a:pt x="2033683" y="183796"/>
                  </a:lnTo>
                  <a:lnTo>
                    <a:pt x="2079171" y="201942"/>
                  </a:lnTo>
                  <a:lnTo>
                    <a:pt x="2115177" y="220608"/>
                  </a:lnTo>
                  <a:lnTo>
                    <a:pt x="2150620" y="249479"/>
                  </a:lnTo>
                  <a:lnTo>
                    <a:pt x="2162704" y="279255"/>
                  </a:lnTo>
                  <a:lnTo>
                    <a:pt x="2162704" y="502661"/>
                  </a:lnTo>
                  <a:lnTo>
                    <a:pt x="2139269" y="543800"/>
                  </a:lnTo>
                  <a:lnTo>
                    <a:pt x="2092161" y="573511"/>
                  </a:lnTo>
                  <a:lnTo>
                    <a:pt x="2047444" y="592668"/>
                  </a:lnTo>
                  <a:lnTo>
                    <a:pt x="1992544" y="611237"/>
                  </a:lnTo>
                  <a:lnTo>
                    <a:pt x="1927864" y="629162"/>
                  </a:lnTo>
                  <a:lnTo>
                    <a:pt x="1853802" y="646385"/>
                  </a:lnTo>
                  <a:lnTo>
                    <a:pt x="1813379" y="654715"/>
                  </a:lnTo>
                  <a:lnTo>
                    <a:pt x="1770760" y="662849"/>
                  </a:lnTo>
                  <a:lnTo>
                    <a:pt x="1725997" y="670778"/>
                  </a:lnTo>
                  <a:lnTo>
                    <a:pt x="1679139" y="678497"/>
                  </a:lnTo>
                  <a:lnTo>
                    <a:pt x="1630236" y="685997"/>
                  </a:lnTo>
                  <a:lnTo>
                    <a:pt x="1579338" y="693271"/>
                  </a:lnTo>
                  <a:lnTo>
                    <a:pt x="1526496" y="700313"/>
                  </a:lnTo>
                  <a:lnTo>
                    <a:pt x="1471759" y="707116"/>
                  </a:lnTo>
                  <a:lnTo>
                    <a:pt x="1415177" y="713671"/>
                  </a:lnTo>
                  <a:lnTo>
                    <a:pt x="1356801" y="719973"/>
                  </a:lnTo>
                  <a:lnTo>
                    <a:pt x="1296681" y="726013"/>
                  </a:lnTo>
                  <a:lnTo>
                    <a:pt x="1234867" y="731785"/>
                  </a:lnTo>
                  <a:lnTo>
                    <a:pt x="1171408" y="737282"/>
                  </a:lnTo>
                  <a:lnTo>
                    <a:pt x="1106355" y="742496"/>
                  </a:lnTo>
                  <a:lnTo>
                    <a:pt x="1039758" y="747421"/>
                  </a:lnTo>
                  <a:lnTo>
                    <a:pt x="971667" y="752048"/>
                  </a:lnTo>
                  <a:lnTo>
                    <a:pt x="902132" y="756372"/>
                  </a:lnTo>
                  <a:lnTo>
                    <a:pt x="831204" y="760384"/>
                  </a:lnTo>
                  <a:lnTo>
                    <a:pt x="758931" y="764078"/>
                  </a:lnTo>
                  <a:lnTo>
                    <a:pt x="685365" y="767447"/>
                  </a:lnTo>
                  <a:lnTo>
                    <a:pt x="610555" y="770484"/>
                  </a:lnTo>
                  <a:lnTo>
                    <a:pt x="534552" y="773180"/>
                  </a:lnTo>
                  <a:lnTo>
                    <a:pt x="457405" y="775530"/>
                  </a:lnTo>
                  <a:lnTo>
                    <a:pt x="379165" y="777526"/>
                  </a:lnTo>
                  <a:lnTo>
                    <a:pt x="299881" y="779160"/>
                  </a:lnTo>
                  <a:lnTo>
                    <a:pt x="219604" y="780427"/>
                  </a:lnTo>
                  <a:lnTo>
                    <a:pt x="219604" y="892130"/>
                  </a:lnTo>
                  <a:lnTo>
                    <a:pt x="0" y="670215"/>
                  </a:lnTo>
                  <a:lnTo>
                    <a:pt x="219604" y="445320"/>
                  </a:lnTo>
                  <a:lnTo>
                    <a:pt x="219604" y="557022"/>
                  </a:lnTo>
                  <a:lnTo>
                    <a:pt x="285898" y="556002"/>
                  </a:lnTo>
                  <a:lnTo>
                    <a:pt x="351666" y="554727"/>
                  </a:lnTo>
                  <a:lnTo>
                    <a:pt x="416873" y="553198"/>
                  </a:lnTo>
                  <a:lnTo>
                    <a:pt x="481481" y="551419"/>
                  </a:lnTo>
                  <a:lnTo>
                    <a:pt x="545452" y="549394"/>
                  </a:lnTo>
                  <a:lnTo>
                    <a:pt x="608751" y="547127"/>
                  </a:lnTo>
                  <a:lnTo>
                    <a:pt x="671339" y="544619"/>
                  </a:lnTo>
                  <a:lnTo>
                    <a:pt x="733180" y="541876"/>
                  </a:lnTo>
                  <a:lnTo>
                    <a:pt x="794237" y="538900"/>
                  </a:lnTo>
                  <a:lnTo>
                    <a:pt x="854472" y="535694"/>
                  </a:lnTo>
                  <a:lnTo>
                    <a:pt x="913849" y="532263"/>
                  </a:lnTo>
                  <a:lnTo>
                    <a:pt x="972330" y="528609"/>
                  </a:lnTo>
                  <a:lnTo>
                    <a:pt x="1029878" y="524736"/>
                  </a:lnTo>
                  <a:lnTo>
                    <a:pt x="1086456" y="520647"/>
                  </a:lnTo>
                  <a:lnTo>
                    <a:pt x="1142028" y="516346"/>
                  </a:lnTo>
                  <a:lnTo>
                    <a:pt x="1196556" y="511836"/>
                  </a:lnTo>
                  <a:lnTo>
                    <a:pt x="1250002" y="507120"/>
                  </a:lnTo>
                  <a:lnTo>
                    <a:pt x="1302331" y="502202"/>
                  </a:lnTo>
                  <a:lnTo>
                    <a:pt x="1353504" y="497086"/>
                  </a:lnTo>
                  <a:lnTo>
                    <a:pt x="1403485" y="491774"/>
                  </a:lnTo>
                  <a:lnTo>
                    <a:pt x="1452237" y="486270"/>
                  </a:lnTo>
                  <a:lnTo>
                    <a:pt x="1499722" y="480577"/>
                  </a:lnTo>
                  <a:lnTo>
                    <a:pt x="1545903" y="474700"/>
                  </a:lnTo>
                  <a:lnTo>
                    <a:pt x="1590744" y="468640"/>
                  </a:lnTo>
                  <a:lnTo>
                    <a:pt x="1634208" y="462402"/>
                  </a:lnTo>
                  <a:lnTo>
                    <a:pt x="1676256" y="455989"/>
                  </a:lnTo>
                  <a:lnTo>
                    <a:pt x="1716853" y="449405"/>
                  </a:lnTo>
                  <a:lnTo>
                    <a:pt x="1755961" y="442652"/>
                  </a:lnTo>
                  <a:lnTo>
                    <a:pt x="1793542" y="435734"/>
                  </a:lnTo>
                  <a:lnTo>
                    <a:pt x="1863979" y="421418"/>
                  </a:lnTo>
                  <a:lnTo>
                    <a:pt x="1927867" y="406484"/>
                  </a:lnTo>
                  <a:lnTo>
                    <a:pt x="195726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90545" y="7115236"/>
              <a:ext cx="2242461" cy="96833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25999" y="7133337"/>
              <a:ext cx="2171699" cy="892129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4826000" y="7133337"/>
              <a:ext cx="2171700" cy="499745"/>
            </a:xfrm>
            <a:custGeom>
              <a:avLst/>
              <a:gdLst/>
              <a:ahLst/>
              <a:cxnLst/>
              <a:rect l="l" t="t" r="r" b="b"/>
              <a:pathLst>
                <a:path w="2171700" h="499745">
                  <a:moveTo>
                    <a:pt x="0" y="0"/>
                  </a:moveTo>
                  <a:lnTo>
                    <a:pt x="0" y="223404"/>
                  </a:lnTo>
                  <a:lnTo>
                    <a:pt x="230954" y="224972"/>
                  </a:lnTo>
                  <a:lnTo>
                    <a:pt x="527866" y="231740"/>
                  </a:lnTo>
                  <a:lnTo>
                    <a:pt x="809479" y="243497"/>
                  </a:lnTo>
                  <a:lnTo>
                    <a:pt x="1008880" y="255353"/>
                  </a:lnTo>
                  <a:lnTo>
                    <a:pt x="1196783" y="269629"/>
                  </a:lnTo>
                  <a:lnTo>
                    <a:pt x="1371946" y="286161"/>
                  </a:lnTo>
                  <a:lnTo>
                    <a:pt x="1481032" y="298354"/>
                  </a:lnTo>
                  <a:lnTo>
                    <a:pt x="1583537" y="311428"/>
                  </a:lnTo>
                  <a:lnTo>
                    <a:pt x="1679095" y="325333"/>
                  </a:lnTo>
                  <a:lnTo>
                    <a:pt x="1724153" y="332582"/>
                  </a:lnTo>
                  <a:lnTo>
                    <a:pt x="1767337" y="340021"/>
                  </a:lnTo>
                  <a:lnTo>
                    <a:pt x="1808600" y="347643"/>
                  </a:lnTo>
                  <a:lnTo>
                    <a:pt x="1847896" y="355442"/>
                  </a:lnTo>
                  <a:lnTo>
                    <a:pt x="1885180" y="363413"/>
                  </a:lnTo>
                  <a:lnTo>
                    <a:pt x="1953527" y="379843"/>
                  </a:lnTo>
                  <a:lnTo>
                    <a:pt x="2013272" y="396885"/>
                  </a:lnTo>
                  <a:lnTo>
                    <a:pt x="2064048" y="414490"/>
                  </a:lnTo>
                  <a:lnTo>
                    <a:pt x="2105488" y="432608"/>
                  </a:lnTo>
                  <a:lnTo>
                    <a:pt x="2149338" y="460642"/>
                  </a:lnTo>
                  <a:lnTo>
                    <a:pt x="2171700" y="499362"/>
                  </a:lnTo>
                  <a:lnTo>
                    <a:pt x="2171700" y="279255"/>
                  </a:lnTo>
                  <a:lnTo>
                    <a:pt x="2170378" y="269629"/>
                  </a:lnTo>
                  <a:lnTo>
                    <a:pt x="2170324" y="269239"/>
                  </a:lnTo>
                  <a:lnTo>
                    <a:pt x="2166229" y="259311"/>
                  </a:lnTo>
                  <a:lnTo>
                    <a:pt x="2138089" y="230121"/>
                  </a:lnTo>
                  <a:lnTo>
                    <a:pt x="2087147" y="201941"/>
                  </a:lnTo>
                  <a:lnTo>
                    <a:pt x="2041138" y="183795"/>
                  </a:lnTo>
                  <a:lnTo>
                    <a:pt x="1985926" y="166217"/>
                  </a:lnTo>
                  <a:lnTo>
                    <a:pt x="1921882" y="149253"/>
                  </a:lnTo>
                  <a:lnTo>
                    <a:pt x="1849379" y="132952"/>
                  </a:lnTo>
                  <a:lnTo>
                    <a:pt x="1810072" y="125064"/>
                  </a:lnTo>
                  <a:lnTo>
                    <a:pt x="1768790" y="117359"/>
                  </a:lnTo>
                  <a:lnTo>
                    <a:pt x="1725580" y="109844"/>
                  </a:lnTo>
                  <a:lnTo>
                    <a:pt x="1680487" y="102523"/>
                  </a:lnTo>
                  <a:lnTo>
                    <a:pt x="1584842" y="88491"/>
                  </a:lnTo>
                  <a:lnTo>
                    <a:pt x="1482228" y="75310"/>
                  </a:lnTo>
                  <a:lnTo>
                    <a:pt x="1373017" y="63027"/>
                  </a:lnTo>
                  <a:lnTo>
                    <a:pt x="1197646" y="46391"/>
                  </a:lnTo>
                  <a:lnTo>
                    <a:pt x="1009526" y="32041"/>
                  </a:lnTo>
                  <a:lnTo>
                    <a:pt x="809915" y="20137"/>
                  </a:lnTo>
                  <a:lnTo>
                    <a:pt x="528063" y="8348"/>
                  </a:lnTo>
                  <a:lnTo>
                    <a:pt x="230994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828645" y="7133337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85" y="463153"/>
                  </a:lnTo>
                  <a:lnTo>
                    <a:pt x="2101202" y="434618"/>
                  </a:lnTo>
                  <a:lnTo>
                    <a:pt x="2060298" y="416206"/>
                  </a:lnTo>
                  <a:lnTo>
                    <a:pt x="2010070" y="398338"/>
                  </a:lnTo>
                  <a:lnTo>
                    <a:pt x="1950883" y="381061"/>
                  </a:lnTo>
                  <a:lnTo>
                    <a:pt x="1883098" y="364423"/>
                  </a:lnTo>
                  <a:lnTo>
                    <a:pt x="1807078" y="348470"/>
                  </a:lnTo>
                  <a:lnTo>
                    <a:pt x="1766094" y="340765"/>
                  </a:lnTo>
                  <a:lnTo>
                    <a:pt x="1723188" y="333250"/>
                  </a:lnTo>
                  <a:lnTo>
                    <a:pt x="1678404" y="325929"/>
                  </a:lnTo>
                  <a:lnTo>
                    <a:pt x="1631788" y="318810"/>
                  </a:lnTo>
                  <a:lnTo>
                    <a:pt x="1583386" y="311897"/>
                  </a:lnTo>
                  <a:lnTo>
                    <a:pt x="1533242" y="305197"/>
                  </a:lnTo>
                  <a:lnTo>
                    <a:pt x="1481403" y="298716"/>
                  </a:lnTo>
                  <a:lnTo>
                    <a:pt x="1427914" y="292459"/>
                  </a:lnTo>
                  <a:lnTo>
                    <a:pt x="1372819" y="286433"/>
                  </a:lnTo>
                  <a:lnTo>
                    <a:pt x="1316165" y="280643"/>
                  </a:lnTo>
                  <a:lnTo>
                    <a:pt x="1257996" y="275096"/>
                  </a:lnTo>
                  <a:lnTo>
                    <a:pt x="1198358" y="269796"/>
                  </a:lnTo>
                  <a:lnTo>
                    <a:pt x="1137297" y="264751"/>
                  </a:lnTo>
                  <a:lnTo>
                    <a:pt x="1074857" y="259966"/>
                  </a:lnTo>
                  <a:lnTo>
                    <a:pt x="1011084" y="255446"/>
                  </a:lnTo>
                  <a:lnTo>
                    <a:pt x="946024" y="251199"/>
                  </a:lnTo>
                  <a:lnTo>
                    <a:pt x="879722" y="247229"/>
                  </a:lnTo>
                  <a:lnTo>
                    <a:pt x="812222" y="243543"/>
                  </a:lnTo>
                  <a:lnTo>
                    <a:pt x="743571" y="240146"/>
                  </a:lnTo>
                  <a:lnTo>
                    <a:pt x="673814" y="237045"/>
                  </a:lnTo>
                  <a:lnTo>
                    <a:pt x="602996" y="234246"/>
                  </a:lnTo>
                  <a:lnTo>
                    <a:pt x="531163" y="231753"/>
                  </a:lnTo>
                  <a:lnTo>
                    <a:pt x="458359" y="229574"/>
                  </a:lnTo>
                  <a:lnTo>
                    <a:pt x="384631" y="227713"/>
                  </a:lnTo>
                  <a:lnTo>
                    <a:pt x="310023" y="226178"/>
                  </a:lnTo>
                  <a:lnTo>
                    <a:pt x="234581" y="224974"/>
                  </a:lnTo>
                  <a:lnTo>
                    <a:pt x="158350" y="224106"/>
                  </a:lnTo>
                  <a:lnTo>
                    <a:pt x="81376" y="223581"/>
                  </a:lnTo>
                  <a:lnTo>
                    <a:pt x="3704" y="223405"/>
                  </a:lnTo>
                  <a:lnTo>
                    <a:pt x="3704" y="0"/>
                  </a:lnTo>
                  <a:lnTo>
                    <a:pt x="81372" y="176"/>
                  </a:lnTo>
                  <a:lnTo>
                    <a:pt x="158334" y="701"/>
                  </a:lnTo>
                  <a:lnTo>
                    <a:pt x="234544" y="1568"/>
                  </a:lnTo>
                  <a:lnTo>
                    <a:pt x="309959" y="2773"/>
                  </a:lnTo>
                  <a:lnTo>
                    <a:pt x="384532" y="4308"/>
                  </a:lnTo>
                  <a:lnTo>
                    <a:pt x="458219" y="6168"/>
                  </a:lnTo>
                  <a:lnTo>
                    <a:pt x="530975" y="8348"/>
                  </a:lnTo>
                  <a:lnTo>
                    <a:pt x="602755" y="10840"/>
                  </a:lnTo>
                  <a:lnTo>
                    <a:pt x="673514" y="13640"/>
                  </a:lnTo>
                  <a:lnTo>
                    <a:pt x="743207" y="16741"/>
                  </a:lnTo>
                  <a:lnTo>
                    <a:pt x="811788" y="20138"/>
                  </a:lnTo>
                  <a:lnTo>
                    <a:pt x="879214" y="23824"/>
                  </a:lnTo>
                  <a:lnTo>
                    <a:pt x="945439" y="27793"/>
                  </a:lnTo>
                  <a:lnTo>
                    <a:pt x="1010418" y="32041"/>
                  </a:lnTo>
                  <a:lnTo>
                    <a:pt x="1074106" y="36560"/>
                  </a:lnTo>
                  <a:lnTo>
                    <a:pt x="1136458" y="41346"/>
                  </a:lnTo>
                  <a:lnTo>
                    <a:pt x="1197429" y="46391"/>
                  </a:lnTo>
                  <a:lnTo>
                    <a:pt x="1256974" y="51690"/>
                  </a:lnTo>
                  <a:lnTo>
                    <a:pt x="1315049" y="57238"/>
                  </a:lnTo>
                  <a:lnTo>
                    <a:pt x="1371607" y="63027"/>
                  </a:lnTo>
                  <a:lnTo>
                    <a:pt x="1426605" y="69054"/>
                  </a:lnTo>
                  <a:lnTo>
                    <a:pt x="1479997" y="75310"/>
                  </a:lnTo>
                  <a:lnTo>
                    <a:pt x="1531738" y="81792"/>
                  </a:lnTo>
                  <a:lnTo>
                    <a:pt x="1581783" y="88492"/>
                  </a:lnTo>
                  <a:lnTo>
                    <a:pt x="1630088" y="95404"/>
                  </a:lnTo>
                  <a:lnTo>
                    <a:pt x="1676607" y="102524"/>
                  </a:lnTo>
                  <a:lnTo>
                    <a:pt x="1721295" y="109844"/>
                  </a:lnTo>
                  <a:lnTo>
                    <a:pt x="1764107" y="117360"/>
                  </a:lnTo>
                  <a:lnTo>
                    <a:pt x="1804999" y="125064"/>
                  </a:lnTo>
                  <a:lnTo>
                    <a:pt x="1843925" y="132952"/>
                  </a:lnTo>
                  <a:lnTo>
                    <a:pt x="1915700" y="149254"/>
                  </a:lnTo>
                  <a:lnTo>
                    <a:pt x="1979072" y="166217"/>
                  </a:lnTo>
                  <a:lnTo>
                    <a:pt x="2033683" y="183796"/>
                  </a:lnTo>
                  <a:lnTo>
                    <a:pt x="2079171" y="201942"/>
                  </a:lnTo>
                  <a:lnTo>
                    <a:pt x="2115177" y="220608"/>
                  </a:lnTo>
                  <a:lnTo>
                    <a:pt x="2150620" y="249479"/>
                  </a:lnTo>
                  <a:lnTo>
                    <a:pt x="2162704" y="279255"/>
                  </a:lnTo>
                  <a:lnTo>
                    <a:pt x="2162704" y="502661"/>
                  </a:lnTo>
                  <a:lnTo>
                    <a:pt x="2139269" y="543800"/>
                  </a:lnTo>
                  <a:lnTo>
                    <a:pt x="2092161" y="573511"/>
                  </a:lnTo>
                  <a:lnTo>
                    <a:pt x="2047444" y="592668"/>
                  </a:lnTo>
                  <a:lnTo>
                    <a:pt x="1992544" y="611237"/>
                  </a:lnTo>
                  <a:lnTo>
                    <a:pt x="1927864" y="629162"/>
                  </a:lnTo>
                  <a:lnTo>
                    <a:pt x="1853802" y="646385"/>
                  </a:lnTo>
                  <a:lnTo>
                    <a:pt x="1813379" y="654715"/>
                  </a:lnTo>
                  <a:lnTo>
                    <a:pt x="1770760" y="662849"/>
                  </a:lnTo>
                  <a:lnTo>
                    <a:pt x="1725997" y="670778"/>
                  </a:lnTo>
                  <a:lnTo>
                    <a:pt x="1679139" y="678497"/>
                  </a:lnTo>
                  <a:lnTo>
                    <a:pt x="1630236" y="685997"/>
                  </a:lnTo>
                  <a:lnTo>
                    <a:pt x="1579338" y="693271"/>
                  </a:lnTo>
                  <a:lnTo>
                    <a:pt x="1526496" y="700313"/>
                  </a:lnTo>
                  <a:lnTo>
                    <a:pt x="1471759" y="707116"/>
                  </a:lnTo>
                  <a:lnTo>
                    <a:pt x="1415177" y="713671"/>
                  </a:lnTo>
                  <a:lnTo>
                    <a:pt x="1356801" y="719973"/>
                  </a:lnTo>
                  <a:lnTo>
                    <a:pt x="1296681" y="726013"/>
                  </a:lnTo>
                  <a:lnTo>
                    <a:pt x="1234867" y="731785"/>
                  </a:lnTo>
                  <a:lnTo>
                    <a:pt x="1171408" y="737282"/>
                  </a:lnTo>
                  <a:lnTo>
                    <a:pt x="1106355" y="742496"/>
                  </a:lnTo>
                  <a:lnTo>
                    <a:pt x="1039758" y="747421"/>
                  </a:lnTo>
                  <a:lnTo>
                    <a:pt x="971667" y="752048"/>
                  </a:lnTo>
                  <a:lnTo>
                    <a:pt x="902132" y="756372"/>
                  </a:lnTo>
                  <a:lnTo>
                    <a:pt x="831204" y="760384"/>
                  </a:lnTo>
                  <a:lnTo>
                    <a:pt x="758931" y="764078"/>
                  </a:lnTo>
                  <a:lnTo>
                    <a:pt x="685365" y="767447"/>
                  </a:lnTo>
                  <a:lnTo>
                    <a:pt x="610555" y="770484"/>
                  </a:lnTo>
                  <a:lnTo>
                    <a:pt x="534552" y="773180"/>
                  </a:lnTo>
                  <a:lnTo>
                    <a:pt x="457405" y="775530"/>
                  </a:lnTo>
                  <a:lnTo>
                    <a:pt x="379165" y="777526"/>
                  </a:lnTo>
                  <a:lnTo>
                    <a:pt x="299881" y="779160"/>
                  </a:lnTo>
                  <a:lnTo>
                    <a:pt x="219604" y="780427"/>
                  </a:lnTo>
                  <a:lnTo>
                    <a:pt x="219604" y="892130"/>
                  </a:lnTo>
                  <a:lnTo>
                    <a:pt x="0" y="670215"/>
                  </a:lnTo>
                  <a:lnTo>
                    <a:pt x="219604" y="445320"/>
                  </a:lnTo>
                  <a:lnTo>
                    <a:pt x="219604" y="557022"/>
                  </a:lnTo>
                  <a:lnTo>
                    <a:pt x="285898" y="556002"/>
                  </a:lnTo>
                  <a:lnTo>
                    <a:pt x="351666" y="554727"/>
                  </a:lnTo>
                  <a:lnTo>
                    <a:pt x="416873" y="553198"/>
                  </a:lnTo>
                  <a:lnTo>
                    <a:pt x="481481" y="551419"/>
                  </a:lnTo>
                  <a:lnTo>
                    <a:pt x="545452" y="549394"/>
                  </a:lnTo>
                  <a:lnTo>
                    <a:pt x="608751" y="547127"/>
                  </a:lnTo>
                  <a:lnTo>
                    <a:pt x="671339" y="544619"/>
                  </a:lnTo>
                  <a:lnTo>
                    <a:pt x="733180" y="541876"/>
                  </a:lnTo>
                  <a:lnTo>
                    <a:pt x="794237" y="538900"/>
                  </a:lnTo>
                  <a:lnTo>
                    <a:pt x="854472" y="535694"/>
                  </a:lnTo>
                  <a:lnTo>
                    <a:pt x="913849" y="532263"/>
                  </a:lnTo>
                  <a:lnTo>
                    <a:pt x="972330" y="528609"/>
                  </a:lnTo>
                  <a:lnTo>
                    <a:pt x="1029878" y="524736"/>
                  </a:lnTo>
                  <a:lnTo>
                    <a:pt x="1086456" y="520647"/>
                  </a:lnTo>
                  <a:lnTo>
                    <a:pt x="1142028" y="516346"/>
                  </a:lnTo>
                  <a:lnTo>
                    <a:pt x="1196556" y="511836"/>
                  </a:lnTo>
                  <a:lnTo>
                    <a:pt x="1250002" y="507120"/>
                  </a:lnTo>
                  <a:lnTo>
                    <a:pt x="1302331" y="502202"/>
                  </a:lnTo>
                  <a:lnTo>
                    <a:pt x="1353504" y="497086"/>
                  </a:lnTo>
                  <a:lnTo>
                    <a:pt x="1403485" y="491774"/>
                  </a:lnTo>
                  <a:lnTo>
                    <a:pt x="1452237" y="486270"/>
                  </a:lnTo>
                  <a:lnTo>
                    <a:pt x="1499722" y="480577"/>
                  </a:lnTo>
                  <a:lnTo>
                    <a:pt x="1545903" y="474700"/>
                  </a:lnTo>
                  <a:lnTo>
                    <a:pt x="1590744" y="468640"/>
                  </a:lnTo>
                  <a:lnTo>
                    <a:pt x="1634208" y="462402"/>
                  </a:lnTo>
                  <a:lnTo>
                    <a:pt x="1676256" y="455989"/>
                  </a:lnTo>
                  <a:lnTo>
                    <a:pt x="1716853" y="449405"/>
                  </a:lnTo>
                  <a:lnTo>
                    <a:pt x="1755961" y="442652"/>
                  </a:lnTo>
                  <a:lnTo>
                    <a:pt x="1793542" y="435734"/>
                  </a:lnTo>
                  <a:lnTo>
                    <a:pt x="1863979" y="421418"/>
                  </a:lnTo>
                  <a:lnTo>
                    <a:pt x="1927867" y="406484"/>
                  </a:lnTo>
                  <a:lnTo>
                    <a:pt x="195726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7807126" y="2518837"/>
            <a:ext cx="4119245" cy="3472179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500">
                <a:latin typeface="DejaVu Sans Condensed"/>
                <a:cs typeface="DejaVu Sans Condensed"/>
              </a:rPr>
              <a:t>Word</a:t>
            </a:r>
            <a:r>
              <a:rPr dirty="0" sz="2500" spc="-35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-</a:t>
            </a:r>
            <a:r>
              <a:rPr dirty="0" sz="2500" spc="-530">
                <a:latin typeface="DejaVu Sans Condensed"/>
                <a:cs typeface="DejaVu Sans Condensed"/>
              </a:rPr>
              <a:t>&gt;</a:t>
            </a:r>
            <a:r>
              <a:rPr dirty="0" sz="2500" spc="-30">
                <a:latin typeface="DejaVu Sans Condensed"/>
                <a:cs typeface="DejaVu Sans Condensed"/>
              </a:rPr>
              <a:t> </a:t>
            </a:r>
            <a:r>
              <a:rPr dirty="0" sz="2500" spc="-20">
                <a:latin typeface="DejaVu Sans Condensed"/>
                <a:cs typeface="DejaVu Sans Condensed"/>
              </a:rPr>
              <a:t>XHTML</a:t>
            </a:r>
            <a:endParaRPr sz="25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2500" spc="-10">
                <a:latin typeface="DejaVu Sans Condensed"/>
                <a:cs typeface="DejaVu Sans Condensed"/>
              </a:rPr>
              <a:t>(OpenOffice,</a:t>
            </a:r>
            <a:r>
              <a:rPr dirty="0" sz="2500" spc="-80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webservice)</a:t>
            </a:r>
            <a:endParaRPr sz="25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</a:pPr>
            <a:endParaRPr sz="25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2500">
              <a:latin typeface="DejaVu Sans Condensed"/>
              <a:cs typeface="DejaVu Sans Condensed"/>
            </a:endParaRPr>
          </a:p>
          <a:p>
            <a:pPr marL="12700" marR="167005">
              <a:lnSpc>
                <a:spcPct val="116700"/>
              </a:lnSpc>
            </a:pPr>
            <a:r>
              <a:rPr dirty="0" sz="2500">
                <a:latin typeface="DejaVu Sans Condensed"/>
                <a:cs typeface="DejaVu Sans Condensed"/>
              </a:rPr>
              <a:t>Editorial</a:t>
            </a:r>
            <a:r>
              <a:rPr dirty="0" sz="2500" spc="-65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fine-</a:t>
            </a:r>
            <a:r>
              <a:rPr dirty="0" sz="2500">
                <a:latin typeface="DejaVu Sans Condensed"/>
                <a:cs typeface="DejaVu Sans Condensed"/>
              </a:rPr>
              <a:t>tuning</a:t>
            </a:r>
            <a:r>
              <a:rPr dirty="0" sz="2500" spc="-70">
                <a:latin typeface="DejaVu Sans Condensed"/>
                <a:cs typeface="DejaVu Sans Condensed"/>
              </a:rPr>
              <a:t> </a:t>
            </a:r>
            <a:r>
              <a:rPr dirty="0" sz="2500" spc="-25">
                <a:latin typeface="DejaVu Sans Condensed"/>
                <a:cs typeface="DejaVu Sans Condensed"/>
              </a:rPr>
              <a:t>for </a:t>
            </a:r>
            <a:r>
              <a:rPr dirty="0" sz="2500" spc="-40">
                <a:latin typeface="DejaVu Sans Condensed"/>
                <a:cs typeface="DejaVu Sans Condensed"/>
              </a:rPr>
              <a:t>images,</a:t>
            </a:r>
            <a:r>
              <a:rPr dirty="0" sz="2500" spc="-120">
                <a:latin typeface="DejaVu Sans Condensed"/>
                <a:cs typeface="DejaVu Sans Condensed"/>
              </a:rPr>
              <a:t> </a:t>
            </a:r>
            <a:r>
              <a:rPr dirty="0" sz="2500" spc="-25">
                <a:latin typeface="DejaVu Sans Condensed"/>
                <a:cs typeface="DejaVu Sans Condensed"/>
              </a:rPr>
              <a:t>imagemaps,</a:t>
            </a:r>
            <a:r>
              <a:rPr dirty="0" sz="2500" spc="-120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linking</a:t>
            </a:r>
            <a:endParaRPr sz="25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25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</a:pPr>
            <a:r>
              <a:rPr dirty="0" sz="2500">
                <a:latin typeface="DejaVu Sans Condensed"/>
                <a:cs typeface="DejaVu Sans Condensed"/>
              </a:rPr>
              <a:t>Conversion</a:t>
            </a:r>
            <a:r>
              <a:rPr dirty="0" sz="2500" spc="-65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to</a:t>
            </a:r>
            <a:r>
              <a:rPr dirty="0" sz="2500" spc="-60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EPUB</a:t>
            </a:r>
            <a:r>
              <a:rPr dirty="0" sz="2500" spc="-60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and</a:t>
            </a:r>
            <a:r>
              <a:rPr dirty="0" sz="2500" spc="-60">
                <a:latin typeface="DejaVu Sans Condensed"/>
                <a:cs typeface="DejaVu Sans Condensed"/>
              </a:rPr>
              <a:t> </a:t>
            </a:r>
            <a:r>
              <a:rPr dirty="0" sz="2500" spc="-25">
                <a:latin typeface="DejaVu Sans Condensed"/>
                <a:cs typeface="DejaVu Sans Condensed"/>
              </a:rPr>
              <a:t>PDF</a:t>
            </a:r>
            <a:endParaRPr sz="2500">
              <a:latin typeface="DejaVu Sans Condensed"/>
              <a:cs typeface="DejaVu Sans Condensed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807126" y="7371204"/>
            <a:ext cx="151003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10">
                <a:latin typeface="DejaVu Sans Condensed"/>
                <a:cs typeface="DejaVu Sans Condensed"/>
              </a:rPr>
              <a:t>Publishing</a:t>
            </a:r>
            <a:endParaRPr sz="2500">
              <a:latin typeface="DejaVu Sans Condensed"/>
              <a:cs typeface="DejaVu Sans Condensed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117600" y="6299200"/>
            <a:ext cx="1422400" cy="1739900"/>
            <a:chOff x="1117600" y="6299200"/>
            <a:chExt cx="1422400" cy="1739900"/>
          </a:xfrm>
        </p:grpSpPr>
        <p:pic>
          <p:nvPicPr>
            <p:cNvPr id="33" name="object 3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17600" y="6299200"/>
              <a:ext cx="1384300" cy="13208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5600" y="7124700"/>
              <a:ext cx="914400" cy="914400"/>
            </a:xfrm>
            <a:prstGeom prst="rect">
              <a:avLst/>
            </a:prstGeom>
          </p:spPr>
        </p:pic>
      </p:grpSp>
      <p:grpSp>
        <p:nvGrpSpPr>
          <p:cNvPr id="35" name="object 35" descr=""/>
          <p:cNvGrpSpPr/>
          <p:nvPr/>
        </p:nvGrpSpPr>
        <p:grpSpPr>
          <a:xfrm>
            <a:off x="1365289" y="4404907"/>
            <a:ext cx="909319" cy="1733550"/>
            <a:chOff x="1365289" y="4404907"/>
            <a:chExt cx="909319" cy="1733550"/>
          </a:xfrm>
        </p:grpSpPr>
        <p:pic>
          <p:nvPicPr>
            <p:cNvPr id="36" name="object 3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65289" y="4404907"/>
              <a:ext cx="908702" cy="1733085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09699" y="4425950"/>
              <a:ext cx="821420" cy="1649180"/>
            </a:xfrm>
            <a:prstGeom prst="rect">
              <a:avLst/>
            </a:prstGeom>
          </p:spPr>
        </p:pic>
        <p:sp>
          <p:nvSpPr>
            <p:cNvPr id="38" name="object 38" descr=""/>
            <p:cNvSpPr/>
            <p:nvPr/>
          </p:nvSpPr>
          <p:spPr>
            <a:xfrm>
              <a:off x="1409699" y="4425949"/>
              <a:ext cx="821690" cy="1649730"/>
            </a:xfrm>
            <a:custGeom>
              <a:avLst/>
              <a:gdLst/>
              <a:ahLst/>
              <a:cxnLst/>
              <a:rect l="l" t="t" r="r" b="b"/>
              <a:pathLst>
                <a:path w="821689" h="1649729">
                  <a:moveTo>
                    <a:pt x="0" y="1117600"/>
                  </a:moveTo>
                  <a:lnTo>
                    <a:pt x="209549" y="1117600"/>
                  </a:lnTo>
                  <a:lnTo>
                    <a:pt x="209549" y="0"/>
                  </a:lnTo>
                  <a:lnTo>
                    <a:pt x="615949" y="0"/>
                  </a:lnTo>
                  <a:lnTo>
                    <a:pt x="615949" y="1117600"/>
                  </a:lnTo>
                  <a:lnTo>
                    <a:pt x="821421" y="1117600"/>
                  </a:lnTo>
                  <a:lnTo>
                    <a:pt x="409941" y="1649180"/>
                  </a:lnTo>
                  <a:lnTo>
                    <a:pt x="0" y="1117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19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19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507505"/>
            <a:ext cx="18859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26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71600" y="2096135"/>
            <a:ext cx="9557385" cy="6032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38810">
              <a:lnSpc>
                <a:spcPct val="151700"/>
              </a:lnSpc>
              <a:spcBef>
                <a:spcPts val="100"/>
              </a:spcBef>
            </a:pPr>
            <a:r>
              <a:rPr dirty="0" sz="3900" spc="-60">
                <a:latin typeface="Calibri"/>
                <a:cs typeface="Calibri"/>
              </a:rPr>
              <a:t>HTML</a:t>
            </a:r>
            <a:r>
              <a:rPr dirty="0" sz="3900" spc="1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not</a:t>
            </a:r>
            <a:r>
              <a:rPr dirty="0" sz="3900" spc="15">
                <a:latin typeface="Calibri"/>
                <a:cs typeface="Calibri"/>
              </a:rPr>
              <a:t> </a:t>
            </a:r>
            <a:r>
              <a:rPr dirty="0" sz="3900" spc="75">
                <a:latin typeface="Calibri"/>
                <a:cs typeface="Calibri"/>
              </a:rPr>
              <a:t>suitable</a:t>
            </a:r>
            <a:r>
              <a:rPr dirty="0" sz="3900" spc="15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for</a:t>
            </a:r>
            <a:r>
              <a:rPr dirty="0" sz="3900" spc="1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further</a:t>
            </a:r>
            <a:r>
              <a:rPr dirty="0" sz="3900" spc="15">
                <a:latin typeface="Calibri"/>
                <a:cs typeface="Calibri"/>
              </a:rPr>
              <a:t> </a:t>
            </a:r>
            <a:r>
              <a:rPr dirty="0" sz="3900" spc="-10">
                <a:latin typeface="Calibri"/>
                <a:cs typeface="Calibri"/>
              </a:rPr>
              <a:t>requirements </a:t>
            </a:r>
            <a:r>
              <a:rPr dirty="0" sz="3900">
                <a:latin typeface="Calibri"/>
                <a:cs typeface="Calibri"/>
              </a:rPr>
              <a:t>implementation</a:t>
            </a:r>
            <a:r>
              <a:rPr dirty="0" sz="3900" spc="-25">
                <a:latin typeface="Calibri"/>
                <a:cs typeface="Calibri"/>
              </a:rPr>
              <a:t> </a:t>
            </a:r>
            <a:r>
              <a:rPr dirty="0" sz="3900" spc="-10">
                <a:latin typeface="Calibri"/>
                <a:cs typeface="Calibri"/>
              </a:rPr>
              <a:t>too</a:t>
            </a:r>
            <a:r>
              <a:rPr dirty="0" sz="3900" spc="-25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tight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 spc="70">
                <a:latin typeface="Calibri"/>
                <a:cs typeface="Calibri"/>
              </a:rPr>
              <a:t>coupled</a:t>
            </a:r>
            <a:r>
              <a:rPr dirty="0" sz="3900" spc="-25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to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 spc="40">
                <a:latin typeface="Calibri"/>
                <a:cs typeface="Calibri"/>
              </a:rPr>
              <a:t>Plone</a:t>
            </a:r>
            <a:endParaRPr sz="3900">
              <a:latin typeface="Calibri"/>
              <a:cs typeface="Calibri"/>
            </a:endParaRPr>
          </a:p>
          <a:p>
            <a:pPr marL="12700" marR="5080">
              <a:lnSpc>
                <a:spcPct val="151700"/>
              </a:lnSpc>
            </a:pPr>
            <a:r>
              <a:rPr dirty="0" sz="3900" spc="220">
                <a:latin typeface="Calibri"/>
                <a:cs typeface="Calibri"/>
              </a:rPr>
              <a:t>a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lot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of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 spc="60">
                <a:latin typeface="Calibri"/>
                <a:cs typeface="Calibri"/>
              </a:rPr>
              <a:t>fragile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 spc="95">
                <a:latin typeface="Calibri"/>
                <a:cs typeface="Calibri"/>
              </a:rPr>
              <a:t>and</a:t>
            </a:r>
            <a:r>
              <a:rPr dirty="0" sz="3900" spc="-15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workaround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 spc="114">
                <a:latin typeface="Calibri"/>
                <a:cs typeface="Calibri"/>
              </a:rPr>
              <a:t>code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for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 spc="-10">
                <a:latin typeface="Calibri"/>
                <a:cs typeface="Calibri"/>
              </a:rPr>
              <a:t>Plone </a:t>
            </a:r>
            <a:r>
              <a:rPr dirty="0" sz="3900" spc="55">
                <a:latin typeface="Calibri"/>
                <a:cs typeface="Calibri"/>
              </a:rPr>
              <a:t>need</a:t>
            </a:r>
            <a:r>
              <a:rPr dirty="0" sz="3900" spc="-1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for</a:t>
            </a:r>
            <a:r>
              <a:rPr dirty="0" sz="3900" spc="-1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better</a:t>
            </a:r>
            <a:r>
              <a:rPr dirty="0" sz="3900" spc="-10">
                <a:latin typeface="Calibri"/>
                <a:cs typeface="Calibri"/>
              </a:rPr>
              <a:t> </a:t>
            </a:r>
            <a:r>
              <a:rPr dirty="0" sz="3900" spc="70">
                <a:latin typeface="Calibri"/>
                <a:cs typeface="Calibri"/>
              </a:rPr>
              <a:t>production-</a:t>
            </a:r>
            <a:r>
              <a:rPr dirty="0" sz="3900" spc="75">
                <a:latin typeface="Calibri"/>
                <a:cs typeface="Calibri"/>
              </a:rPr>
              <a:t>safety</a:t>
            </a:r>
            <a:endParaRPr sz="3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20"/>
              </a:spcBef>
            </a:pPr>
            <a:r>
              <a:rPr dirty="0" sz="3900" spc="55">
                <a:latin typeface="Calibri"/>
                <a:cs typeface="Calibri"/>
              </a:rPr>
              <a:t>need</a:t>
            </a:r>
            <a:r>
              <a:rPr dirty="0" sz="3900" spc="3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for</a:t>
            </a:r>
            <a:r>
              <a:rPr dirty="0" sz="3900" spc="35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better</a:t>
            </a:r>
            <a:r>
              <a:rPr dirty="0" sz="3900" spc="35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automated</a:t>
            </a:r>
            <a:r>
              <a:rPr dirty="0" sz="3900" spc="30">
                <a:latin typeface="Calibri"/>
                <a:cs typeface="Calibri"/>
              </a:rPr>
              <a:t> </a:t>
            </a:r>
            <a:r>
              <a:rPr dirty="0" sz="3900" spc="-10">
                <a:latin typeface="Calibri"/>
                <a:cs typeface="Calibri"/>
              </a:rPr>
              <a:t>production</a:t>
            </a:r>
            <a:endParaRPr sz="3900">
              <a:latin typeface="Calibri"/>
              <a:cs typeface="Calibri"/>
            </a:endParaRPr>
          </a:p>
          <a:p>
            <a:pPr marL="12700" marR="1022985">
              <a:lnSpc>
                <a:spcPct val="100400"/>
              </a:lnSpc>
              <a:spcBef>
                <a:spcPts val="2400"/>
              </a:spcBef>
            </a:pPr>
            <a:r>
              <a:rPr dirty="0" sz="3900" spc="100">
                <a:latin typeface="Calibri"/>
                <a:cs typeface="Calibri"/>
              </a:rPr>
              <a:t>interfaces</a:t>
            </a:r>
            <a:r>
              <a:rPr dirty="0" sz="3900" spc="-25">
                <a:latin typeface="Calibri"/>
                <a:cs typeface="Calibri"/>
              </a:rPr>
              <a:t> </a:t>
            </a:r>
            <a:r>
              <a:rPr dirty="0" sz="3900" spc="95">
                <a:latin typeface="Calibri"/>
                <a:cs typeface="Calibri"/>
              </a:rPr>
              <a:t>and</a:t>
            </a:r>
            <a:r>
              <a:rPr dirty="0" sz="3900" spc="-25">
                <a:latin typeface="Calibri"/>
                <a:cs typeface="Calibri"/>
              </a:rPr>
              <a:t> </a:t>
            </a:r>
            <a:r>
              <a:rPr dirty="0" sz="3900" spc="150">
                <a:latin typeface="Calibri"/>
                <a:cs typeface="Calibri"/>
              </a:rPr>
              <a:t>APIs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for</a:t>
            </a:r>
            <a:r>
              <a:rPr dirty="0" sz="3900" spc="-25">
                <a:latin typeface="Calibri"/>
                <a:cs typeface="Calibri"/>
              </a:rPr>
              <a:t> </a:t>
            </a:r>
            <a:r>
              <a:rPr dirty="0" sz="3900" spc="55">
                <a:latin typeface="Calibri"/>
                <a:cs typeface="Calibri"/>
              </a:rPr>
              <a:t>external</a:t>
            </a:r>
            <a:r>
              <a:rPr dirty="0" sz="3900" spc="-20">
                <a:latin typeface="Calibri"/>
                <a:cs typeface="Calibri"/>
              </a:rPr>
              <a:t> </a:t>
            </a:r>
            <a:r>
              <a:rPr dirty="0" sz="3900" spc="160">
                <a:latin typeface="Calibri"/>
                <a:cs typeface="Calibri"/>
              </a:rPr>
              <a:t>systems </a:t>
            </a:r>
            <a:r>
              <a:rPr dirty="0" sz="3900" spc="55">
                <a:latin typeface="Calibri"/>
                <a:cs typeface="Calibri"/>
              </a:rPr>
              <a:t>requested</a:t>
            </a:r>
            <a:r>
              <a:rPr dirty="0" sz="3900" spc="15">
                <a:latin typeface="Calibri"/>
                <a:cs typeface="Calibri"/>
              </a:rPr>
              <a:t> </a:t>
            </a:r>
            <a:r>
              <a:rPr dirty="0" sz="3900" spc="95">
                <a:latin typeface="Calibri"/>
                <a:cs typeface="Calibri"/>
              </a:rPr>
              <a:t>by</a:t>
            </a:r>
            <a:r>
              <a:rPr dirty="0" sz="3900" spc="20">
                <a:latin typeface="Calibri"/>
                <a:cs typeface="Calibri"/>
              </a:rPr>
              <a:t> </a:t>
            </a:r>
            <a:r>
              <a:rPr dirty="0" sz="3900">
                <a:latin typeface="Calibri"/>
                <a:cs typeface="Calibri"/>
              </a:rPr>
              <a:t>other</a:t>
            </a:r>
            <a:r>
              <a:rPr dirty="0" sz="3900" spc="15">
                <a:latin typeface="Calibri"/>
                <a:cs typeface="Calibri"/>
              </a:rPr>
              <a:t> </a:t>
            </a:r>
            <a:r>
              <a:rPr dirty="0" sz="3900" spc="60">
                <a:latin typeface="Calibri"/>
                <a:cs typeface="Calibri"/>
              </a:rPr>
              <a:t>vendors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00100" y="3409205"/>
            <a:ext cx="18859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26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00100" y="4310905"/>
            <a:ext cx="18859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26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0100" y="5212605"/>
            <a:ext cx="18859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26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00100" y="6114305"/>
            <a:ext cx="18859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26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0100" y="7016005"/>
            <a:ext cx="18859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spc="26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0277" rIns="0" bIns="0" rtlCol="0" vert="horz">
            <a:spAutoFit/>
          </a:bodyPr>
          <a:lstStyle/>
          <a:p>
            <a:pPr marL="845819">
              <a:lnSpc>
                <a:spcPct val="100000"/>
              </a:lnSpc>
              <a:spcBef>
                <a:spcPts val="100"/>
              </a:spcBef>
            </a:pPr>
            <a:r>
              <a:rPr dirty="0" sz="5600" spc="265"/>
              <a:t>Reasons</a:t>
            </a:r>
            <a:r>
              <a:rPr dirty="0" sz="5600" spc="-85"/>
              <a:t> </a:t>
            </a:r>
            <a:r>
              <a:rPr dirty="0" sz="5600"/>
              <a:t>for</a:t>
            </a:r>
            <a:r>
              <a:rPr dirty="0" sz="5600" spc="-85"/>
              <a:t> </a:t>
            </a:r>
            <a:r>
              <a:rPr dirty="0" sz="5600" spc="150"/>
              <a:t>switching</a:t>
            </a:r>
            <a:r>
              <a:rPr dirty="0" sz="5600" spc="-85"/>
              <a:t> </a:t>
            </a:r>
            <a:r>
              <a:rPr dirty="0" sz="5600"/>
              <a:t>to</a:t>
            </a:r>
            <a:r>
              <a:rPr dirty="0" sz="5600" spc="-80"/>
              <a:t> </a:t>
            </a:r>
            <a:r>
              <a:rPr dirty="0" sz="5600" spc="-25"/>
              <a:t>XML</a:t>
            </a:r>
            <a:endParaRPr sz="5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0132" y="3530600"/>
            <a:ext cx="8044815" cy="2588260"/>
          </a:xfrm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650875" marR="5080" indent="-638810">
              <a:lnSpc>
                <a:spcPct val="100200"/>
              </a:lnSpc>
              <a:spcBef>
                <a:spcPts val="80"/>
              </a:spcBef>
            </a:pPr>
            <a:r>
              <a:rPr dirty="0" sz="8400" spc="65">
                <a:solidFill>
                  <a:srgbClr val="000000"/>
                </a:solidFill>
              </a:rPr>
              <a:t>Content</a:t>
            </a:r>
            <a:r>
              <a:rPr dirty="0" sz="8400" spc="-55">
                <a:solidFill>
                  <a:srgbClr val="000000"/>
                </a:solidFill>
              </a:rPr>
              <a:t> </a:t>
            </a:r>
            <a:r>
              <a:rPr dirty="0" sz="8400" spc="190">
                <a:solidFill>
                  <a:srgbClr val="000000"/>
                </a:solidFill>
              </a:rPr>
              <a:t>structure </a:t>
            </a:r>
            <a:r>
              <a:rPr dirty="0" sz="8400" spc="165">
                <a:solidFill>
                  <a:srgbClr val="000000"/>
                </a:solidFill>
              </a:rPr>
              <a:t>inside</a:t>
            </a:r>
            <a:r>
              <a:rPr dirty="0" sz="8400" spc="-30">
                <a:solidFill>
                  <a:srgbClr val="000000"/>
                </a:solidFill>
              </a:rPr>
              <a:t> </a:t>
            </a:r>
            <a:r>
              <a:rPr dirty="0" sz="8400" spc="190">
                <a:solidFill>
                  <a:srgbClr val="000000"/>
                </a:solidFill>
              </a:rPr>
              <a:t>eXist-</a:t>
            </a:r>
            <a:r>
              <a:rPr dirty="0" sz="8400" spc="235">
                <a:solidFill>
                  <a:srgbClr val="000000"/>
                </a:solidFill>
              </a:rPr>
              <a:t>db</a:t>
            </a:r>
            <a:endParaRPr sz="8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19635" y="692864"/>
            <a:ext cx="8776335" cy="8568055"/>
            <a:chOff x="1019635" y="692864"/>
            <a:chExt cx="8776335" cy="8568055"/>
          </a:xfrm>
        </p:grpSpPr>
        <p:sp>
          <p:nvSpPr>
            <p:cNvPr id="3" name="object 3" descr=""/>
            <p:cNvSpPr/>
            <p:nvPr/>
          </p:nvSpPr>
          <p:spPr>
            <a:xfrm>
              <a:off x="10285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62209" y="364205"/>
                  </a:moveTo>
                  <a:lnTo>
                    <a:pt x="37994" y="359318"/>
                  </a:lnTo>
                  <a:lnTo>
                    <a:pt x="18220" y="345992"/>
                  </a:lnTo>
                  <a:lnTo>
                    <a:pt x="4888" y="326227"/>
                  </a:lnTo>
                  <a:lnTo>
                    <a:pt x="0" y="302024"/>
                  </a:lnTo>
                  <a:lnTo>
                    <a:pt x="0" y="62181"/>
                  </a:lnTo>
                  <a:lnTo>
                    <a:pt x="4888" y="37977"/>
                  </a:lnTo>
                  <a:lnTo>
                    <a:pt x="18220" y="18212"/>
                  </a:lnTo>
                  <a:lnTo>
                    <a:pt x="37994" y="4886"/>
                  </a:lnTo>
                  <a:lnTo>
                    <a:pt x="62209" y="0"/>
                  </a:lnTo>
                  <a:lnTo>
                    <a:pt x="559886" y="0"/>
                  </a:lnTo>
                  <a:lnTo>
                    <a:pt x="584101" y="4886"/>
                  </a:lnTo>
                  <a:lnTo>
                    <a:pt x="603875" y="18212"/>
                  </a:lnTo>
                  <a:lnTo>
                    <a:pt x="617207" y="37977"/>
                  </a:lnTo>
                  <a:lnTo>
                    <a:pt x="622096" y="62181"/>
                  </a:lnTo>
                  <a:lnTo>
                    <a:pt x="622096" y="302024"/>
                  </a:lnTo>
                  <a:lnTo>
                    <a:pt x="617207" y="326227"/>
                  </a:lnTo>
                  <a:lnTo>
                    <a:pt x="603875" y="345992"/>
                  </a:lnTo>
                  <a:lnTo>
                    <a:pt x="584101" y="359318"/>
                  </a:lnTo>
                  <a:lnTo>
                    <a:pt x="559886" y="364205"/>
                  </a:lnTo>
                  <a:lnTo>
                    <a:pt x="62209" y="364205"/>
                  </a:lnTo>
                  <a:close/>
                </a:path>
              </a:pathLst>
            </a:custGeom>
            <a:ln w="17768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339574" y="4690255"/>
              <a:ext cx="1306830" cy="186690"/>
            </a:xfrm>
            <a:custGeom>
              <a:avLst/>
              <a:gdLst/>
              <a:ahLst/>
              <a:cxnLst/>
              <a:rect l="l" t="t" r="r" b="b"/>
              <a:pathLst>
                <a:path w="1306830" h="186689">
                  <a:moveTo>
                    <a:pt x="0" y="186544"/>
                  </a:moveTo>
                  <a:lnTo>
                    <a:pt x="56034" y="184880"/>
                  </a:lnTo>
                  <a:lnTo>
                    <a:pt x="109002" y="180147"/>
                  </a:lnTo>
                  <a:lnTo>
                    <a:pt x="159278" y="172726"/>
                  </a:lnTo>
                  <a:lnTo>
                    <a:pt x="207234" y="163002"/>
                  </a:lnTo>
                  <a:lnTo>
                    <a:pt x="253245" y="151359"/>
                  </a:lnTo>
                  <a:lnTo>
                    <a:pt x="297684" y="138180"/>
                  </a:lnTo>
                  <a:lnTo>
                    <a:pt x="340924" y="123851"/>
                  </a:lnTo>
                  <a:lnTo>
                    <a:pt x="383339" y="108753"/>
                  </a:lnTo>
                  <a:lnTo>
                    <a:pt x="425302" y="93272"/>
                  </a:lnTo>
                  <a:lnTo>
                    <a:pt x="467187" y="77790"/>
                  </a:lnTo>
                  <a:lnTo>
                    <a:pt x="509368" y="62693"/>
                  </a:lnTo>
                  <a:lnTo>
                    <a:pt x="552217" y="48363"/>
                  </a:lnTo>
                  <a:lnTo>
                    <a:pt x="596108" y="35184"/>
                  </a:lnTo>
                  <a:lnTo>
                    <a:pt x="641416" y="23541"/>
                  </a:lnTo>
                  <a:lnTo>
                    <a:pt x="688512" y="13818"/>
                  </a:lnTo>
                  <a:lnTo>
                    <a:pt x="737772" y="6397"/>
                  </a:lnTo>
                  <a:lnTo>
                    <a:pt x="789567" y="1663"/>
                  </a:lnTo>
                  <a:lnTo>
                    <a:pt x="844273" y="0"/>
                  </a:lnTo>
                </a:path>
                <a:path w="1306830" h="186689">
                  <a:moveTo>
                    <a:pt x="844273" y="0"/>
                  </a:moveTo>
                  <a:lnTo>
                    <a:pt x="1306402" y="0"/>
                  </a:lnTo>
                </a:path>
              </a:pathLst>
            </a:custGeom>
            <a:ln w="5331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39574" y="4876799"/>
              <a:ext cx="1306830" cy="4219575"/>
            </a:xfrm>
            <a:custGeom>
              <a:avLst/>
              <a:gdLst/>
              <a:ahLst/>
              <a:cxnLst/>
              <a:rect l="l" t="t" r="r" b="b"/>
              <a:pathLst>
                <a:path w="1306830" h="4219575">
                  <a:moveTo>
                    <a:pt x="0" y="0"/>
                  </a:moveTo>
                  <a:lnTo>
                    <a:pt x="41900" y="20933"/>
                  </a:lnTo>
                  <a:lnTo>
                    <a:pt x="72174" y="62750"/>
                  </a:lnTo>
                  <a:lnTo>
                    <a:pt x="91844" y="102232"/>
                  </a:lnTo>
                  <a:lnTo>
                    <a:pt x="111126" y="150479"/>
                  </a:lnTo>
                  <a:lnTo>
                    <a:pt x="130039" y="207049"/>
                  </a:lnTo>
                  <a:lnTo>
                    <a:pt x="148603" y="271496"/>
                  </a:lnTo>
                  <a:lnTo>
                    <a:pt x="166836" y="343377"/>
                  </a:lnTo>
                  <a:lnTo>
                    <a:pt x="175835" y="381967"/>
                  </a:lnTo>
                  <a:lnTo>
                    <a:pt x="184758" y="422249"/>
                  </a:lnTo>
                  <a:lnTo>
                    <a:pt x="193608" y="464167"/>
                  </a:lnTo>
                  <a:lnTo>
                    <a:pt x="202387" y="507667"/>
                  </a:lnTo>
                  <a:lnTo>
                    <a:pt x="211098" y="552692"/>
                  </a:lnTo>
                  <a:lnTo>
                    <a:pt x="219743" y="599187"/>
                  </a:lnTo>
                  <a:lnTo>
                    <a:pt x="228324" y="647097"/>
                  </a:lnTo>
                  <a:lnTo>
                    <a:pt x="236844" y="696366"/>
                  </a:lnTo>
                  <a:lnTo>
                    <a:pt x="245306" y="746939"/>
                  </a:lnTo>
                  <a:lnTo>
                    <a:pt x="253711" y="798761"/>
                  </a:lnTo>
                  <a:lnTo>
                    <a:pt x="262062" y="851775"/>
                  </a:lnTo>
                  <a:lnTo>
                    <a:pt x="270361" y="905926"/>
                  </a:lnTo>
                  <a:lnTo>
                    <a:pt x="278612" y="961159"/>
                  </a:lnTo>
                  <a:lnTo>
                    <a:pt x="286815" y="1017419"/>
                  </a:lnTo>
                  <a:lnTo>
                    <a:pt x="294974" y="1074649"/>
                  </a:lnTo>
                  <a:lnTo>
                    <a:pt x="303091" y="1132795"/>
                  </a:lnTo>
                  <a:lnTo>
                    <a:pt x="311168" y="1191800"/>
                  </a:lnTo>
                  <a:lnTo>
                    <a:pt x="319208" y="1251611"/>
                  </a:lnTo>
                  <a:lnTo>
                    <a:pt x="327213" y="1312170"/>
                  </a:lnTo>
                  <a:lnTo>
                    <a:pt x="335185" y="1373422"/>
                  </a:lnTo>
                  <a:lnTo>
                    <a:pt x="343127" y="1435313"/>
                  </a:lnTo>
                  <a:lnTo>
                    <a:pt x="351042" y="1497786"/>
                  </a:lnTo>
                  <a:lnTo>
                    <a:pt x="358931" y="1560786"/>
                  </a:lnTo>
                  <a:lnTo>
                    <a:pt x="366797" y="1624258"/>
                  </a:lnTo>
                  <a:lnTo>
                    <a:pt x="374643" y="1688145"/>
                  </a:lnTo>
                  <a:lnTo>
                    <a:pt x="382470" y="1752394"/>
                  </a:lnTo>
                  <a:lnTo>
                    <a:pt x="390282" y="1816947"/>
                  </a:lnTo>
                  <a:lnTo>
                    <a:pt x="398080" y="1881750"/>
                  </a:lnTo>
                  <a:lnTo>
                    <a:pt x="405867" y="1946748"/>
                  </a:lnTo>
                  <a:lnTo>
                    <a:pt x="413646" y="2011884"/>
                  </a:lnTo>
                  <a:lnTo>
                    <a:pt x="421418" y="2077103"/>
                  </a:lnTo>
                  <a:lnTo>
                    <a:pt x="429186" y="2142350"/>
                  </a:lnTo>
                  <a:lnTo>
                    <a:pt x="436953" y="2207569"/>
                  </a:lnTo>
                  <a:lnTo>
                    <a:pt x="444721" y="2272705"/>
                  </a:lnTo>
                  <a:lnTo>
                    <a:pt x="452491" y="2337702"/>
                  </a:lnTo>
                  <a:lnTo>
                    <a:pt x="460268" y="2402506"/>
                  </a:lnTo>
                  <a:lnTo>
                    <a:pt x="468053" y="2467059"/>
                  </a:lnTo>
                  <a:lnTo>
                    <a:pt x="475848" y="2531307"/>
                  </a:lnTo>
                  <a:lnTo>
                    <a:pt x="483656" y="2595195"/>
                  </a:lnTo>
                  <a:lnTo>
                    <a:pt x="491479" y="2658667"/>
                  </a:lnTo>
                  <a:lnTo>
                    <a:pt x="499320" y="2721667"/>
                  </a:lnTo>
                  <a:lnTo>
                    <a:pt x="507180" y="2784140"/>
                  </a:lnTo>
                  <a:lnTo>
                    <a:pt x="515063" y="2846031"/>
                  </a:lnTo>
                  <a:lnTo>
                    <a:pt x="522971" y="2907283"/>
                  </a:lnTo>
                  <a:lnTo>
                    <a:pt x="530906" y="2967842"/>
                  </a:lnTo>
                  <a:lnTo>
                    <a:pt x="538871" y="3027652"/>
                  </a:lnTo>
                  <a:lnTo>
                    <a:pt x="546867" y="3086658"/>
                  </a:lnTo>
                  <a:lnTo>
                    <a:pt x="554898" y="3144804"/>
                  </a:lnTo>
                  <a:lnTo>
                    <a:pt x="562965" y="3202034"/>
                  </a:lnTo>
                  <a:lnTo>
                    <a:pt x="571072" y="3258294"/>
                  </a:lnTo>
                  <a:lnTo>
                    <a:pt x="579220" y="3313527"/>
                  </a:lnTo>
                  <a:lnTo>
                    <a:pt x="587411" y="3367678"/>
                  </a:lnTo>
                  <a:lnTo>
                    <a:pt x="595649" y="3420692"/>
                  </a:lnTo>
                  <a:lnTo>
                    <a:pt x="603936" y="3472513"/>
                  </a:lnTo>
                  <a:lnTo>
                    <a:pt x="612274" y="3523086"/>
                  </a:lnTo>
                  <a:lnTo>
                    <a:pt x="620665" y="3572356"/>
                  </a:lnTo>
                  <a:lnTo>
                    <a:pt x="629111" y="3620266"/>
                  </a:lnTo>
                  <a:lnTo>
                    <a:pt x="637616" y="3666761"/>
                  </a:lnTo>
                  <a:lnTo>
                    <a:pt x="646182" y="3711786"/>
                  </a:lnTo>
                  <a:lnTo>
                    <a:pt x="654810" y="3755286"/>
                  </a:lnTo>
                  <a:lnTo>
                    <a:pt x="663504" y="3797204"/>
                  </a:lnTo>
                  <a:lnTo>
                    <a:pt x="672266" y="3837486"/>
                  </a:lnTo>
                  <a:lnTo>
                    <a:pt x="681097" y="3876076"/>
                  </a:lnTo>
                  <a:lnTo>
                    <a:pt x="698980" y="3947957"/>
                  </a:lnTo>
                  <a:lnTo>
                    <a:pt x="717173" y="4012404"/>
                  </a:lnTo>
                  <a:lnTo>
                    <a:pt x="735693" y="4068973"/>
                  </a:lnTo>
                  <a:lnTo>
                    <a:pt x="754560" y="4117221"/>
                  </a:lnTo>
                  <a:lnTo>
                    <a:pt x="773794" y="4156703"/>
                  </a:lnTo>
                  <a:lnTo>
                    <a:pt x="803374" y="4198520"/>
                  </a:lnTo>
                  <a:lnTo>
                    <a:pt x="833884" y="4218117"/>
                  </a:lnTo>
                  <a:lnTo>
                    <a:pt x="844273" y="4219453"/>
                  </a:lnTo>
                </a:path>
                <a:path w="1306830" h="4219575">
                  <a:moveTo>
                    <a:pt x="844273" y="4219453"/>
                  </a:moveTo>
                  <a:lnTo>
                    <a:pt x="1306402" y="4219453"/>
                  </a:lnTo>
                </a:path>
              </a:pathLst>
            </a:custGeom>
            <a:ln w="53310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645975" y="852774"/>
              <a:ext cx="1235710" cy="3837940"/>
            </a:xfrm>
            <a:custGeom>
              <a:avLst/>
              <a:gdLst/>
              <a:ahLst/>
              <a:cxnLst/>
              <a:rect l="l" t="t" r="r" b="b"/>
              <a:pathLst>
                <a:path w="1235710" h="3837940">
                  <a:moveTo>
                    <a:pt x="0" y="3837482"/>
                  </a:moveTo>
                  <a:lnTo>
                    <a:pt x="30458" y="3812205"/>
                  </a:lnTo>
                  <a:lnTo>
                    <a:pt x="52344" y="3761976"/>
                  </a:lnTo>
                  <a:lnTo>
                    <a:pt x="66513" y="3714763"/>
                  </a:lnTo>
                  <a:lnTo>
                    <a:pt x="80367" y="3657295"/>
                  </a:lnTo>
                  <a:lnTo>
                    <a:pt x="93924" y="3590193"/>
                  </a:lnTo>
                  <a:lnTo>
                    <a:pt x="107202" y="3514079"/>
                  </a:lnTo>
                  <a:lnTo>
                    <a:pt x="113743" y="3472836"/>
                  </a:lnTo>
                  <a:lnTo>
                    <a:pt x="120221" y="3429573"/>
                  </a:lnTo>
                  <a:lnTo>
                    <a:pt x="126639" y="3384368"/>
                  </a:lnTo>
                  <a:lnTo>
                    <a:pt x="132998" y="3337298"/>
                  </a:lnTo>
                  <a:lnTo>
                    <a:pt x="139303" y="3288441"/>
                  </a:lnTo>
                  <a:lnTo>
                    <a:pt x="145553" y="3237875"/>
                  </a:lnTo>
                  <a:lnTo>
                    <a:pt x="151753" y="3185677"/>
                  </a:lnTo>
                  <a:lnTo>
                    <a:pt x="157904" y="3131926"/>
                  </a:lnTo>
                  <a:lnTo>
                    <a:pt x="164009" y="3076698"/>
                  </a:lnTo>
                  <a:lnTo>
                    <a:pt x="170070" y="3020072"/>
                  </a:lnTo>
                  <a:lnTo>
                    <a:pt x="176089" y="2962125"/>
                  </a:lnTo>
                  <a:lnTo>
                    <a:pt x="182068" y="2902935"/>
                  </a:lnTo>
                  <a:lnTo>
                    <a:pt x="188011" y="2842579"/>
                  </a:lnTo>
                  <a:lnTo>
                    <a:pt x="193919" y="2781136"/>
                  </a:lnTo>
                  <a:lnTo>
                    <a:pt x="199794" y="2718682"/>
                  </a:lnTo>
                  <a:lnTo>
                    <a:pt x="205639" y="2655297"/>
                  </a:lnTo>
                  <a:lnTo>
                    <a:pt x="211456" y="2591056"/>
                  </a:lnTo>
                  <a:lnTo>
                    <a:pt x="217248" y="2526039"/>
                  </a:lnTo>
                  <a:lnTo>
                    <a:pt x="223017" y="2460322"/>
                  </a:lnTo>
                  <a:lnTo>
                    <a:pt x="228765" y="2393984"/>
                  </a:lnTo>
                  <a:lnTo>
                    <a:pt x="234494" y="2327102"/>
                  </a:lnTo>
                  <a:lnTo>
                    <a:pt x="240207" y="2259754"/>
                  </a:lnTo>
                  <a:lnTo>
                    <a:pt x="245907" y="2192018"/>
                  </a:lnTo>
                  <a:lnTo>
                    <a:pt x="251595" y="2123970"/>
                  </a:lnTo>
                  <a:lnTo>
                    <a:pt x="257273" y="2055690"/>
                  </a:lnTo>
                  <a:lnTo>
                    <a:pt x="262945" y="1987254"/>
                  </a:lnTo>
                  <a:lnTo>
                    <a:pt x="268612" y="1918741"/>
                  </a:lnTo>
                  <a:lnTo>
                    <a:pt x="274277" y="1850227"/>
                  </a:lnTo>
                  <a:lnTo>
                    <a:pt x="279941" y="1781791"/>
                  </a:lnTo>
                  <a:lnTo>
                    <a:pt x="285609" y="1713511"/>
                  </a:lnTo>
                  <a:lnTo>
                    <a:pt x="291280" y="1645463"/>
                  </a:lnTo>
                  <a:lnTo>
                    <a:pt x="296959" y="1577727"/>
                  </a:lnTo>
                  <a:lnTo>
                    <a:pt x="302648" y="1510379"/>
                  </a:lnTo>
                  <a:lnTo>
                    <a:pt x="308348" y="1443497"/>
                  </a:lnTo>
                  <a:lnTo>
                    <a:pt x="314061" y="1377159"/>
                  </a:lnTo>
                  <a:lnTo>
                    <a:pt x="319792" y="1311442"/>
                  </a:lnTo>
                  <a:lnTo>
                    <a:pt x="325540" y="1246425"/>
                  </a:lnTo>
                  <a:lnTo>
                    <a:pt x="331310" y="1182185"/>
                  </a:lnTo>
                  <a:lnTo>
                    <a:pt x="337103" y="1118799"/>
                  </a:lnTo>
                  <a:lnTo>
                    <a:pt x="342922" y="1056346"/>
                  </a:lnTo>
                  <a:lnTo>
                    <a:pt x="348768" y="994902"/>
                  </a:lnTo>
                  <a:lnTo>
                    <a:pt x="354645" y="934547"/>
                  </a:lnTo>
                  <a:lnTo>
                    <a:pt x="360554" y="875356"/>
                  </a:lnTo>
                  <a:lnTo>
                    <a:pt x="366499" y="817409"/>
                  </a:lnTo>
                  <a:lnTo>
                    <a:pt x="372480" y="760783"/>
                  </a:lnTo>
                  <a:lnTo>
                    <a:pt x="378501" y="705555"/>
                  </a:lnTo>
                  <a:lnTo>
                    <a:pt x="384564" y="651804"/>
                  </a:lnTo>
                  <a:lnTo>
                    <a:pt x="390670" y="599606"/>
                  </a:lnTo>
                  <a:lnTo>
                    <a:pt x="396824" y="549040"/>
                  </a:lnTo>
                  <a:lnTo>
                    <a:pt x="403026" y="500183"/>
                  </a:lnTo>
                  <a:lnTo>
                    <a:pt x="409279" y="453113"/>
                  </a:lnTo>
                  <a:lnTo>
                    <a:pt x="415586" y="407908"/>
                  </a:lnTo>
                  <a:lnTo>
                    <a:pt x="421948" y="364645"/>
                  </a:lnTo>
                  <a:lnTo>
                    <a:pt x="428369" y="323402"/>
                  </a:lnTo>
                  <a:lnTo>
                    <a:pt x="434850" y="284257"/>
                  </a:lnTo>
                  <a:lnTo>
                    <a:pt x="448002" y="212571"/>
                  </a:lnTo>
                  <a:lnTo>
                    <a:pt x="461424" y="150209"/>
                  </a:lnTo>
                  <a:lnTo>
                    <a:pt x="475134" y="97791"/>
                  </a:lnTo>
                  <a:lnTo>
                    <a:pt x="489150" y="55939"/>
                  </a:lnTo>
                  <a:lnTo>
                    <a:pt x="510790" y="14334"/>
                  </a:lnTo>
                  <a:lnTo>
                    <a:pt x="525655" y="1618"/>
                  </a:lnTo>
                  <a:lnTo>
                    <a:pt x="533225" y="0"/>
                  </a:lnTo>
                </a:path>
                <a:path w="1235710" h="3837940">
                  <a:moveTo>
                    <a:pt x="533225" y="0"/>
                  </a:moveTo>
                  <a:lnTo>
                    <a:pt x="1235305" y="0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645975" y="4690255"/>
              <a:ext cx="1466850" cy="0"/>
            </a:xfrm>
            <a:custGeom>
              <a:avLst/>
              <a:gdLst/>
              <a:ahLst/>
              <a:cxnLst/>
              <a:rect l="l" t="t" r="r" b="b"/>
              <a:pathLst>
                <a:path w="146685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66850" h="0">
                  <a:moveTo>
                    <a:pt x="533225" y="0"/>
                  </a:moveTo>
                  <a:lnTo>
                    <a:pt x="1466369" y="0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645975" y="4690255"/>
              <a:ext cx="1369060" cy="3695700"/>
            </a:xfrm>
            <a:custGeom>
              <a:avLst/>
              <a:gdLst/>
              <a:ahLst/>
              <a:cxnLst/>
              <a:rect l="l" t="t" r="r" b="b"/>
              <a:pathLst>
                <a:path w="1369060" h="3695700">
                  <a:moveTo>
                    <a:pt x="0" y="0"/>
                  </a:moveTo>
                  <a:lnTo>
                    <a:pt x="31557" y="26145"/>
                  </a:lnTo>
                  <a:lnTo>
                    <a:pt x="54199" y="78024"/>
                  </a:lnTo>
                  <a:lnTo>
                    <a:pt x="68843" y="126726"/>
                  </a:lnTo>
                  <a:lnTo>
                    <a:pt x="83152" y="185942"/>
                  </a:lnTo>
                  <a:lnTo>
                    <a:pt x="97145" y="255004"/>
                  </a:lnTo>
                  <a:lnTo>
                    <a:pt x="104030" y="293018"/>
                  </a:lnTo>
                  <a:lnTo>
                    <a:pt x="110844" y="333244"/>
                  </a:lnTo>
                  <a:lnTo>
                    <a:pt x="117589" y="375598"/>
                  </a:lnTo>
                  <a:lnTo>
                    <a:pt x="124269" y="419995"/>
                  </a:lnTo>
                  <a:lnTo>
                    <a:pt x="130885" y="466354"/>
                  </a:lnTo>
                  <a:lnTo>
                    <a:pt x="137440" y="514590"/>
                  </a:lnTo>
                  <a:lnTo>
                    <a:pt x="143938" y="564620"/>
                  </a:lnTo>
                  <a:lnTo>
                    <a:pt x="150380" y="616361"/>
                  </a:lnTo>
                  <a:lnTo>
                    <a:pt x="156769" y="669729"/>
                  </a:lnTo>
                  <a:lnTo>
                    <a:pt x="163107" y="724640"/>
                  </a:lnTo>
                  <a:lnTo>
                    <a:pt x="169398" y="781012"/>
                  </a:lnTo>
                  <a:lnTo>
                    <a:pt x="175644" y="838760"/>
                  </a:lnTo>
                  <a:lnTo>
                    <a:pt x="181848" y="897802"/>
                  </a:lnTo>
                  <a:lnTo>
                    <a:pt x="188011" y="958054"/>
                  </a:lnTo>
                  <a:lnTo>
                    <a:pt x="194137" y="1019432"/>
                  </a:lnTo>
                  <a:lnTo>
                    <a:pt x="200228" y="1081853"/>
                  </a:lnTo>
                  <a:lnTo>
                    <a:pt x="206287" y="1145234"/>
                  </a:lnTo>
                  <a:lnTo>
                    <a:pt x="212316" y="1209491"/>
                  </a:lnTo>
                  <a:lnTo>
                    <a:pt x="218318" y="1274541"/>
                  </a:lnTo>
                  <a:lnTo>
                    <a:pt x="224296" y="1340300"/>
                  </a:lnTo>
                  <a:lnTo>
                    <a:pt x="230252" y="1406684"/>
                  </a:lnTo>
                  <a:lnTo>
                    <a:pt x="236189" y="1473611"/>
                  </a:lnTo>
                  <a:lnTo>
                    <a:pt x="242109" y="1540997"/>
                  </a:lnTo>
                  <a:lnTo>
                    <a:pt x="248015" y="1608759"/>
                  </a:lnTo>
                  <a:lnTo>
                    <a:pt x="253909" y="1676812"/>
                  </a:lnTo>
                  <a:lnTo>
                    <a:pt x="259795" y="1745074"/>
                  </a:lnTo>
                  <a:lnTo>
                    <a:pt x="265674" y="1813462"/>
                  </a:lnTo>
                  <a:lnTo>
                    <a:pt x="271549" y="1881891"/>
                  </a:lnTo>
                  <a:lnTo>
                    <a:pt x="277424" y="1950278"/>
                  </a:lnTo>
                  <a:lnTo>
                    <a:pt x="283299" y="2018540"/>
                  </a:lnTo>
                  <a:lnTo>
                    <a:pt x="289179" y="2086593"/>
                  </a:lnTo>
                  <a:lnTo>
                    <a:pt x="295065" y="2154355"/>
                  </a:lnTo>
                  <a:lnTo>
                    <a:pt x="300961" y="2221741"/>
                  </a:lnTo>
                  <a:lnTo>
                    <a:pt x="306869" y="2288668"/>
                  </a:lnTo>
                  <a:lnTo>
                    <a:pt x="312790" y="2355053"/>
                  </a:lnTo>
                  <a:lnTo>
                    <a:pt x="318729" y="2420811"/>
                  </a:lnTo>
                  <a:lnTo>
                    <a:pt x="324688" y="2485861"/>
                  </a:lnTo>
                  <a:lnTo>
                    <a:pt x="330668" y="2550118"/>
                  </a:lnTo>
                  <a:lnTo>
                    <a:pt x="336673" y="2613499"/>
                  </a:lnTo>
                  <a:lnTo>
                    <a:pt x="342706" y="2675920"/>
                  </a:lnTo>
                  <a:lnTo>
                    <a:pt x="348768" y="2737298"/>
                  </a:lnTo>
                  <a:lnTo>
                    <a:pt x="354863" y="2797550"/>
                  </a:lnTo>
                  <a:lnTo>
                    <a:pt x="360994" y="2856592"/>
                  </a:lnTo>
                  <a:lnTo>
                    <a:pt x="367161" y="2914340"/>
                  </a:lnTo>
                  <a:lnTo>
                    <a:pt x="373369" y="2970712"/>
                  </a:lnTo>
                  <a:lnTo>
                    <a:pt x="379620" y="3025623"/>
                  </a:lnTo>
                  <a:lnTo>
                    <a:pt x="385917" y="3078991"/>
                  </a:lnTo>
                  <a:lnTo>
                    <a:pt x="392261" y="3130732"/>
                  </a:lnTo>
                  <a:lnTo>
                    <a:pt x="398656" y="3180762"/>
                  </a:lnTo>
                  <a:lnTo>
                    <a:pt x="405104" y="3228998"/>
                  </a:lnTo>
                  <a:lnTo>
                    <a:pt x="411609" y="3275357"/>
                  </a:lnTo>
                  <a:lnTo>
                    <a:pt x="418171" y="3319755"/>
                  </a:lnTo>
                  <a:lnTo>
                    <a:pt x="424795" y="3362108"/>
                  </a:lnTo>
                  <a:lnTo>
                    <a:pt x="431482" y="3402334"/>
                  </a:lnTo>
                  <a:lnTo>
                    <a:pt x="438235" y="3440349"/>
                  </a:lnTo>
                  <a:lnTo>
                    <a:pt x="451950" y="3509410"/>
                  </a:lnTo>
                  <a:lnTo>
                    <a:pt x="465961" y="3568626"/>
                  </a:lnTo>
                  <a:lnTo>
                    <a:pt x="480288" y="3617328"/>
                  </a:lnTo>
                  <a:lnTo>
                    <a:pt x="494953" y="3654849"/>
                  </a:lnTo>
                  <a:lnTo>
                    <a:pt x="517627" y="3688705"/>
                  </a:lnTo>
                  <a:lnTo>
                    <a:pt x="525376" y="3693677"/>
                  </a:lnTo>
                  <a:lnTo>
                    <a:pt x="533225" y="3695353"/>
                  </a:lnTo>
                </a:path>
                <a:path w="1369060" h="3695700">
                  <a:moveTo>
                    <a:pt x="533225" y="3695353"/>
                  </a:moveTo>
                  <a:lnTo>
                    <a:pt x="1368611" y="3695353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645975" y="4690255"/>
              <a:ext cx="1822450" cy="3980179"/>
            </a:xfrm>
            <a:custGeom>
              <a:avLst/>
              <a:gdLst/>
              <a:ahLst/>
              <a:cxnLst/>
              <a:rect l="l" t="t" r="r" b="b"/>
              <a:pathLst>
                <a:path w="1822450" h="3980179">
                  <a:moveTo>
                    <a:pt x="0" y="0"/>
                  </a:moveTo>
                  <a:lnTo>
                    <a:pt x="29433" y="24463"/>
                  </a:lnTo>
                  <a:lnTo>
                    <a:pt x="50612" y="73143"/>
                  </a:lnTo>
                  <a:lnTo>
                    <a:pt x="64335" y="118952"/>
                  </a:lnTo>
                  <a:lnTo>
                    <a:pt x="77763" y="174769"/>
                  </a:lnTo>
                  <a:lnTo>
                    <a:pt x="90910" y="240014"/>
                  </a:lnTo>
                  <a:lnTo>
                    <a:pt x="103794" y="314106"/>
                  </a:lnTo>
                  <a:lnTo>
                    <a:pt x="110142" y="354289"/>
                  </a:lnTo>
                  <a:lnTo>
                    <a:pt x="116431" y="396466"/>
                  </a:lnTo>
                  <a:lnTo>
                    <a:pt x="122662" y="440565"/>
                  </a:lnTo>
                  <a:lnTo>
                    <a:pt x="128838" y="486513"/>
                  </a:lnTo>
                  <a:lnTo>
                    <a:pt x="134961" y="534238"/>
                  </a:lnTo>
                  <a:lnTo>
                    <a:pt x="141032" y="583667"/>
                  </a:lnTo>
                  <a:lnTo>
                    <a:pt x="147054" y="634728"/>
                  </a:lnTo>
                  <a:lnTo>
                    <a:pt x="153030" y="687348"/>
                  </a:lnTo>
                  <a:lnTo>
                    <a:pt x="158960" y="741455"/>
                  </a:lnTo>
                  <a:lnTo>
                    <a:pt x="164848" y="796976"/>
                  </a:lnTo>
                  <a:lnTo>
                    <a:pt x="170694" y="853838"/>
                  </a:lnTo>
                  <a:lnTo>
                    <a:pt x="176502" y="911970"/>
                  </a:lnTo>
                  <a:lnTo>
                    <a:pt x="182274" y="971298"/>
                  </a:lnTo>
                  <a:lnTo>
                    <a:pt x="188011" y="1031751"/>
                  </a:lnTo>
                  <a:lnTo>
                    <a:pt x="193715" y="1093254"/>
                  </a:lnTo>
                  <a:lnTo>
                    <a:pt x="199390" y="1155737"/>
                  </a:lnTo>
                  <a:lnTo>
                    <a:pt x="205036" y="1219127"/>
                  </a:lnTo>
                  <a:lnTo>
                    <a:pt x="210656" y="1283350"/>
                  </a:lnTo>
                  <a:lnTo>
                    <a:pt x="216251" y="1348335"/>
                  </a:lnTo>
                  <a:lnTo>
                    <a:pt x="221825" y="1414009"/>
                  </a:lnTo>
                  <a:lnTo>
                    <a:pt x="227379" y="1480299"/>
                  </a:lnTo>
                  <a:lnTo>
                    <a:pt x="232915" y="1547134"/>
                  </a:lnTo>
                  <a:lnTo>
                    <a:pt x="238436" y="1614439"/>
                  </a:lnTo>
                  <a:lnTo>
                    <a:pt x="243943" y="1682144"/>
                  </a:lnTo>
                  <a:lnTo>
                    <a:pt x="249438" y="1750174"/>
                  </a:lnTo>
                  <a:lnTo>
                    <a:pt x="254924" y="1818459"/>
                  </a:lnTo>
                  <a:lnTo>
                    <a:pt x="260403" y="1886925"/>
                  </a:lnTo>
                  <a:lnTo>
                    <a:pt x="265876" y="1955500"/>
                  </a:lnTo>
                  <a:lnTo>
                    <a:pt x="271347" y="2024111"/>
                  </a:lnTo>
                  <a:lnTo>
                    <a:pt x="276816" y="2092685"/>
                  </a:lnTo>
                  <a:lnTo>
                    <a:pt x="282286" y="2161151"/>
                  </a:lnTo>
                  <a:lnTo>
                    <a:pt x="287759" y="2229436"/>
                  </a:lnTo>
                  <a:lnTo>
                    <a:pt x="293238" y="2297467"/>
                  </a:lnTo>
                  <a:lnTo>
                    <a:pt x="298724" y="2365171"/>
                  </a:lnTo>
                  <a:lnTo>
                    <a:pt x="304219" y="2432477"/>
                  </a:lnTo>
                  <a:lnTo>
                    <a:pt x="309725" y="2499311"/>
                  </a:lnTo>
                  <a:lnTo>
                    <a:pt x="315246" y="2565601"/>
                  </a:lnTo>
                  <a:lnTo>
                    <a:pt x="320781" y="2631275"/>
                  </a:lnTo>
                  <a:lnTo>
                    <a:pt x="326335" y="2696260"/>
                  </a:lnTo>
                  <a:lnTo>
                    <a:pt x="331908" y="2760483"/>
                  </a:lnTo>
                  <a:lnTo>
                    <a:pt x="337504" y="2823873"/>
                  </a:lnTo>
                  <a:lnTo>
                    <a:pt x="343123" y="2886356"/>
                  </a:lnTo>
                  <a:lnTo>
                    <a:pt x="348768" y="2947860"/>
                  </a:lnTo>
                  <a:lnTo>
                    <a:pt x="354442" y="3008312"/>
                  </a:lnTo>
                  <a:lnTo>
                    <a:pt x="360146" y="3067640"/>
                  </a:lnTo>
                  <a:lnTo>
                    <a:pt x="365882" y="3125772"/>
                  </a:lnTo>
                  <a:lnTo>
                    <a:pt x="371653" y="3182634"/>
                  </a:lnTo>
                  <a:lnTo>
                    <a:pt x="377460" y="3238155"/>
                  </a:lnTo>
                  <a:lnTo>
                    <a:pt x="383306" y="3292262"/>
                  </a:lnTo>
                  <a:lnTo>
                    <a:pt x="389192" y="3344882"/>
                  </a:lnTo>
                  <a:lnTo>
                    <a:pt x="395121" y="3395943"/>
                  </a:lnTo>
                  <a:lnTo>
                    <a:pt x="401096" y="3445372"/>
                  </a:lnTo>
                  <a:lnTo>
                    <a:pt x="407117" y="3493097"/>
                  </a:lnTo>
                  <a:lnTo>
                    <a:pt x="413187" y="3539045"/>
                  </a:lnTo>
                  <a:lnTo>
                    <a:pt x="419309" y="3583144"/>
                  </a:lnTo>
                  <a:lnTo>
                    <a:pt x="425483" y="3625321"/>
                  </a:lnTo>
                  <a:lnTo>
                    <a:pt x="431713" y="3665504"/>
                  </a:lnTo>
                  <a:lnTo>
                    <a:pt x="438001" y="3703620"/>
                  </a:lnTo>
                  <a:lnTo>
                    <a:pt x="450756" y="3773361"/>
                  </a:lnTo>
                  <a:lnTo>
                    <a:pt x="463767" y="3833964"/>
                  </a:lnTo>
                  <a:lnTo>
                    <a:pt x="477048" y="3884850"/>
                  </a:lnTo>
                  <a:lnTo>
                    <a:pt x="490618" y="3925437"/>
                  </a:lnTo>
                  <a:lnTo>
                    <a:pt x="511550" y="3965741"/>
                  </a:lnTo>
                  <a:lnTo>
                    <a:pt x="525914" y="3978045"/>
                  </a:lnTo>
                  <a:lnTo>
                    <a:pt x="533225" y="3979611"/>
                  </a:lnTo>
                </a:path>
                <a:path w="1822450" h="3980179">
                  <a:moveTo>
                    <a:pt x="533225" y="3979611"/>
                  </a:moveTo>
                  <a:lnTo>
                    <a:pt x="1821853" y="3979611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881280" y="710644"/>
              <a:ext cx="2168525" cy="142240"/>
            </a:xfrm>
            <a:custGeom>
              <a:avLst/>
              <a:gdLst/>
              <a:ahLst/>
              <a:cxnLst/>
              <a:rect l="l" t="t" r="r" b="b"/>
              <a:pathLst>
                <a:path w="2168525" h="142240">
                  <a:moveTo>
                    <a:pt x="0" y="142128"/>
                  </a:moveTo>
                  <a:lnTo>
                    <a:pt x="52344" y="139332"/>
                  </a:lnTo>
                  <a:lnTo>
                    <a:pt x="100596" y="131600"/>
                  </a:lnTo>
                  <a:lnTo>
                    <a:pt x="145553" y="119921"/>
                  </a:lnTo>
                  <a:lnTo>
                    <a:pt x="188011" y="105280"/>
                  </a:lnTo>
                  <a:lnTo>
                    <a:pt x="228765" y="88666"/>
                  </a:lnTo>
                  <a:lnTo>
                    <a:pt x="268612" y="71064"/>
                  </a:lnTo>
                  <a:lnTo>
                    <a:pt x="308348" y="53462"/>
                  </a:lnTo>
                  <a:lnTo>
                    <a:pt x="348768" y="36848"/>
                  </a:lnTo>
                  <a:lnTo>
                    <a:pt x="390670" y="22207"/>
                  </a:lnTo>
                  <a:lnTo>
                    <a:pt x="434850" y="10528"/>
                  </a:lnTo>
                  <a:lnTo>
                    <a:pt x="482102" y="2796"/>
                  </a:lnTo>
                  <a:lnTo>
                    <a:pt x="533225" y="0"/>
                  </a:lnTo>
                </a:path>
                <a:path w="2168525" h="142240">
                  <a:moveTo>
                    <a:pt x="533225" y="0"/>
                  </a:moveTo>
                  <a:lnTo>
                    <a:pt x="2168449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112345" y="1279160"/>
              <a:ext cx="2390775" cy="3411220"/>
            </a:xfrm>
            <a:custGeom>
              <a:avLst/>
              <a:gdLst/>
              <a:ahLst/>
              <a:cxnLst/>
              <a:rect l="l" t="t" r="r" b="b"/>
              <a:pathLst>
                <a:path w="2390775" h="3411220">
                  <a:moveTo>
                    <a:pt x="0" y="3411095"/>
                  </a:moveTo>
                  <a:lnTo>
                    <a:pt x="33577" y="3383742"/>
                  </a:lnTo>
                  <a:lnTo>
                    <a:pt x="57602" y="3329613"/>
                  </a:lnTo>
                  <a:lnTo>
                    <a:pt x="73113" y="3278917"/>
                  </a:lnTo>
                  <a:lnTo>
                    <a:pt x="88250" y="3217405"/>
                  </a:lnTo>
                  <a:lnTo>
                    <a:pt x="103038" y="3145823"/>
                  </a:lnTo>
                  <a:lnTo>
                    <a:pt x="110308" y="3106488"/>
                  </a:lnTo>
                  <a:lnTo>
                    <a:pt x="117501" y="3064916"/>
                  </a:lnTo>
                  <a:lnTo>
                    <a:pt x="124618" y="3021198"/>
                  </a:lnTo>
                  <a:lnTo>
                    <a:pt x="131664" y="2975430"/>
                  </a:lnTo>
                  <a:lnTo>
                    <a:pt x="138641" y="2927703"/>
                  </a:lnTo>
                  <a:lnTo>
                    <a:pt x="145553" y="2878111"/>
                  </a:lnTo>
                  <a:lnTo>
                    <a:pt x="152403" y="2826748"/>
                  </a:lnTo>
                  <a:lnTo>
                    <a:pt x="159193" y="2773706"/>
                  </a:lnTo>
                  <a:lnTo>
                    <a:pt x="165928" y="2719079"/>
                  </a:lnTo>
                  <a:lnTo>
                    <a:pt x="172609" y="2662960"/>
                  </a:lnTo>
                  <a:lnTo>
                    <a:pt x="179241" y="2605442"/>
                  </a:lnTo>
                  <a:lnTo>
                    <a:pt x="185826" y="2546618"/>
                  </a:lnTo>
                  <a:lnTo>
                    <a:pt x="192367" y="2486583"/>
                  </a:lnTo>
                  <a:lnTo>
                    <a:pt x="198868" y="2425429"/>
                  </a:lnTo>
                  <a:lnTo>
                    <a:pt x="205332" y="2363248"/>
                  </a:lnTo>
                  <a:lnTo>
                    <a:pt x="211762" y="2300136"/>
                  </a:lnTo>
                  <a:lnTo>
                    <a:pt x="218161" y="2236184"/>
                  </a:lnTo>
                  <a:lnTo>
                    <a:pt x="224532" y="2171486"/>
                  </a:lnTo>
                  <a:lnTo>
                    <a:pt x="230878" y="2106136"/>
                  </a:lnTo>
                  <a:lnTo>
                    <a:pt x="237202" y="2040226"/>
                  </a:lnTo>
                  <a:lnTo>
                    <a:pt x="243509" y="1973850"/>
                  </a:lnTo>
                  <a:lnTo>
                    <a:pt x="249800" y="1907100"/>
                  </a:lnTo>
                  <a:lnTo>
                    <a:pt x="256078" y="1840071"/>
                  </a:lnTo>
                  <a:lnTo>
                    <a:pt x="262348" y="1772856"/>
                  </a:lnTo>
                  <a:lnTo>
                    <a:pt x="268612" y="1705547"/>
                  </a:lnTo>
                  <a:lnTo>
                    <a:pt x="274873" y="1638238"/>
                  </a:lnTo>
                  <a:lnTo>
                    <a:pt x="281134" y="1571023"/>
                  </a:lnTo>
                  <a:lnTo>
                    <a:pt x="287399" y="1503994"/>
                  </a:lnTo>
                  <a:lnTo>
                    <a:pt x="293671" y="1437245"/>
                  </a:lnTo>
                  <a:lnTo>
                    <a:pt x="299952" y="1370869"/>
                  </a:lnTo>
                  <a:lnTo>
                    <a:pt x="306246" y="1304959"/>
                  </a:lnTo>
                  <a:lnTo>
                    <a:pt x="312556" y="1239608"/>
                  </a:lnTo>
                  <a:lnTo>
                    <a:pt x="318886" y="1174910"/>
                  </a:lnTo>
                  <a:lnTo>
                    <a:pt x="325237" y="1110958"/>
                  </a:lnTo>
                  <a:lnTo>
                    <a:pt x="331615" y="1047846"/>
                  </a:lnTo>
                  <a:lnTo>
                    <a:pt x="338020" y="985666"/>
                  </a:lnTo>
                  <a:lnTo>
                    <a:pt x="344458" y="924511"/>
                  </a:lnTo>
                  <a:lnTo>
                    <a:pt x="350930" y="864476"/>
                  </a:lnTo>
                  <a:lnTo>
                    <a:pt x="357440" y="805653"/>
                  </a:lnTo>
                  <a:lnTo>
                    <a:pt x="363991" y="748135"/>
                  </a:lnTo>
                  <a:lnTo>
                    <a:pt x="370587" y="692016"/>
                  </a:lnTo>
                  <a:lnTo>
                    <a:pt x="377230" y="637389"/>
                  </a:lnTo>
                  <a:lnTo>
                    <a:pt x="383923" y="584347"/>
                  </a:lnTo>
                  <a:lnTo>
                    <a:pt x="390670" y="532983"/>
                  </a:lnTo>
                  <a:lnTo>
                    <a:pt x="397474" y="483391"/>
                  </a:lnTo>
                  <a:lnTo>
                    <a:pt x="404338" y="435664"/>
                  </a:lnTo>
                  <a:lnTo>
                    <a:pt x="411265" y="389896"/>
                  </a:lnTo>
                  <a:lnTo>
                    <a:pt x="418258" y="346179"/>
                  </a:lnTo>
                  <a:lnTo>
                    <a:pt x="425320" y="304606"/>
                  </a:lnTo>
                  <a:lnTo>
                    <a:pt x="432455" y="265271"/>
                  </a:lnTo>
                  <a:lnTo>
                    <a:pt x="446954" y="193689"/>
                  </a:lnTo>
                  <a:lnTo>
                    <a:pt x="461781" y="132177"/>
                  </a:lnTo>
                  <a:lnTo>
                    <a:pt x="476960" y="81482"/>
                  </a:lnTo>
                  <a:lnTo>
                    <a:pt x="492517" y="42349"/>
                  </a:lnTo>
                  <a:lnTo>
                    <a:pt x="516615" y="6962"/>
                  </a:lnTo>
                  <a:lnTo>
                    <a:pt x="524863" y="1756"/>
                  </a:lnTo>
                  <a:lnTo>
                    <a:pt x="533225" y="0"/>
                  </a:lnTo>
                </a:path>
                <a:path w="2390775" h="3411220">
                  <a:moveTo>
                    <a:pt x="533225" y="0"/>
                  </a:moveTo>
                  <a:lnTo>
                    <a:pt x="2390627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112345" y="4690255"/>
              <a:ext cx="2168525" cy="0"/>
            </a:xfrm>
            <a:custGeom>
              <a:avLst/>
              <a:gdLst/>
              <a:ahLst/>
              <a:cxnLst/>
              <a:rect l="l" t="t" r="r" b="b"/>
              <a:pathLst>
                <a:path w="2168525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2168525" h="0">
                  <a:moveTo>
                    <a:pt x="533225" y="0"/>
                  </a:moveTo>
                  <a:lnTo>
                    <a:pt x="2168449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12345" y="4690255"/>
              <a:ext cx="995680" cy="3411220"/>
            </a:xfrm>
            <a:custGeom>
              <a:avLst/>
              <a:gdLst/>
              <a:ahLst/>
              <a:cxnLst/>
              <a:rect l="l" t="t" r="r" b="b"/>
              <a:pathLst>
                <a:path w="995679" h="3411220">
                  <a:moveTo>
                    <a:pt x="0" y="0"/>
                  </a:moveTo>
                  <a:lnTo>
                    <a:pt x="33577" y="27352"/>
                  </a:lnTo>
                  <a:lnTo>
                    <a:pt x="57602" y="81482"/>
                  </a:lnTo>
                  <a:lnTo>
                    <a:pt x="73113" y="132177"/>
                  </a:lnTo>
                  <a:lnTo>
                    <a:pt x="88250" y="193689"/>
                  </a:lnTo>
                  <a:lnTo>
                    <a:pt x="103038" y="265271"/>
                  </a:lnTo>
                  <a:lnTo>
                    <a:pt x="110308" y="304606"/>
                  </a:lnTo>
                  <a:lnTo>
                    <a:pt x="117501" y="346179"/>
                  </a:lnTo>
                  <a:lnTo>
                    <a:pt x="124618" y="389896"/>
                  </a:lnTo>
                  <a:lnTo>
                    <a:pt x="131664" y="435664"/>
                  </a:lnTo>
                  <a:lnTo>
                    <a:pt x="138641" y="483391"/>
                  </a:lnTo>
                  <a:lnTo>
                    <a:pt x="145553" y="532983"/>
                  </a:lnTo>
                  <a:lnTo>
                    <a:pt x="152403" y="584347"/>
                  </a:lnTo>
                  <a:lnTo>
                    <a:pt x="159193" y="637389"/>
                  </a:lnTo>
                  <a:lnTo>
                    <a:pt x="165928" y="692016"/>
                  </a:lnTo>
                  <a:lnTo>
                    <a:pt x="172609" y="748135"/>
                  </a:lnTo>
                  <a:lnTo>
                    <a:pt x="179241" y="805653"/>
                  </a:lnTo>
                  <a:lnTo>
                    <a:pt x="185826" y="864476"/>
                  </a:lnTo>
                  <a:lnTo>
                    <a:pt x="192367" y="924511"/>
                  </a:lnTo>
                  <a:lnTo>
                    <a:pt x="198868" y="985666"/>
                  </a:lnTo>
                  <a:lnTo>
                    <a:pt x="205332" y="1047846"/>
                  </a:lnTo>
                  <a:lnTo>
                    <a:pt x="211762" y="1110958"/>
                  </a:lnTo>
                  <a:lnTo>
                    <a:pt x="218161" y="1174910"/>
                  </a:lnTo>
                  <a:lnTo>
                    <a:pt x="224532" y="1239608"/>
                  </a:lnTo>
                  <a:lnTo>
                    <a:pt x="230878" y="1304959"/>
                  </a:lnTo>
                  <a:lnTo>
                    <a:pt x="237202" y="1370869"/>
                  </a:lnTo>
                  <a:lnTo>
                    <a:pt x="243509" y="1437245"/>
                  </a:lnTo>
                  <a:lnTo>
                    <a:pt x="249800" y="1503994"/>
                  </a:lnTo>
                  <a:lnTo>
                    <a:pt x="256078" y="1571023"/>
                  </a:lnTo>
                  <a:lnTo>
                    <a:pt x="262348" y="1638238"/>
                  </a:lnTo>
                  <a:lnTo>
                    <a:pt x="268612" y="1705547"/>
                  </a:lnTo>
                  <a:lnTo>
                    <a:pt x="274873" y="1772856"/>
                  </a:lnTo>
                  <a:lnTo>
                    <a:pt x="281134" y="1840071"/>
                  </a:lnTo>
                  <a:lnTo>
                    <a:pt x="287399" y="1907100"/>
                  </a:lnTo>
                  <a:lnTo>
                    <a:pt x="293671" y="1973850"/>
                  </a:lnTo>
                  <a:lnTo>
                    <a:pt x="299952" y="2040226"/>
                  </a:lnTo>
                  <a:lnTo>
                    <a:pt x="306246" y="2106136"/>
                  </a:lnTo>
                  <a:lnTo>
                    <a:pt x="312556" y="2171486"/>
                  </a:lnTo>
                  <a:lnTo>
                    <a:pt x="318886" y="2236184"/>
                  </a:lnTo>
                  <a:lnTo>
                    <a:pt x="325237" y="2300136"/>
                  </a:lnTo>
                  <a:lnTo>
                    <a:pt x="331615" y="2363248"/>
                  </a:lnTo>
                  <a:lnTo>
                    <a:pt x="338020" y="2425429"/>
                  </a:lnTo>
                  <a:lnTo>
                    <a:pt x="344458" y="2486583"/>
                  </a:lnTo>
                  <a:lnTo>
                    <a:pt x="350930" y="2546618"/>
                  </a:lnTo>
                  <a:lnTo>
                    <a:pt x="357440" y="2605442"/>
                  </a:lnTo>
                  <a:lnTo>
                    <a:pt x="363991" y="2662960"/>
                  </a:lnTo>
                  <a:lnTo>
                    <a:pt x="370587" y="2719079"/>
                  </a:lnTo>
                  <a:lnTo>
                    <a:pt x="377230" y="2773706"/>
                  </a:lnTo>
                  <a:lnTo>
                    <a:pt x="383923" y="2826748"/>
                  </a:lnTo>
                  <a:lnTo>
                    <a:pt x="390670" y="2878111"/>
                  </a:lnTo>
                  <a:lnTo>
                    <a:pt x="397474" y="2927703"/>
                  </a:lnTo>
                  <a:lnTo>
                    <a:pt x="404338" y="2975430"/>
                  </a:lnTo>
                  <a:lnTo>
                    <a:pt x="411265" y="3021198"/>
                  </a:lnTo>
                  <a:lnTo>
                    <a:pt x="418258" y="3064916"/>
                  </a:lnTo>
                  <a:lnTo>
                    <a:pt x="425320" y="3106488"/>
                  </a:lnTo>
                  <a:lnTo>
                    <a:pt x="432455" y="3145823"/>
                  </a:lnTo>
                  <a:lnTo>
                    <a:pt x="446954" y="3217405"/>
                  </a:lnTo>
                  <a:lnTo>
                    <a:pt x="461781" y="3278917"/>
                  </a:lnTo>
                  <a:lnTo>
                    <a:pt x="476960" y="3329613"/>
                  </a:lnTo>
                  <a:lnTo>
                    <a:pt x="492517" y="3368745"/>
                  </a:lnTo>
                  <a:lnTo>
                    <a:pt x="516615" y="3404132"/>
                  </a:lnTo>
                  <a:lnTo>
                    <a:pt x="524863" y="3409339"/>
                  </a:lnTo>
                  <a:lnTo>
                    <a:pt x="533225" y="3411095"/>
                  </a:lnTo>
                </a:path>
                <a:path w="995679" h="3411220">
                  <a:moveTo>
                    <a:pt x="533225" y="3411095"/>
                  </a:moveTo>
                  <a:lnTo>
                    <a:pt x="995353" y="3411095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881280" y="852773"/>
              <a:ext cx="995680" cy="142240"/>
            </a:xfrm>
            <a:custGeom>
              <a:avLst/>
              <a:gdLst/>
              <a:ahLst/>
              <a:cxnLst/>
              <a:rect l="l" t="t" r="r" b="b"/>
              <a:pathLst>
                <a:path w="995679" h="142240">
                  <a:moveTo>
                    <a:pt x="0" y="0"/>
                  </a:moveTo>
                  <a:lnTo>
                    <a:pt x="52344" y="2796"/>
                  </a:lnTo>
                  <a:lnTo>
                    <a:pt x="100596" y="10528"/>
                  </a:lnTo>
                  <a:lnTo>
                    <a:pt x="145553" y="22207"/>
                  </a:lnTo>
                  <a:lnTo>
                    <a:pt x="188011" y="36848"/>
                  </a:lnTo>
                  <a:lnTo>
                    <a:pt x="228765" y="53462"/>
                  </a:lnTo>
                  <a:lnTo>
                    <a:pt x="268612" y="71064"/>
                  </a:lnTo>
                  <a:lnTo>
                    <a:pt x="308348" y="88666"/>
                  </a:lnTo>
                  <a:lnTo>
                    <a:pt x="348768" y="105280"/>
                  </a:lnTo>
                  <a:lnTo>
                    <a:pt x="390670" y="119921"/>
                  </a:lnTo>
                  <a:lnTo>
                    <a:pt x="434850" y="131600"/>
                  </a:lnTo>
                  <a:lnTo>
                    <a:pt x="482102" y="139332"/>
                  </a:lnTo>
                  <a:lnTo>
                    <a:pt x="533225" y="142128"/>
                  </a:lnTo>
                </a:path>
                <a:path w="995679" h="142240">
                  <a:moveTo>
                    <a:pt x="533225" y="142128"/>
                  </a:moveTo>
                  <a:lnTo>
                    <a:pt x="995353" y="142128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645975" y="8954124"/>
              <a:ext cx="1235710" cy="142240"/>
            </a:xfrm>
            <a:custGeom>
              <a:avLst/>
              <a:gdLst/>
              <a:ahLst/>
              <a:cxnLst/>
              <a:rect l="l" t="t" r="r" b="b"/>
              <a:pathLst>
                <a:path w="1235710" h="142240">
                  <a:moveTo>
                    <a:pt x="0" y="142128"/>
                  </a:moveTo>
                  <a:lnTo>
                    <a:pt x="52344" y="139332"/>
                  </a:lnTo>
                  <a:lnTo>
                    <a:pt x="100596" y="131600"/>
                  </a:lnTo>
                  <a:lnTo>
                    <a:pt x="145553" y="119921"/>
                  </a:lnTo>
                  <a:lnTo>
                    <a:pt x="188011" y="105280"/>
                  </a:lnTo>
                  <a:lnTo>
                    <a:pt x="228765" y="88666"/>
                  </a:lnTo>
                  <a:lnTo>
                    <a:pt x="268612" y="71064"/>
                  </a:lnTo>
                  <a:lnTo>
                    <a:pt x="308348" y="53462"/>
                  </a:lnTo>
                  <a:lnTo>
                    <a:pt x="348768" y="36848"/>
                  </a:lnTo>
                  <a:lnTo>
                    <a:pt x="390670" y="22207"/>
                  </a:lnTo>
                  <a:lnTo>
                    <a:pt x="434850" y="10528"/>
                  </a:lnTo>
                  <a:lnTo>
                    <a:pt x="482102" y="2796"/>
                  </a:lnTo>
                  <a:lnTo>
                    <a:pt x="533225" y="0"/>
                  </a:lnTo>
                </a:path>
                <a:path w="1235710" h="142240">
                  <a:moveTo>
                    <a:pt x="533225" y="0"/>
                  </a:moveTo>
                  <a:lnTo>
                    <a:pt x="1235305" y="0"/>
                  </a:lnTo>
                </a:path>
              </a:pathLst>
            </a:custGeom>
            <a:ln w="44425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280795" y="4405998"/>
              <a:ext cx="533400" cy="284480"/>
            </a:xfrm>
            <a:custGeom>
              <a:avLst/>
              <a:gdLst/>
              <a:ahLst/>
              <a:cxnLst/>
              <a:rect l="l" t="t" r="r" b="b"/>
              <a:pathLst>
                <a:path w="533400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</a:pathLst>
            </a:custGeom>
            <a:ln w="26651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814021" y="4405998"/>
              <a:ext cx="488950" cy="0"/>
            </a:xfrm>
            <a:custGeom>
              <a:avLst/>
              <a:gdLst/>
              <a:ahLst/>
              <a:cxnLst/>
              <a:rect l="l" t="t" r="r" b="b"/>
              <a:pathLst>
                <a:path w="488950" h="0">
                  <a:moveTo>
                    <a:pt x="0" y="0"/>
                  </a:moveTo>
                  <a:lnTo>
                    <a:pt x="488478" y="0"/>
                  </a:lnTo>
                </a:path>
              </a:pathLst>
            </a:custGeom>
            <a:ln w="26649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280795" y="4690255"/>
              <a:ext cx="1040130" cy="1990089"/>
            </a:xfrm>
            <a:custGeom>
              <a:avLst/>
              <a:gdLst/>
              <a:ahLst/>
              <a:cxnLst/>
              <a:rect l="l" t="t" r="r" b="b"/>
              <a:pathLst>
                <a:path w="1040129" h="1990090">
                  <a:moveTo>
                    <a:pt x="0" y="0"/>
                  </a:moveTo>
                  <a:lnTo>
                    <a:pt x="39672" y="22346"/>
                  </a:lnTo>
                  <a:lnTo>
                    <a:pt x="64759" y="60274"/>
                  </a:lnTo>
                  <a:lnTo>
                    <a:pt x="88873" y="114611"/>
                  </a:lnTo>
                  <a:lnTo>
                    <a:pt x="112114" y="183629"/>
                  </a:lnTo>
                  <a:lnTo>
                    <a:pt x="123437" y="223104"/>
                  </a:lnTo>
                  <a:lnTo>
                    <a:pt x="134580" y="265602"/>
                  </a:lnTo>
                  <a:lnTo>
                    <a:pt x="145553" y="310907"/>
                  </a:lnTo>
                  <a:lnTo>
                    <a:pt x="156371" y="358802"/>
                  </a:lnTo>
                  <a:lnTo>
                    <a:pt x="167045" y="409073"/>
                  </a:lnTo>
                  <a:lnTo>
                    <a:pt x="177587" y="461502"/>
                  </a:lnTo>
                  <a:lnTo>
                    <a:pt x="188011" y="515875"/>
                  </a:lnTo>
                  <a:lnTo>
                    <a:pt x="198328" y="571975"/>
                  </a:lnTo>
                  <a:lnTo>
                    <a:pt x="208551" y="629586"/>
                  </a:lnTo>
                  <a:lnTo>
                    <a:pt x="218693" y="688493"/>
                  </a:lnTo>
                  <a:lnTo>
                    <a:pt x="228765" y="748480"/>
                  </a:lnTo>
                  <a:lnTo>
                    <a:pt x="238781" y="809330"/>
                  </a:lnTo>
                  <a:lnTo>
                    <a:pt x="248752" y="870827"/>
                  </a:lnTo>
                  <a:lnTo>
                    <a:pt x="258692" y="932757"/>
                  </a:lnTo>
                  <a:lnTo>
                    <a:pt x="268612" y="994902"/>
                  </a:lnTo>
                  <a:lnTo>
                    <a:pt x="278525" y="1057048"/>
                  </a:lnTo>
                  <a:lnTo>
                    <a:pt x="288444" y="1118977"/>
                  </a:lnTo>
                  <a:lnTo>
                    <a:pt x="298380" y="1180475"/>
                  </a:lnTo>
                  <a:lnTo>
                    <a:pt x="308348" y="1241325"/>
                  </a:lnTo>
                  <a:lnTo>
                    <a:pt x="318357" y="1301311"/>
                  </a:lnTo>
                  <a:lnTo>
                    <a:pt x="328423" y="1360218"/>
                  </a:lnTo>
                  <a:lnTo>
                    <a:pt x="338555" y="1417830"/>
                  </a:lnTo>
                  <a:lnTo>
                    <a:pt x="348768" y="1473930"/>
                  </a:lnTo>
                  <a:lnTo>
                    <a:pt x="359074" y="1528302"/>
                  </a:lnTo>
                  <a:lnTo>
                    <a:pt x="369484" y="1580732"/>
                  </a:lnTo>
                  <a:lnTo>
                    <a:pt x="380012" y="1631002"/>
                  </a:lnTo>
                  <a:lnTo>
                    <a:pt x="390670" y="1678898"/>
                  </a:lnTo>
                  <a:lnTo>
                    <a:pt x="401471" y="1724203"/>
                  </a:lnTo>
                  <a:lnTo>
                    <a:pt x="412426" y="1766700"/>
                  </a:lnTo>
                  <a:lnTo>
                    <a:pt x="423548" y="1806176"/>
                  </a:lnTo>
                  <a:lnTo>
                    <a:pt x="446344" y="1875194"/>
                  </a:lnTo>
                  <a:lnTo>
                    <a:pt x="469958" y="1929531"/>
                  </a:lnTo>
                  <a:lnTo>
                    <a:pt x="494489" y="1967459"/>
                  </a:lnTo>
                  <a:lnTo>
                    <a:pt x="520038" y="1987250"/>
                  </a:lnTo>
                  <a:lnTo>
                    <a:pt x="533225" y="1989805"/>
                  </a:lnTo>
                </a:path>
                <a:path w="1040129" h="1990090">
                  <a:moveTo>
                    <a:pt x="533225" y="1989805"/>
                  </a:moveTo>
                  <a:lnTo>
                    <a:pt x="1039789" y="1989805"/>
                  </a:lnTo>
                </a:path>
              </a:pathLst>
            </a:custGeom>
            <a:ln w="2665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280795" y="2416192"/>
              <a:ext cx="995680" cy="2274570"/>
            </a:xfrm>
            <a:custGeom>
              <a:avLst/>
              <a:gdLst/>
              <a:ahLst/>
              <a:cxnLst/>
              <a:rect l="l" t="t" r="r" b="b"/>
              <a:pathLst>
                <a:path w="995679" h="2274570">
                  <a:moveTo>
                    <a:pt x="0" y="2274063"/>
                  </a:moveTo>
                  <a:lnTo>
                    <a:pt x="36038" y="2253030"/>
                  </a:lnTo>
                  <a:lnTo>
                    <a:pt x="58934" y="2217164"/>
                  </a:lnTo>
                  <a:lnTo>
                    <a:pt x="81013" y="2165536"/>
                  </a:lnTo>
                  <a:lnTo>
                    <a:pt x="102348" y="2099610"/>
                  </a:lnTo>
                  <a:lnTo>
                    <a:pt x="112760" y="2061744"/>
                  </a:lnTo>
                  <a:lnTo>
                    <a:pt x="123013" y="2020853"/>
                  </a:lnTo>
                  <a:lnTo>
                    <a:pt x="133118" y="1977121"/>
                  </a:lnTo>
                  <a:lnTo>
                    <a:pt x="143083" y="1930732"/>
                  </a:lnTo>
                  <a:lnTo>
                    <a:pt x="152917" y="1881868"/>
                  </a:lnTo>
                  <a:lnTo>
                    <a:pt x="162631" y="1830713"/>
                  </a:lnTo>
                  <a:lnTo>
                    <a:pt x="172232" y="1777449"/>
                  </a:lnTo>
                  <a:lnTo>
                    <a:pt x="181731" y="1722262"/>
                  </a:lnTo>
                  <a:lnTo>
                    <a:pt x="191136" y="1665332"/>
                  </a:lnTo>
                  <a:lnTo>
                    <a:pt x="200457" y="1606845"/>
                  </a:lnTo>
                  <a:lnTo>
                    <a:pt x="209703" y="1546983"/>
                  </a:lnTo>
                  <a:lnTo>
                    <a:pt x="218883" y="1485930"/>
                  </a:lnTo>
                  <a:lnTo>
                    <a:pt x="228007" y="1423869"/>
                  </a:lnTo>
                  <a:lnTo>
                    <a:pt x="237083" y="1360982"/>
                  </a:lnTo>
                  <a:lnTo>
                    <a:pt x="246122" y="1297455"/>
                  </a:lnTo>
                  <a:lnTo>
                    <a:pt x="255131" y="1233469"/>
                  </a:lnTo>
                  <a:lnTo>
                    <a:pt x="264121" y="1169208"/>
                  </a:lnTo>
                  <a:lnTo>
                    <a:pt x="273101" y="1104855"/>
                  </a:lnTo>
                  <a:lnTo>
                    <a:pt x="282080" y="1040594"/>
                  </a:lnTo>
                  <a:lnTo>
                    <a:pt x="291066" y="976608"/>
                  </a:lnTo>
                  <a:lnTo>
                    <a:pt x="300071" y="913080"/>
                  </a:lnTo>
                  <a:lnTo>
                    <a:pt x="309101" y="850194"/>
                  </a:lnTo>
                  <a:lnTo>
                    <a:pt x="318168" y="788132"/>
                  </a:lnTo>
                  <a:lnTo>
                    <a:pt x="327280" y="727079"/>
                  </a:lnTo>
                  <a:lnTo>
                    <a:pt x="336446" y="667217"/>
                  </a:lnTo>
                  <a:lnTo>
                    <a:pt x="345676" y="608730"/>
                  </a:lnTo>
                  <a:lnTo>
                    <a:pt x="354979" y="551801"/>
                  </a:lnTo>
                  <a:lnTo>
                    <a:pt x="364364" y="496613"/>
                  </a:lnTo>
                  <a:lnTo>
                    <a:pt x="373840" y="443350"/>
                  </a:lnTo>
                  <a:lnTo>
                    <a:pt x="383416" y="392195"/>
                  </a:lnTo>
                  <a:lnTo>
                    <a:pt x="393103" y="343331"/>
                  </a:lnTo>
                  <a:lnTo>
                    <a:pt x="402908" y="296941"/>
                  </a:lnTo>
                  <a:lnTo>
                    <a:pt x="412842" y="253210"/>
                  </a:lnTo>
                  <a:lnTo>
                    <a:pt x="422914" y="212319"/>
                  </a:lnTo>
                  <a:lnTo>
                    <a:pt x="433132" y="174453"/>
                  </a:lnTo>
                  <a:lnTo>
                    <a:pt x="454045" y="108527"/>
                  </a:lnTo>
                  <a:lnTo>
                    <a:pt x="475657" y="56898"/>
                  </a:lnTo>
                  <a:lnTo>
                    <a:pt x="498041" y="21033"/>
                  </a:lnTo>
                  <a:lnTo>
                    <a:pt x="521270" y="2398"/>
                  </a:lnTo>
                  <a:lnTo>
                    <a:pt x="533225" y="0"/>
                  </a:lnTo>
                </a:path>
                <a:path w="995679" h="227457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2665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320584" y="6680060"/>
              <a:ext cx="1760220" cy="852805"/>
            </a:xfrm>
            <a:custGeom>
              <a:avLst/>
              <a:gdLst/>
              <a:ahLst/>
              <a:cxnLst/>
              <a:rect l="l" t="t" r="r" b="b"/>
              <a:pathLst>
                <a:path w="1760220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1760220" h="852804">
                  <a:moveTo>
                    <a:pt x="533225" y="852773"/>
                  </a:moveTo>
                  <a:lnTo>
                    <a:pt x="1759643" y="852773"/>
                  </a:lnTo>
                </a:path>
              </a:pathLst>
            </a:custGeom>
            <a:ln w="177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320584" y="6680061"/>
              <a:ext cx="1760220" cy="1137285"/>
            </a:xfrm>
            <a:custGeom>
              <a:avLst/>
              <a:gdLst/>
              <a:ahLst/>
              <a:cxnLst/>
              <a:rect l="l" t="t" r="r" b="b"/>
              <a:pathLst>
                <a:path w="1760220" h="1137284">
                  <a:moveTo>
                    <a:pt x="0" y="0"/>
                  </a:moveTo>
                  <a:lnTo>
                    <a:pt x="40910" y="13587"/>
                  </a:lnTo>
                  <a:lnTo>
                    <a:pt x="79261" y="51907"/>
                  </a:lnTo>
                  <a:lnTo>
                    <a:pt x="115420" y="111294"/>
                  </a:lnTo>
                  <a:lnTo>
                    <a:pt x="132794" y="147744"/>
                  </a:lnTo>
                  <a:lnTo>
                    <a:pt x="149759" y="188086"/>
                  </a:lnTo>
                  <a:lnTo>
                    <a:pt x="166360" y="231864"/>
                  </a:lnTo>
                  <a:lnTo>
                    <a:pt x="182645" y="278618"/>
                  </a:lnTo>
                  <a:lnTo>
                    <a:pt x="198659" y="327892"/>
                  </a:lnTo>
                  <a:lnTo>
                    <a:pt x="214449" y="379226"/>
                  </a:lnTo>
                  <a:lnTo>
                    <a:pt x="230060" y="432164"/>
                  </a:lnTo>
                  <a:lnTo>
                    <a:pt x="245539" y="486247"/>
                  </a:lnTo>
                  <a:lnTo>
                    <a:pt x="260933" y="541016"/>
                  </a:lnTo>
                  <a:lnTo>
                    <a:pt x="276287" y="596015"/>
                  </a:lnTo>
                  <a:lnTo>
                    <a:pt x="291647" y="650784"/>
                  </a:lnTo>
                  <a:lnTo>
                    <a:pt x="307059" y="704867"/>
                  </a:lnTo>
                  <a:lnTo>
                    <a:pt x="322571" y="757804"/>
                  </a:lnTo>
                  <a:lnTo>
                    <a:pt x="338227" y="809139"/>
                  </a:lnTo>
                  <a:lnTo>
                    <a:pt x="354075" y="858412"/>
                  </a:lnTo>
                  <a:lnTo>
                    <a:pt x="370160" y="905167"/>
                  </a:lnTo>
                  <a:lnTo>
                    <a:pt x="386529" y="948945"/>
                  </a:lnTo>
                  <a:lnTo>
                    <a:pt x="403227" y="989287"/>
                  </a:lnTo>
                  <a:lnTo>
                    <a:pt x="420301" y="1025736"/>
                  </a:lnTo>
                  <a:lnTo>
                    <a:pt x="455761" y="1085124"/>
                  </a:lnTo>
                  <a:lnTo>
                    <a:pt x="493280" y="1123444"/>
                  </a:lnTo>
                  <a:lnTo>
                    <a:pt x="512926" y="1133558"/>
                  </a:lnTo>
                  <a:lnTo>
                    <a:pt x="533225" y="1137031"/>
                  </a:lnTo>
                </a:path>
                <a:path w="1760220" h="1137284">
                  <a:moveTo>
                    <a:pt x="533225" y="1137031"/>
                  </a:moveTo>
                  <a:lnTo>
                    <a:pt x="1759643" y="1137031"/>
                  </a:lnTo>
                </a:path>
              </a:pathLst>
            </a:custGeom>
            <a:ln w="177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320584" y="6395803"/>
              <a:ext cx="533400" cy="284480"/>
            </a:xfrm>
            <a:custGeom>
              <a:avLst/>
              <a:gdLst/>
              <a:ahLst/>
              <a:cxnLst/>
              <a:rect l="l" t="t" r="r" b="b"/>
              <a:pathLst>
                <a:path w="533400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</a:pathLst>
            </a:custGeom>
            <a:ln w="1776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276149" y="2416191"/>
              <a:ext cx="995680" cy="852805"/>
            </a:xfrm>
            <a:custGeom>
              <a:avLst/>
              <a:gdLst/>
              <a:ahLst/>
              <a:cxnLst/>
              <a:rect l="l" t="t" r="r" b="b"/>
              <a:pathLst>
                <a:path w="995679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995679" h="852804">
                  <a:moveTo>
                    <a:pt x="533225" y="852773"/>
                  </a:moveTo>
                  <a:lnTo>
                    <a:pt x="995353" y="852773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276149" y="1847676"/>
              <a:ext cx="995680" cy="568960"/>
            </a:xfrm>
            <a:custGeom>
              <a:avLst/>
              <a:gdLst/>
              <a:ahLst/>
              <a:cxnLst/>
              <a:rect l="l" t="t" r="r" b="b"/>
              <a:pathLst>
                <a:path w="995679" h="568960">
                  <a:moveTo>
                    <a:pt x="0" y="568515"/>
                  </a:moveTo>
                  <a:lnTo>
                    <a:pt x="62296" y="552597"/>
                  </a:lnTo>
                  <a:lnTo>
                    <a:pt x="118930" y="509390"/>
                  </a:lnTo>
                  <a:lnTo>
                    <a:pt x="145553" y="479685"/>
                  </a:lnTo>
                  <a:lnTo>
                    <a:pt x="171277" y="445716"/>
                  </a:lnTo>
                  <a:lnTo>
                    <a:pt x="196272" y="408336"/>
                  </a:lnTo>
                  <a:lnTo>
                    <a:pt x="220712" y="368398"/>
                  </a:lnTo>
                  <a:lnTo>
                    <a:pt x="244768" y="326754"/>
                  </a:lnTo>
                  <a:lnTo>
                    <a:pt x="268612" y="284257"/>
                  </a:lnTo>
                  <a:lnTo>
                    <a:pt x="292416" y="241761"/>
                  </a:lnTo>
                  <a:lnTo>
                    <a:pt x="316351" y="200117"/>
                  </a:lnTo>
                  <a:lnTo>
                    <a:pt x="340591" y="160179"/>
                  </a:lnTo>
                  <a:lnTo>
                    <a:pt x="365307" y="122799"/>
                  </a:lnTo>
                  <a:lnTo>
                    <a:pt x="390670" y="88830"/>
                  </a:lnTo>
                  <a:lnTo>
                    <a:pt x="416854" y="59125"/>
                  </a:lnTo>
                  <a:lnTo>
                    <a:pt x="472368" y="15918"/>
                  </a:lnTo>
                  <a:lnTo>
                    <a:pt x="502043" y="4121"/>
                  </a:lnTo>
                  <a:lnTo>
                    <a:pt x="533225" y="0"/>
                  </a:lnTo>
                </a:path>
                <a:path w="995679" h="56896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276149" y="2131934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8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276149" y="2416192"/>
              <a:ext cx="1004569" cy="284480"/>
            </a:xfrm>
            <a:custGeom>
              <a:avLst/>
              <a:gdLst/>
              <a:ahLst/>
              <a:cxnLst/>
              <a:rect l="l" t="t" r="r" b="b"/>
              <a:pathLst>
                <a:path w="1004570" h="284480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1004570" h="284480">
                  <a:moveTo>
                    <a:pt x="533225" y="284257"/>
                  </a:moveTo>
                  <a:lnTo>
                    <a:pt x="1004241" y="284257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276149" y="1563419"/>
              <a:ext cx="1040130" cy="852805"/>
            </a:xfrm>
            <a:custGeom>
              <a:avLst/>
              <a:gdLst/>
              <a:ahLst/>
              <a:cxnLst/>
              <a:rect l="l" t="t" r="r" b="b"/>
              <a:pathLst>
                <a:path w="1040129" h="852805">
                  <a:moveTo>
                    <a:pt x="0" y="852773"/>
                  </a:moveTo>
                  <a:lnTo>
                    <a:pt x="50334" y="837273"/>
                  </a:lnTo>
                  <a:lnTo>
                    <a:pt x="96868" y="794266"/>
                  </a:lnTo>
                  <a:lnTo>
                    <a:pt x="140306" y="728991"/>
                  </a:lnTo>
                  <a:lnTo>
                    <a:pt x="161084" y="689641"/>
                  </a:lnTo>
                  <a:lnTo>
                    <a:pt x="181353" y="646689"/>
                  </a:lnTo>
                  <a:lnTo>
                    <a:pt x="201199" y="600789"/>
                  </a:lnTo>
                  <a:lnTo>
                    <a:pt x="220712" y="552597"/>
                  </a:lnTo>
                  <a:lnTo>
                    <a:pt x="239979" y="502768"/>
                  </a:lnTo>
                  <a:lnTo>
                    <a:pt x="259089" y="451956"/>
                  </a:lnTo>
                  <a:lnTo>
                    <a:pt x="278128" y="400817"/>
                  </a:lnTo>
                  <a:lnTo>
                    <a:pt x="297187" y="350005"/>
                  </a:lnTo>
                  <a:lnTo>
                    <a:pt x="316351" y="300176"/>
                  </a:lnTo>
                  <a:lnTo>
                    <a:pt x="335711" y="251984"/>
                  </a:lnTo>
                  <a:lnTo>
                    <a:pt x="355352" y="206084"/>
                  </a:lnTo>
                  <a:lnTo>
                    <a:pt x="375365" y="163132"/>
                  </a:lnTo>
                  <a:lnTo>
                    <a:pt x="395836" y="123781"/>
                  </a:lnTo>
                  <a:lnTo>
                    <a:pt x="416854" y="88688"/>
                  </a:lnTo>
                  <a:lnTo>
                    <a:pt x="460882" y="33892"/>
                  </a:lnTo>
                  <a:lnTo>
                    <a:pt x="508153" y="3984"/>
                  </a:lnTo>
                  <a:lnTo>
                    <a:pt x="533225" y="0"/>
                  </a:lnTo>
                </a:path>
                <a:path w="1040129" h="852805">
                  <a:moveTo>
                    <a:pt x="533225" y="0"/>
                  </a:moveTo>
                  <a:lnTo>
                    <a:pt x="1039789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280390" y="2416192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8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8280390" y="2700450"/>
              <a:ext cx="995680" cy="0"/>
            </a:xfrm>
            <a:custGeom>
              <a:avLst/>
              <a:gdLst/>
              <a:ahLst/>
              <a:cxnLst/>
              <a:rect l="l" t="t" r="r" b="b"/>
              <a:pathLst>
                <a:path w="995679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995679" h="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8280390" y="2700450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995679" h="284480">
                  <a:moveTo>
                    <a:pt x="533225" y="284257"/>
                  </a:moveTo>
                  <a:lnTo>
                    <a:pt x="995353" y="284257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315938" y="1563419"/>
              <a:ext cx="1475740" cy="0"/>
            </a:xfrm>
            <a:custGeom>
              <a:avLst/>
              <a:gdLst/>
              <a:ahLst/>
              <a:cxnLst/>
              <a:rect l="l" t="t" r="r" b="b"/>
              <a:pathLst>
                <a:path w="14757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75740" h="0">
                  <a:moveTo>
                    <a:pt x="533225" y="0"/>
                  </a:moveTo>
                  <a:lnTo>
                    <a:pt x="1475256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271502" y="2131934"/>
              <a:ext cx="1253490" cy="0"/>
            </a:xfrm>
            <a:custGeom>
              <a:avLst/>
              <a:gdLst/>
              <a:ahLst/>
              <a:cxnLst/>
              <a:rect l="l" t="t" r="r" b="b"/>
              <a:pathLst>
                <a:path w="125349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53490" h="0">
                  <a:moveTo>
                    <a:pt x="533225" y="0"/>
                  </a:moveTo>
                  <a:lnTo>
                    <a:pt x="1253079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271502" y="1847676"/>
              <a:ext cx="1209040" cy="0"/>
            </a:xfrm>
            <a:custGeom>
              <a:avLst/>
              <a:gdLst/>
              <a:ahLst/>
              <a:cxnLst/>
              <a:rect l="l" t="t" r="r" b="b"/>
              <a:pathLst>
                <a:path w="12090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09040" h="0">
                  <a:moveTo>
                    <a:pt x="533225" y="0"/>
                  </a:moveTo>
                  <a:lnTo>
                    <a:pt x="1208644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8271502" y="3268965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182370" h="0">
                  <a:moveTo>
                    <a:pt x="533225" y="0"/>
                  </a:moveTo>
                  <a:lnTo>
                    <a:pt x="1181982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2645975" y="9096253"/>
              <a:ext cx="1466850" cy="142240"/>
            </a:xfrm>
            <a:custGeom>
              <a:avLst/>
              <a:gdLst/>
              <a:ahLst/>
              <a:cxnLst/>
              <a:rect l="l" t="t" r="r" b="b"/>
              <a:pathLst>
                <a:path w="1466850" h="142240">
                  <a:moveTo>
                    <a:pt x="0" y="0"/>
                  </a:moveTo>
                  <a:lnTo>
                    <a:pt x="52344" y="2796"/>
                  </a:lnTo>
                  <a:lnTo>
                    <a:pt x="100596" y="10528"/>
                  </a:lnTo>
                  <a:lnTo>
                    <a:pt x="145553" y="22207"/>
                  </a:lnTo>
                  <a:lnTo>
                    <a:pt x="188011" y="36848"/>
                  </a:lnTo>
                  <a:lnTo>
                    <a:pt x="228765" y="53462"/>
                  </a:lnTo>
                  <a:lnTo>
                    <a:pt x="268612" y="71064"/>
                  </a:lnTo>
                  <a:lnTo>
                    <a:pt x="308348" y="88666"/>
                  </a:lnTo>
                  <a:lnTo>
                    <a:pt x="348768" y="105280"/>
                  </a:lnTo>
                  <a:lnTo>
                    <a:pt x="390670" y="119921"/>
                  </a:lnTo>
                  <a:lnTo>
                    <a:pt x="434850" y="131600"/>
                  </a:lnTo>
                  <a:lnTo>
                    <a:pt x="482102" y="139332"/>
                  </a:lnTo>
                  <a:lnTo>
                    <a:pt x="533225" y="142128"/>
                  </a:lnTo>
                </a:path>
                <a:path w="1466850" h="142240">
                  <a:moveTo>
                    <a:pt x="533225" y="142128"/>
                  </a:moveTo>
                  <a:lnTo>
                    <a:pt x="1466369" y="142128"/>
                  </a:lnTo>
                </a:path>
              </a:pathLst>
            </a:custGeom>
            <a:ln w="44425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0285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559886" y="0"/>
                  </a:moveTo>
                  <a:lnTo>
                    <a:pt x="62209" y="0"/>
                  </a:lnTo>
                  <a:lnTo>
                    <a:pt x="37994" y="4886"/>
                  </a:lnTo>
                  <a:lnTo>
                    <a:pt x="18220" y="18212"/>
                  </a:lnTo>
                  <a:lnTo>
                    <a:pt x="4888" y="37977"/>
                  </a:lnTo>
                  <a:lnTo>
                    <a:pt x="0" y="62181"/>
                  </a:lnTo>
                  <a:lnTo>
                    <a:pt x="0" y="302023"/>
                  </a:lnTo>
                  <a:lnTo>
                    <a:pt x="4888" y="326227"/>
                  </a:lnTo>
                  <a:lnTo>
                    <a:pt x="18220" y="345992"/>
                  </a:lnTo>
                  <a:lnTo>
                    <a:pt x="37994" y="359318"/>
                  </a:lnTo>
                  <a:lnTo>
                    <a:pt x="62209" y="364205"/>
                  </a:lnTo>
                  <a:lnTo>
                    <a:pt x="559886" y="364205"/>
                  </a:lnTo>
                  <a:lnTo>
                    <a:pt x="584101" y="359318"/>
                  </a:lnTo>
                  <a:lnTo>
                    <a:pt x="603875" y="345992"/>
                  </a:lnTo>
                  <a:lnTo>
                    <a:pt x="617207" y="326227"/>
                  </a:lnTo>
                  <a:lnTo>
                    <a:pt x="622096" y="302023"/>
                  </a:lnTo>
                  <a:lnTo>
                    <a:pt x="622096" y="62181"/>
                  </a:lnTo>
                  <a:lnTo>
                    <a:pt x="617207" y="37977"/>
                  </a:lnTo>
                  <a:lnTo>
                    <a:pt x="603875" y="18212"/>
                  </a:lnTo>
                  <a:lnTo>
                    <a:pt x="584101" y="4886"/>
                  </a:lnTo>
                  <a:lnTo>
                    <a:pt x="5598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10285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62209" y="364205"/>
                  </a:moveTo>
                  <a:lnTo>
                    <a:pt x="37994" y="359318"/>
                  </a:lnTo>
                  <a:lnTo>
                    <a:pt x="18220" y="345992"/>
                  </a:lnTo>
                  <a:lnTo>
                    <a:pt x="4888" y="326227"/>
                  </a:lnTo>
                  <a:lnTo>
                    <a:pt x="0" y="302024"/>
                  </a:lnTo>
                  <a:lnTo>
                    <a:pt x="0" y="62181"/>
                  </a:lnTo>
                  <a:lnTo>
                    <a:pt x="4888" y="37977"/>
                  </a:lnTo>
                  <a:lnTo>
                    <a:pt x="18220" y="18212"/>
                  </a:lnTo>
                  <a:lnTo>
                    <a:pt x="37994" y="4886"/>
                  </a:lnTo>
                  <a:lnTo>
                    <a:pt x="62209" y="0"/>
                  </a:lnTo>
                  <a:lnTo>
                    <a:pt x="559886" y="0"/>
                  </a:lnTo>
                  <a:lnTo>
                    <a:pt x="584101" y="4886"/>
                  </a:lnTo>
                  <a:lnTo>
                    <a:pt x="603875" y="18212"/>
                  </a:lnTo>
                  <a:lnTo>
                    <a:pt x="617207" y="37977"/>
                  </a:lnTo>
                  <a:lnTo>
                    <a:pt x="622096" y="62181"/>
                  </a:lnTo>
                  <a:lnTo>
                    <a:pt x="622096" y="302024"/>
                  </a:lnTo>
                  <a:lnTo>
                    <a:pt x="617207" y="326227"/>
                  </a:lnTo>
                  <a:lnTo>
                    <a:pt x="603875" y="345992"/>
                  </a:lnTo>
                  <a:lnTo>
                    <a:pt x="584101" y="359318"/>
                  </a:lnTo>
                  <a:lnTo>
                    <a:pt x="559886" y="364205"/>
                  </a:lnTo>
                  <a:lnTo>
                    <a:pt x="62209" y="364205"/>
                  </a:lnTo>
                  <a:close/>
                </a:path>
              </a:pathLst>
            </a:custGeom>
            <a:ln w="17768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1149131" y="4761944"/>
            <a:ext cx="347345" cy="2178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spc="-20">
                <a:latin typeface="Lucida Sans Unicode"/>
                <a:cs typeface="Lucida Sans Unicode"/>
              </a:rPr>
              <a:t>root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2224470" y="4508777"/>
            <a:ext cx="16256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>
                <a:latin typeface="Lucida Sans Unicode"/>
                <a:cs typeface="Lucida Sans Unicode"/>
              </a:rPr>
              <a:t>de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2224470" y="8914775"/>
            <a:ext cx="1619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>
                <a:latin typeface="Lucida Sans Unicode"/>
                <a:cs typeface="Lucida Sans Unicode"/>
              </a:rPr>
              <a:t>en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219823" y="4508777"/>
            <a:ext cx="84899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my-onkopedia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4686193" y="4508777"/>
            <a:ext cx="154876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mammakarzinom-der-</a:t>
            </a:r>
            <a:r>
              <a:rPr dirty="0" sz="900" spc="-20">
                <a:latin typeface="Lucida Sans Unicode"/>
                <a:cs typeface="Lucida Sans Unicode"/>
              </a:rPr>
              <a:t>frau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686193" y="7919873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219823" y="529166"/>
            <a:ext cx="3239770" cy="7327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47775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mammakarzinom-der-</a:t>
            </a:r>
            <a:r>
              <a:rPr dirty="0" sz="900" spc="-20">
                <a:latin typeface="Lucida Sans Unicode"/>
                <a:cs typeface="Lucida Sans Unicode"/>
              </a:rPr>
              <a:t>frau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900" spc="-10">
                <a:latin typeface="Lucida Sans Unicode"/>
                <a:cs typeface="Lucida Sans Unicode"/>
              </a:rPr>
              <a:t>onkopedia</a:t>
            </a:r>
            <a:endParaRPr sz="900">
              <a:latin typeface="Lucida Sans Unicode"/>
              <a:cs typeface="Lucida Sans Unicode"/>
            </a:endParaRPr>
          </a:p>
          <a:p>
            <a:pPr marL="1247775">
              <a:lnSpc>
                <a:spcPct val="100000"/>
              </a:lnSpc>
              <a:spcBef>
                <a:spcPts val="4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  <a:p>
            <a:pPr marL="1478915">
              <a:lnSpc>
                <a:spcPct val="100000"/>
              </a:lnSpc>
              <a:spcBef>
                <a:spcPts val="116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mammakarzinom-des-</a:t>
            </a:r>
            <a:r>
              <a:rPr dirty="0" sz="900" spc="-10">
                <a:latin typeface="Lucida Sans Unicode"/>
                <a:cs typeface="Lucida Sans Unicode"/>
              </a:rPr>
              <a:t>mannes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219823" y="8204131"/>
            <a:ext cx="1202055" cy="7327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onkopedia-</a:t>
            </a:r>
            <a:r>
              <a:rPr dirty="0" sz="900" spc="-50">
                <a:latin typeface="Lucida Sans Unicode"/>
                <a:cs typeface="Lucida Sans Unicode"/>
              </a:rPr>
              <a:t>p</a:t>
            </a: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207200"/>
              </a:lnSpc>
            </a:pPr>
            <a:r>
              <a:rPr dirty="0" sz="900">
                <a:latin typeface="Lucida Sans Unicode"/>
                <a:cs typeface="Lucida Sans Unicode"/>
              </a:rPr>
              <a:t>knowledge-</a:t>
            </a:r>
            <a:r>
              <a:rPr dirty="0" sz="900" spc="-10">
                <a:latin typeface="Lucida Sans Unicode"/>
                <a:cs typeface="Lucida Sans Unicode"/>
              </a:rPr>
              <a:t>database 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6854643" y="4224519"/>
            <a:ext cx="43053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current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6854643" y="6498582"/>
            <a:ext cx="4254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archive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6854643" y="2234713"/>
            <a:ext cx="295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draft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7894432" y="7351355"/>
            <a:ext cx="1142365" cy="44830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01.04.2013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07.08.2014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7849997" y="3087487"/>
            <a:ext cx="2266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7849997" y="1666199"/>
            <a:ext cx="24320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7849997" y="1950456"/>
            <a:ext cx="2978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7849997" y="2518971"/>
            <a:ext cx="3873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7849997" y="1381941"/>
            <a:ext cx="422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8854238" y="2234713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1.jpg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8854238" y="2518971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8854238" y="2803229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8889786" y="1381941"/>
            <a:ext cx="8559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8845350" y="1950456"/>
            <a:ext cx="6318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index.html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8845350" y="1666199"/>
            <a:ext cx="5873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8845350" y="3087487"/>
            <a:ext cx="56324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3219823" y="9056904"/>
            <a:ext cx="84899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my-onkopedia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7916019" y="3388279"/>
            <a:ext cx="1870710" cy="1842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60"/>
              </a:lnSpc>
              <a:tabLst>
                <a:tab pos="1039494" algn="l"/>
              </a:tabLst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155"/>
              </a:spcBef>
              <a:tabLst>
                <a:tab pos="995044" algn="l"/>
              </a:tabLst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  <a:p>
            <a:pPr marL="1003935" marR="260985" indent="-1004569">
              <a:lnSpc>
                <a:spcPct val="207200"/>
              </a:lnSpc>
              <a:tabLst>
                <a:tab pos="995044" algn="l"/>
              </a:tabLst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index.html 1.jpg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160"/>
              </a:spcBef>
              <a:tabLst>
                <a:tab pos="1003935" algn="l"/>
              </a:tabLst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  <a:p>
            <a:pPr algn="ctr" marL="253365">
              <a:lnSpc>
                <a:spcPct val="100000"/>
              </a:lnSpc>
              <a:spcBef>
                <a:spcPts val="116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155"/>
              </a:spcBef>
              <a:tabLst>
                <a:tab pos="995044" algn="l"/>
              </a:tabLst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7907132" y="5378084"/>
            <a:ext cx="3630295" cy="1842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59585">
              <a:lnSpc>
                <a:spcPts val="1060"/>
              </a:lnSpc>
              <a:tabLst>
                <a:tab pos="2799080" algn="l"/>
              </a:tabLst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  <a:p>
            <a:pPr marL="1759585">
              <a:lnSpc>
                <a:spcPct val="100000"/>
              </a:lnSpc>
              <a:spcBef>
                <a:spcPts val="1155"/>
              </a:spcBef>
              <a:tabLst>
                <a:tab pos="2754630" algn="l"/>
              </a:tabLst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  <a:p>
            <a:pPr marL="1759585">
              <a:lnSpc>
                <a:spcPct val="100000"/>
              </a:lnSpc>
              <a:spcBef>
                <a:spcPts val="1160"/>
              </a:spcBef>
              <a:tabLst>
                <a:tab pos="2754630" algn="l"/>
              </a:tabLst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index.html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160"/>
              </a:spcBef>
              <a:tabLst>
                <a:tab pos="2763520" algn="l"/>
              </a:tabLst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25.03.2012</a:t>
            </a:r>
            <a:r>
              <a:rPr dirty="0" sz="900">
                <a:latin typeface="Lucida Sans Unicode"/>
                <a:cs typeface="Lucida Sans Unicode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1.jpg</a:t>
            </a:r>
            <a:endParaRPr sz="900">
              <a:latin typeface="Lucida Sans Unicode"/>
              <a:cs typeface="Lucida Sans Unicode"/>
            </a:endParaRPr>
          </a:p>
          <a:p>
            <a:pPr marL="1759585">
              <a:lnSpc>
                <a:spcPct val="100000"/>
              </a:lnSpc>
              <a:spcBef>
                <a:spcPts val="1155"/>
              </a:spcBef>
              <a:tabLst>
                <a:tab pos="2763520" algn="l"/>
              </a:tabLst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  <a:p>
            <a:pPr algn="r" marR="742315">
              <a:lnSpc>
                <a:spcPct val="100000"/>
              </a:lnSpc>
              <a:spcBef>
                <a:spcPts val="116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  <a:p>
            <a:pPr marL="1759585">
              <a:lnSpc>
                <a:spcPct val="100000"/>
              </a:lnSpc>
              <a:spcBef>
                <a:spcPts val="1160"/>
              </a:spcBef>
              <a:tabLst>
                <a:tab pos="2754630" algn="l"/>
              </a:tabLst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r>
              <a:rPr dirty="0" sz="900" b="1">
                <a:latin typeface="Lucida Sans"/>
                <a:cs typeface="Lucida Sans"/>
              </a:rPr>
              <a:t>	</a:t>
            </a: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5" name="object 65" descr=""/>
          <p:cNvSpPr/>
          <p:nvPr/>
        </p:nvSpPr>
        <p:spPr>
          <a:xfrm>
            <a:off x="7302500" y="3428999"/>
            <a:ext cx="4330700" cy="3848100"/>
          </a:xfrm>
          <a:custGeom>
            <a:avLst/>
            <a:gdLst/>
            <a:ahLst/>
            <a:cxnLst/>
            <a:rect l="l" t="t" r="r" b="b"/>
            <a:pathLst>
              <a:path w="4330700" h="3848100">
                <a:moveTo>
                  <a:pt x="4330700" y="1778000"/>
                </a:moveTo>
                <a:lnTo>
                  <a:pt x="2819400" y="1778000"/>
                </a:lnTo>
                <a:lnTo>
                  <a:pt x="2819400" y="0"/>
                </a:lnTo>
                <a:lnTo>
                  <a:pt x="0" y="0"/>
                </a:lnTo>
                <a:lnTo>
                  <a:pt x="0" y="1930400"/>
                </a:lnTo>
                <a:lnTo>
                  <a:pt x="38100" y="1930400"/>
                </a:lnTo>
                <a:lnTo>
                  <a:pt x="38100" y="3251200"/>
                </a:lnTo>
                <a:lnTo>
                  <a:pt x="609600" y="3251200"/>
                </a:lnTo>
                <a:lnTo>
                  <a:pt x="609600" y="3848100"/>
                </a:lnTo>
                <a:lnTo>
                  <a:pt x="4330700" y="3848100"/>
                </a:lnTo>
                <a:lnTo>
                  <a:pt x="4330700" y="177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473807"/>
            <a:ext cx="134620" cy="57150"/>
          </a:xfrm>
          <a:custGeom>
            <a:avLst/>
            <a:gdLst/>
            <a:ahLst/>
            <a:cxnLst/>
            <a:rect l="l" t="t" r="r" b="b"/>
            <a:pathLst>
              <a:path w="134620" h="57150">
                <a:moveTo>
                  <a:pt x="134363" y="57080"/>
                </a:moveTo>
                <a:lnTo>
                  <a:pt x="0" y="57080"/>
                </a:lnTo>
                <a:lnTo>
                  <a:pt x="0" y="0"/>
                </a:lnTo>
                <a:lnTo>
                  <a:pt x="134363" y="0"/>
                </a:lnTo>
                <a:lnTo>
                  <a:pt x="134363" y="5708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0" y="6405571"/>
            <a:ext cx="431800" cy="57150"/>
          </a:xfrm>
          <a:custGeom>
            <a:avLst/>
            <a:gdLst/>
            <a:ahLst/>
            <a:cxnLst/>
            <a:rect l="l" t="t" r="r" b="b"/>
            <a:pathLst>
              <a:path w="431800" h="57150">
                <a:moveTo>
                  <a:pt x="431266" y="57080"/>
                </a:moveTo>
                <a:lnTo>
                  <a:pt x="0" y="57080"/>
                </a:lnTo>
                <a:lnTo>
                  <a:pt x="0" y="0"/>
                </a:lnTo>
                <a:lnTo>
                  <a:pt x="431266" y="0"/>
                </a:lnTo>
                <a:lnTo>
                  <a:pt x="431266" y="5708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34363" y="1319689"/>
            <a:ext cx="2786380" cy="182880"/>
          </a:xfrm>
          <a:custGeom>
            <a:avLst/>
            <a:gdLst/>
            <a:ahLst/>
            <a:cxnLst/>
            <a:rect l="l" t="t" r="r" b="b"/>
            <a:pathLst>
              <a:path w="2786380" h="182880">
                <a:moveTo>
                  <a:pt x="0" y="182657"/>
                </a:moveTo>
                <a:lnTo>
                  <a:pt x="54260" y="180330"/>
                </a:lnTo>
                <a:lnTo>
                  <a:pt x="105025" y="173782"/>
                </a:lnTo>
                <a:lnTo>
                  <a:pt x="152818" y="163661"/>
                </a:lnTo>
                <a:lnTo>
                  <a:pt x="198162" y="150618"/>
                </a:lnTo>
                <a:lnTo>
                  <a:pt x="241582" y="135302"/>
                </a:lnTo>
                <a:lnTo>
                  <a:pt x="283601" y="118362"/>
                </a:lnTo>
                <a:lnTo>
                  <a:pt x="324743" y="100448"/>
                </a:lnTo>
                <a:lnTo>
                  <a:pt x="365532" y="82209"/>
                </a:lnTo>
                <a:lnTo>
                  <a:pt x="406491" y="64295"/>
                </a:lnTo>
                <a:lnTo>
                  <a:pt x="448145" y="47355"/>
                </a:lnTo>
                <a:lnTo>
                  <a:pt x="491016" y="32039"/>
                </a:lnTo>
                <a:lnTo>
                  <a:pt x="535630" y="18996"/>
                </a:lnTo>
                <a:lnTo>
                  <a:pt x="582509" y="8875"/>
                </a:lnTo>
                <a:lnTo>
                  <a:pt x="632178" y="2327"/>
                </a:lnTo>
                <a:lnTo>
                  <a:pt x="685159" y="0"/>
                </a:lnTo>
              </a:path>
              <a:path w="2786380" h="182880">
                <a:moveTo>
                  <a:pt x="685159" y="0"/>
                </a:moveTo>
                <a:lnTo>
                  <a:pt x="2786316" y="0"/>
                </a:lnTo>
              </a:path>
            </a:pathLst>
          </a:custGeom>
          <a:ln w="45670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08427" y="2027483"/>
            <a:ext cx="3094990" cy="7749540"/>
            <a:chOff x="408427" y="2027483"/>
            <a:chExt cx="3094990" cy="7749540"/>
          </a:xfrm>
        </p:grpSpPr>
        <p:sp>
          <p:nvSpPr>
            <p:cNvPr id="6" name="object 6" descr=""/>
            <p:cNvSpPr/>
            <p:nvPr/>
          </p:nvSpPr>
          <p:spPr>
            <a:xfrm>
              <a:off x="431266" y="2050321"/>
              <a:ext cx="3072130" cy="4384040"/>
            </a:xfrm>
            <a:custGeom>
              <a:avLst/>
              <a:gdLst/>
              <a:ahLst/>
              <a:cxnLst/>
              <a:rect l="l" t="t" r="r" b="b"/>
              <a:pathLst>
                <a:path w="3072129" h="4384040">
                  <a:moveTo>
                    <a:pt x="0" y="4383790"/>
                  </a:moveTo>
                  <a:lnTo>
                    <a:pt x="34004" y="4362041"/>
                  </a:lnTo>
                  <a:lnTo>
                    <a:pt x="58572" y="4318595"/>
                  </a:lnTo>
                  <a:lnTo>
                    <a:pt x="74535" y="4277576"/>
                  </a:lnTo>
                  <a:lnTo>
                    <a:pt x="90183" y="4227449"/>
                  </a:lnTo>
                  <a:lnTo>
                    <a:pt x="105532" y="4168677"/>
                  </a:lnTo>
                  <a:lnTo>
                    <a:pt x="120597" y="4101719"/>
                  </a:lnTo>
                  <a:lnTo>
                    <a:pt x="135394" y="4027038"/>
                  </a:lnTo>
                  <a:lnTo>
                    <a:pt x="142696" y="3986946"/>
                  </a:lnTo>
                  <a:lnTo>
                    <a:pt x="149938" y="3945095"/>
                  </a:lnTo>
                  <a:lnTo>
                    <a:pt x="157120" y="3901544"/>
                  </a:lnTo>
                  <a:lnTo>
                    <a:pt x="164244" y="3856350"/>
                  </a:lnTo>
                  <a:lnTo>
                    <a:pt x="171314" y="3809572"/>
                  </a:lnTo>
                  <a:lnTo>
                    <a:pt x="178329" y="3761265"/>
                  </a:lnTo>
                  <a:lnTo>
                    <a:pt x="185293" y="3711489"/>
                  </a:lnTo>
                  <a:lnTo>
                    <a:pt x="192208" y="3660301"/>
                  </a:lnTo>
                  <a:lnTo>
                    <a:pt x="199075" y="3607759"/>
                  </a:lnTo>
                  <a:lnTo>
                    <a:pt x="205896" y="3553919"/>
                  </a:lnTo>
                  <a:lnTo>
                    <a:pt x="212673" y="3498840"/>
                  </a:lnTo>
                  <a:lnTo>
                    <a:pt x="219408" y="3442580"/>
                  </a:lnTo>
                  <a:lnTo>
                    <a:pt x="226104" y="3385196"/>
                  </a:lnTo>
                  <a:lnTo>
                    <a:pt x="232761" y="3326745"/>
                  </a:lnTo>
                  <a:lnTo>
                    <a:pt x="239382" y="3267286"/>
                  </a:lnTo>
                  <a:lnTo>
                    <a:pt x="245969" y="3206875"/>
                  </a:lnTo>
                  <a:lnTo>
                    <a:pt x="252524" y="3145571"/>
                  </a:lnTo>
                  <a:lnTo>
                    <a:pt x="259049" y="3083432"/>
                  </a:lnTo>
                  <a:lnTo>
                    <a:pt x="265545" y="3020514"/>
                  </a:lnTo>
                  <a:lnTo>
                    <a:pt x="272015" y="2956876"/>
                  </a:lnTo>
                  <a:lnTo>
                    <a:pt x="278461" y="2892575"/>
                  </a:lnTo>
                  <a:lnTo>
                    <a:pt x="284884" y="2827669"/>
                  </a:lnTo>
                  <a:lnTo>
                    <a:pt x="291286" y="2762215"/>
                  </a:lnTo>
                  <a:lnTo>
                    <a:pt x="297670" y="2696271"/>
                  </a:lnTo>
                  <a:lnTo>
                    <a:pt x="304037" y="2629895"/>
                  </a:lnTo>
                  <a:lnTo>
                    <a:pt x="310389" y="2563144"/>
                  </a:lnTo>
                  <a:lnTo>
                    <a:pt x="316728" y="2496077"/>
                  </a:lnTo>
                  <a:lnTo>
                    <a:pt x="323057" y="2428750"/>
                  </a:lnTo>
                  <a:lnTo>
                    <a:pt x="329376" y="2361221"/>
                  </a:lnTo>
                  <a:lnTo>
                    <a:pt x="335689" y="2293548"/>
                  </a:lnTo>
                  <a:lnTo>
                    <a:pt x="341996" y="2225789"/>
                  </a:lnTo>
                  <a:lnTo>
                    <a:pt x="348301" y="2158001"/>
                  </a:lnTo>
                  <a:lnTo>
                    <a:pt x="354604" y="2090241"/>
                  </a:lnTo>
                  <a:lnTo>
                    <a:pt x="360907" y="2022568"/>
                  </a:lnTo>
                  <a:lnTo>
                    <a:pt x="367214" y="1955040"/>
                  </a:lnTo>
                  <a:lnTo>
                    <a:pt x="373525" y="1887712"/>
                  </a:lnTo>
                  <a:lnTo>
                    <a:pt x="379842" y="1820645"/>
                  </a:lnTo>
                  <a:lnTo>
                    <a:pt x="386168" y="1753894"/>
                  </a:lnTo>
                  <a:lnTo>
                    <a:pt x="392505" y="1687518"/>
                  </a:lnTo>
                  <a:lnTo>
                    <a:pt x="398854" y="1621574"/>
                  </a:lnTo>
                  <a:lnTo>
                    <a:pt x="405217" y="1556121"/>
                  </a:lnTo>
                  <a:lnTo>
                    <a:pt x="411596" y="1491214"/>
                  </a:lnTo>
                  <a:lnTo>
                    <a:pt x="417993" y="1426913"/>
                  </a:lnTo>
                  <a:lnTo>
                    <a:pt x="424411" y="1363275"/>
                  </a:lnTo>
                  <a:lnTo>
                    <a:pt x="430850" y="1300357"/>
                  </a:lnTo>
                  <a:lnTo>
                    <a:pt x="437314" y="1238218"/>
                  </a:lnTo>
                  <a:lnTo>
                    <a:pt x="443803" y="1176914"/>
                  </a:lnTo>
                  <a:lnTo>
                    <a:pt x="450320" y="1116504"/>
                  </a:lnTo>
                  <a:lnTo>
                    <a:pt x="456867" y="1057044"/>
                  </a:lnTo>
                  <a:lnTo>
                    <a:pt x="463446" y="998594"/>
                  </a:lnTo>
                  <a:lnTo>
                    <a:pt x="470058" y="941209"/>
                  </a:lnTo>
                  <a:lnTo>
                    <a:pt x="476706" y="884949"/>
                  </a:lnTo>
                  <a:lnTo>
                    <a:pt x="483392" y="829870"/>
                  </a:lnTo>
                  <a:lnTo>
                    <a:pt x="490117" y="776031"/>
                  </a:lnTo>
                  <a:lnTo>
                    <a:pt x="496883" y="723488"/>
                  </a:lnTo>
                  <a:lnTo>
                    <a:pt x="503693" y="672300"/>
                  </a:lnTo>
                  <a:lnTo>
                    <a:pt x="510548" y="622524"/>
                  </a:lnTo>
                  <a:lnTo>
                    <a:pt x="517450" y="574218"/>
                  </a:lnTo>
                  <a:lnTo>
                    <a:pt x="524401" y="527439"/>
                  </a:lnTo>
                  <a:lnTo>
                    <a:pt x="531403" y="482245"/>
                  </a:lnTo>
                  <a:lnTo>
                    <a:pt x="538459" y="438694"/>
                  </a:lnTo>
                  <a:lnTo>
                    <a:pt x="545569" y="396843"/>
                  </a:lnTo>
                  <a:lnTo>
                    <a:pt x="552736" y="356751"/>
                  </a:lnTo>
                  <a:lnTo>
                    <a:pt x="559962" y="318474"/>
                  </a:lnTo>
                  <a:lnTo>
                    <a:pt x="574598" y="247597"/>
                  </a:lnTo>
                  <a:lnTo>
                    <a:pt x="589493" y="184675"/>
                  </a:lnTo>
                  <a:lnTo>
                    <a:pt x="604662" y="130167"/>
                  </a:lnTo>
                  <a:lnTo>
                    <a:pt x="620120" y="84537"/>
                  </a:lnTo>
                  <a:lnTo>
                    <a:pt x="635884" y="48243"/>
                  </a:lnTo>
                  <a:lnTo>
                    <a:pt x="660135" y="12320"/>
                  </a:lnTo>
                  <a:lnTo>
                    <a:pt x="676729" y="1388"/>
                  </a:lnTo>
                  <a:lnTo>
                    <a:pt x="685159" y="0"/>
                  </a:lnTo>
                </a:path>
                <a:path w="3072129" h="4384040">
                  <a:moveTo>
                    <a:pt x="685159" y="0"/>
                  </a:moveTo>
                  <a:lnTo>
                    <a:pt x="3071799" y="0"/>
                  </a:lnTo>
                </a:path>
              </a:pathLst>
            </a:custGeom>
            <a:ln w="456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31266" y="6434111"/>
              <a:ext cx="2786380" cy="0"/>
            </a:xfrm>
            <a:custGeom>
              <a:avLst/>
              <a:gdLst/>
              <a:ahLst/>
              <a:cxnLst/>
              <a:rect l="l" t="t" r="r" b="b"/>
              <a:pathLst>
                <a:path w="278638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2786380" h="0">
                  <a:moveTo>
                    <a:pt x="685159" y="0"/>
                  </a:moveTo>
                  <a:lnTo>
                    <a:pt x="2786316" y="0"/>
                  </a:lnTo>
                </a:path>
              </a:pathLst>
            </a:custGeom>
            <a:ln w="456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31266" y="6434111"/>
              <a:ext cx="456565" cy="3319779"/>
            </a:xfrm>
            <a:custGeom>
              <a:avLst/>
              <a:gdLst/>
              <a:ahLst/>
              <a:cxnLst/>
              <a:rect l="l" t="t" r="r" b="b"/>
              <a:pathLst>
                <a:path w="456565" h="3319779">
                  <a:moveTo>
                    <a:pt x="0" y="0"/>
                  </a:moveTo>
                  <a:lnTo>
                    <a:pt x="34004" y="21749"/>
                  </a:lnTo>
                  <a:lnTo>
                    <a:pt x="58572" y="65194"/>
                  </a:lnTo>
                  <a:lnTo>
                    <a:pt x="74535" y="106214"/>
                  </a:lnTo>
                  <a:lnTo>
                    <a:pt x="90183" y="156340"/>
                  </a:lnTo>
                  <a:lnTo>
                    <a:pt x="105532" y="215113"/>
                  </a:lnTo>
                  <a:lnTo>
                    <a:pt x="120597" y="282070"/>
                  </a:lnTo>
                  <a:lnTo>
                    <a:pt x="135394" y="356751"/>
                  </a:lnTo>
                  <a:lnTo>
                    <a:pt x="142696" y="396843"/>
                  </a:lnTo>
                  <a:lnTo>
                    <a:pt x="149938" y="438694"/>
                  </a:lnTo>
                  <a:lnTo>
                    <a:pt x="157120" y="482245"/>
                  </a:lnTo>
                  <a:lnTo>
                    <a:pt x="164244" y="527439"/>
                  </a:lnTo>
                  <a:lnTo>
                    <a:pt x="171314" y="574218"/>
                  </a:lnTo>
                  <a:lnTo>
                    <a:pt x="178329" y="622524"/>
                  </a:lnTo>
                  <a:lnTo>
                    <a:pt x="185293" y="672300"/>
                  </a:lnTo>
                  <a:lnTo>
                    <a:pt x="192208" y="723488"/>
                  </a:lnTo>
                  <a:lnTo>
                    <a:pt x="199075" y="776031"/>
                  </a:lnTo>
                  <a:lnTo>
                    <a:pt x="205896" y="829870"/>
                  </a:lnTo>
                  <a:lnTo>
                    <a:pt x="212673" y="884949"/>
                  </a:lnTo>
                  <a:lnTo>
                    <a:pt x="219408" y="941209"/>
                  </a:lnTo>
                  <a:lnTo>
                    <a:pt x="226104" y="998594"/>
                  </a:lnTo>
                  <a:lnTo>
                    <a:pt x="232761" y="1057044"/>
                  </a:lnTo>
                  <a:lnTo>
                    <a:pt x="239382" y="1116504"/>
                  </a:lnTo>
                  <a:lnTo>
                    <a:pt x="245969" y="1176914"/>
                  </a:lnTo>
                  <a:lnTo>
                    <a:pt x="252524" y="1238218"/>
                  </a:lnTo>
                  <a:lnTo>
                    <a:pt x="259049" y="1300357"/>
                  </a:lnTo>
                  <a:lnTo>
                    <a:pt x="265545" y="1363275"/>
                  </a:lnTo>
                  <a:lnTo>
                    <a:pt x="272015" y="1426913"/>
                  </a:lnTo>
                  <a:lnTo>
                    <a:pt x="278461" y="1491214"/>
                  </a:lnTo>
                  <a:lnTo>
                    <a:pt x="284884" y="1556120"/>
                  </a:lnTo>
                  <a:lnTo>
                    <a:pt x="291286" y="1621574"/>
                  </a:lnTo>
                  <a:lnTo>
                    <a:pt x="297670" y="1687518"/>
                  </a:lnTo>
                  <a:lnTo>
                    <a:pt x="304037" y="1753894"/>
                  </a:lnTo>
                  <a:lnTo>
                    <a:pt x="310389" y="1820645"/>
                  </a:lnTo>
                  <a:lnTo>
                    <a:pt x="316728" y="1887712"/>
                  </a:lnTo>
                  <a:lnTo>
                    <a:pt x="323057" y="1955039"/>
                  </a:lnTo>
                  <a:lnTo>
                    <a:pt x="329376" y="2022568"/>
                  </a:lnTo>
                  <a:lnTo>
                    <a:pt x="335689" y="2090241"/>
                  </a:lnTo>
                  <a:lnTo>
                    <a:pt x="341996" y="2158000"/>
                  </a:lnTo>
                  <a:lnTo>
                    <a:pt x="348301" y="2225789"/>
                  </a:lnTo>
                  <a:lnTo>
                    <a:pt x="354604" y="2293548"/>
                  </a:lnTo>
                  <a:lnTo>
                    <a:pt x="360907" y="2361221"/>
                  </a:lnTo>
                  <a:lnTo>
                    <a:pt x="367214" y="2428750"/>
                  </a:lnTo>
                  <a:lnTo>
                    <a:pt x="373525" y="2496077"/>
                  </a:lnTo>
                  <a:lnTo>
                    <a:pt x="379842" y="2563144"/>
                  </a:lnTo>
                  <a:lnTo>
                    <a:pt x="386168" y="2629895"/>
                  </a:lnTo>
                  <a:lnTo>
                    <a:pt x="392505" y="2696271"/>
                  </a:lnTo>
                  <a:lnTo>
                    <a:pt x="398854" y="2762215"/>
                  </a:lnTo>
                  <a:lnTo>
                    <a:pt x="405217" y="2827669"/>
                  </a:lnTo>
                  <a:lnTo>
                    <a:pt x="411596" y="2892575"/>
                  </a:lnTo>
                  <a:lnTo>
                    <a:pt x="417993" y="2956876"/>
                  </a:lnTo>
                  <a:lnTo>
                    <a:pt x="424411" y="3020514"/>
                  </a:lnTo>
                  <a:lnTo>
                    <a:pt x="430850" y="3083432"/>
                  </a:lnTo>
                  <a:lnTo>
                    <a:pt x="437314" y="3145571"/>
                  </a:lnTo>
                  <a:lnTo>
                    <a:pt x="443803" y="3206875"/>
                  </a:lnTo>
                  <a:lnTo>
                    <a:pt x="450320" y="3267285"/>
                  </a:lnTo>
                  <a:lnTo>
                    <a:pt x="456068" y="3319488"/>
                  </a:lnTo>
                </a:path>
              </a:pathLst>
            </a:custGeom>
            <a:ln w="4567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34363" y="1502348"/>
            <a:ext cx="1279525" cy="182880"/>
          </a:xfrm>
          <a:custGeom>
            <a:avLst/>
            <a:gdLst/>
            <a:ahLst/>
            <a:cxnLst/>
            <a:rect l="l" t="t" r="r" b="b"/>
            <a:pathLst>
              <a:path w="1279525" h="182880">
                <a:moveTo>
                  <a:pt x="0" y="0"/>
                </a:moveTo>
                <a:lnTo>
                  <a:pt x="54260" y="2327"/>
                </a:lnTo>
                <a:lnTo>
                  <a:pt x="105025" y="8875"/>
                </a:lnTo>
                <a:lnTo>
                  <a:pt x="152818" y="18996"/>
                </a:lnTo>
                <a:lnTo>
                  <a:pt x="198162" y="32039"/>
                </a:lnTo>
                <a:lnTo>
                  <a:pt x="241582" y="47355"/>
                </a:lnTo>
                <a:lnTo>
                  <a:pt x="283601" y="64295"/>
                </a:lnTo>
                <a:lnTo>
                  <a:pt x="324743" y="82209"/>
                </a:lnTo>
                <a:lnTo>
                  <a:pt x="365532" y="100448"/>
                </a:lnTo>
                <a:lnTo>
                  <a:pt x="406491" y="118362"/>
                </a:lnTo>
                <a:lnTo>
                  <a:pt x="448145" y="135302"/>
                </a:lnTo>
                <a:lnTo>
                  <a:pt x="491016" y="150618"/>
                </a:lnTo>
                <a:lnTo>
                  <a:pt x="535630" y="163661"/>
                </a:lnTo>
                <a:lnTo>
                  <a:pt x="582509" y="173782"/>
                </a:lnTo>
                <a:lnTo>
                  <a:pt x="632178" y="180330"/>
                </a:lnTo>
                <a:lnTo>
                  <a:pt x="685159" y="182657"/>
                </a:lnTo>
              </a:path>
              <a:path w="1279525" h="182880">
                <a:moveTo>
                  <a:pt x="685159" y="182657"/>
                </a:moveTo>
                <a:lnTo>
                  <a:pt x="1278964" y="182657"/>
                </a:lnTo>
              </a:path>
            </a:pathLst>
          </a:custGeom>
          <a:ln w="45670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3200437" y="2404207"/>
            <a:ext cx="4533900" cy="7360920"/>
            <a:chOff x="3200437" y="2404207"/>
            <a:chExt cx="4533900" cy="7360920"/>
          </a:xfrm>
        </p:grpSpPr>
        <p:sp>
          <p:nvSpPr>
            <p:cNvPr id="11" name="object 11" descr=""/>
            <p:cNvSpPr/>
            <p:nvPr/>
          </p:nvSpPr>
          <p:spPr>
            <a:xfrm>
              <a:off x="3217582" y="6068795"/>
              <a:ext cx="685165" cy="365760"/>
            </a:xfrm>
            <a:custGeom>
              <a:avLst/>
              <a:gdLst/>
              <a:ahLst/>
              <a:cxnLst/>
              <a:rect l="l" t="t" r="r" b="b"/>
              <a:pathLst>
                <a:path w="685164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</a:pathLst>
            </a:custGeom>
            <a:ln w="3425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902741" y="6068795"/>
              <a:ext cx="631190" cy="0"/>
            </a:xfrm>
            <a:custGeom>
              <a:avLst/>
              <a:gdLst/>
              <a:ahLst/>
              <a:cxnLst/>
              <a:rect l="l" t="t" r="r" b="b"/>
              <a:pathLst>
                <a:path w="631189" h="0">
                  <a:moveTo>
                    <a:pt x="0" y="0"/>
                  </a:moveTo>
                  <a:lnTo>
                    <a:pt x="631158" y="0"/>
                  </a:lnTo>
                </a:path>
              </a:pathLst>
            </a:custGeom>
            <a:ln w="3424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217582" y="6434111"/>
              <a:ext cx="1336675" cy="2557780"/>
            </a:xfrm>
            <a:custGeom>
              <a:avLst/>
              <a:gdLst/>
              <a:ahLst/>
              <a:cxnLst/>
              <a:rect l="l" t="t" r="r" b="b"/>
              <a:pathLst>
                <a:path w="1336675" h="2557779">
                  <a:moveTo>
                    <a:pt x="0" y="0"/>
                  </a:moveTo>
                  <a:lnTo>
                    <a:pt x="40387" y="17947"/>
                  </a:lnTo>
                  <a:lnTo>
                    <a:pt x="66201" y="48726"/>
                  </a:lnTo>
                  <a:lnTo>
                    <a:pt x="91198" y="93295"/>
                  </a:lnTo>
                  <a:lnTo>
                    <a:pt x="115442" y="150572"/>
                  </a:lnTo>
                  <a:lnTo>
                    <a:pt x="138993" y="219476"/>
                  </a:lnTo>
                  <a:lnTo>
                    <a:pt x="150529" y="257950"/>
                  </a:lnTo>
                  <a:lnTo>
                    <a:pt x="161915" y="298925"/>
                  </a:lnTo>
                  <a:lnTo>
                    <a:pt x="173159" y="342266"/>
                  </a:lnTo>
                  <a:lnTo>
                    <a:pt x="184269" y="387838"/>
                  </a:lnTo>
                  <a:lnTo>
                    <a:pt x="195253" y="435505"/>
                  </a:lnTo>
                  <a:lnTo>
                    <a:pt x="206119" y="485133"/>
                  </a:lnTo>
                  <a:lnTo>
                    <a:pt x="216874" y="536586"/>
                  </a:lnTo>
                  <a:lnTo>
                    <a:pt x="227526" y="589728"/>
                  </a:lnTo>
                  <a:lnTo>
                    <a:pt x="238083" y="644426"/>
                  </a:lnTo>
                  <a:lnTo>
                    <a:pt x="248552" y="700542"/>
                  </a:lnTo>
                  <a:lnTo>
                    <a:pt x="258942" y="757944"/>
                  </a:lnTo>
                  <a:lnTo>
                    <a:pt x="269261" y="816494"/>
                  </a:lnTo>
                  <a:lnTo>
                    <a:pt x="279515" y="876058"/>
                  </a:lnTo>
                  <a:lnTo>
                    <a:pt x="289714" y="936502"/>
                  </a:lnTo>
                  <a:lnTo>
                    <a:pt x="299863" y="997688"/>
                  </a:lnTo>
                  <a:lnTo>
                    <a:pt x="309973" y="1059483"/>
                  </a:lnTo>
                  <a:lnTo>
                    <a:pt x="320049" y="1121751"/>
                  </a:lnTo>
                  <a:lnTo>
                    <a:pt x="330101" y="1184358"/>
                  </a:lnTo>
                  <a:lnTo>
                    <a:pt x="340136" y="1247167"/>
                  </a:lnTo>
                  <a:lnTo>
                    <a:pt x="350161" y="1310043"/>
                  </a:lnTo>
                  <a:lnTo>
                    <a:pt x="360184" y="1372852"/>
                  </a:lnTo>
                  <a:lnTo>
                    <a:pt x="370213" y="1435459"/>
                  </a:lnTo>
                  <a:lnTo>
                    <a:pt x="380257" y="1497727"/>
                  </a:lnTo>
                  <a:lnTo>
                    <a:pt x="390322" y="1559522"/>
                  </a:lnTo>
                  <a:lnTo>
                    <a:pt x="400417" y="1620708"/>
                  </a:lnTo>
                  <a:lnTo>
                    <a:pt x="410549" y="1681152"/>
                  </a:lnTo>
                  <a:lnTo>
                    <a:pt x="420726" y="1740716"/>
                  </a:lnTo>
                  <a:lnTo>
                    <a:pt x="430956" y="1799266"/>
                  </a:lnTo>
                  <a:lnTo>
                    <a:pt x="441247" y="1856668"/>
                  </a:lnTo>
                  <a:lnTo>
                    <a:pt x="451606" y="1912784"/>
                  </a:lnTo>
                  <a:lnTo>
                    <a:pt x="462041" y="1967482"/>
                  </a:lnTo>
                  <a:lnTo>
                    <a:pt x="472561" y="2020624"/>
                  </a:lnTo>
                  <a:lnTo>
                    <a:pt x="483172" y="2072077"/>
                  </a:lnTo>
                  <a:lnTo>
                    <a:pt x="493883" y="2121705"/>
                  </a:lnTo>
                  <a:lnTo>
                    <a:pt x="504701" y="2169372"/>
                  </a:lnTo>
                  <a:lnTo>
                    <a:pt x="515635" y="2214944"/>
                  </a:lnTo>
                  <a:lnTo>
                    <a:pt x="526691" y="2258285"/>
                  </a:lnTo>
                  <a:lnTo>
                    <a:pt x="537878" y="2299260"/>
                  </a:lnTo>
                  <a:lnTo>
                    <a:pt x="549204" y="2337734"/>
                  </a:lnTo>
                  <a:lnTo>
                    <a:pt x="572302" y="2406638"/>
                  </a:lnTo>
                  <a:lnTo>
                    <a:pt x="596048" y="2463915"/>
                  </a:lnTo>
                  <a:lnTo>
                    <a:pt x="620504" y="2508484"/>
                  </a:lnTo>
                  <a:lnTo>
                    <a:pt x="645733" y="2539263"/>
                  </a:lnTo>
                  <a:lnTo>
                    <a:pt x="671795" y="2555171"/>
                  </a:lnTo>
                  <a:lnTo>
                    <a:pt x="685159" y="2557210"/>
                  </a:lnTo>
                </a:path>
                <a:path w="1336675" h="2557779">
                  <a:moveTo>
                    <a:pt x="685159" y="2557210"/>
                  </a:moveTo>
                  <a:lnTo>
                    <a:pt x="1336061" y="2557210"/>
                  </a:lnTo>
                </a:path>
              </a:pathLst>
            </a:custGeom>
            <a:ln w="34253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217582" y="3511584"/>
              <a:ext cx="1279525" cy="2922905"/>
            </a:xfrm>
            <a:custGeom>
              <a:avLst/>
              <a:gdLst/>
              <a:ahLst/>
              <a:cxnLst/>
              <a:rect l="l" t="t" r="r" b="b"/>
              <a:pathLst>
                <a:path w="1279525" h="2922904">
                  <a:moveTo>
                    <a:pt x="0" y="2922526"/>
                  </a:moveTo>
                  <a:lnTo>
                    <a:pt x="35810" y="2906433"/>
                  </a:lnTo>
                  <a:lnTo>
                    <a:pt x="70056" y="2860074"/>
                  </a:lnTo>
                  <a:lnTo>
                    <a:pt x="92090" y="2813778"/>
                  </a:lnTo>
                  <a:lnTo>
                    <a:pt x="113535" y="2756165"/>
                  </a:lnTo>
                  <a:lnTo>
                    <a:pt x="134437" y="2688090"/>
                  </a:lnTo>
                  <a:lnTo>
                    <a:pt x="144696" y="2650396"/>
                  </a:lnTo>
                  <a:lnTo>
                    <a:pt x="154836" y="2610407"/>
                  </a:lnTo>
                  <a:lnTo>
                    <a:pt x="164861" y="2568230"/>
                  </a:lnTo>
                  <a:lnTo>
                    <a:pt x="174777" y="2523970"/>
                  </a:lnTo>
                  <a:lnTo>
                    <a:pt x="184589" y="2477736"/>
                  </a:lnTo>
                  <a:lnTo>
                    <a:pt x="194303" y="2429634"/>
                  </a:lnTo>
                  <a:lnTo>
                    <a:pt x="203923" y="2379770"/>
                  </a:lnTo>
                  <a:lnTo>
                    <a:pt x="213456" y="2328251"/>
                  </a:lnTo>
                  <a:lnTo>
                    <a:pt x="222906" y="2275184"/>
                  </a:lnTo>
                  <a:lnTo>
                    <a:pt x="232280" y="2220677"/>
                  </a:lnTo>
                  <a:lnTo>
                    <a:pt x="241582" y="2164834"/>
                  </a:lnTo>
                  <a:lnTo>
                    <a:pt x="250817" y="2107764"/>
                  </a:lnTo>
                  <a:lnTo>
                    <a:pt x="259992" y="2049573"/>
                  </a:lnTo>
                  <a:lnTo>
                    <a:pt x="269112" y="1990368"/>
                  </a:lnTo>
                  <a:lnTo>
                    <a:pt x="278181" y="1930256"/>
                  </a:lnTo>
                  <a:lnTo>
                    <a:pt x="287206" y="1869342"/>
                  </a:lnTo>
                  <a:lnTo>
                    <a:pt x="296191" y="1807735"/>
                  </a:lnTo>
                  <a:lnTo>
                    <a:pt x="305143" y="1745541"/>
                  </a:lnTo>
                  <a:lnTo>
                    <a:pt x="314065" y="1682866"/>
                  </a:lnTo>
                  <a:lnTo>
                    <a:pt x="322965" y="1619818"/>
                  </a:lnTo>
                  <a:lnTo>
                    <a:pt x="331847" y="1556503"/>
                  </a:lnTo>
                  <a:lnTo>
                    <a:pt x="340717" y="1493027"/>
                  </a:lnTo>
                  <a:lnTo>
                    <a:pt x="349579" y="1429499"/>
                  </a:lnTo>
                  <a:lnTo>
                    <a:pt x="358440" y="1366023"/>
                  </a:lnTo>
                  <a:lnTo>
                    <a:pt x="367305" y="1302708"/>
                  </a:lnTo>
                  <a:lnTo>
                    <a:pt x="376179" y="1239660"/>
                  </a:lnTo>
                  <a:lnTo>
                    <a:pt x="385067" y="1176985"/>
                  </a:lnTo>
                  <a:lnTo>
                    <a:pt x="393976" y="1114791"/>
                  </a:lnTo>
                  <a:lnTo>
                    <a:pt x="402909" y="1053183"/>
                  </a:lnTo>
                  <a:lnTo>
                    <a:pt x="411874" y="992270"/>
                  </a:lnTo>
                  <a:lnTo>
                    <a:pt x="420874" y="932158"/>
                  </a:lnTo>
                  <a:lnTo>
                    <a:pt x="429916" y="872953"/>
                  </a:lnTo>
                  <a:lnTo>
                    <a:pt x="439004" y="814762"/>
                  </a:lnTo>
                  <a:lnTo>
                    <a:pt x="448145" y="757692"/>
                  </a:lnTo>
                  <a:lnTo>
                    <a:pt x="457343" y="701849"/>
                  </a:lnTo>
                  <a:lnTo>
                    <a:pt x="466604" y="647341"/>
                  </a:lnTo>
                  <a:lnTo>
                    <a:pt x="475934" y="594275"/>
                  </a:lnTo>
                  <a:lnTo>
                    <a:pt x="485337" y="542756"/>
                  </a:lnTo>
                  <a:lnTo>
                    <a:pt x="494819" y="492892"/>
                  </a:lnTo>
                  <a:lnTo>
                    <a:pt x="504386" y="444790"/>
                  </a:lnTo>
                  <a:lnTo>
                    <a:pt x="514043" y="398555"/>
                  </a:lnTo>
                  <a:lnTo>
                    <a:pt x="523794" y="354296"/>
                  </a:lnTo>
                  <a:lnTo>
                    <a:pt x="533647" y="312119"/>
                  </a:lnTo>
                  <a:lnTo>
                    <a:pt x="543605" y="272130"/>
                  </a:lnTo>
                  <a:lnTo>
                    <a:pt x="553675" y="234436"/>
                  </a:lnTo>
                  <a:lnTo>
                    <a:pt x="574171" y="166361"/>
                  </a:lnTo>
                  <a:lnTo>
                    <a:pt x="595176" y="108748"/>
                  </a:lnTo>
                  <a:lnTo>
                    <a:pt x="616734" y="62452"/>
                  </a:lnTo>
                  <a:lnTo>
                    <a:pt x="638889" y="28325"/>
                  </a:lnTo>
                  <a:lnTo>
                    <a:pt x="673333" y="1823"/>
                  </a:lnTo>
                  <a:lnTo>
                    <a:pt x="685159" y="0"/>
                  </a:lnTo>
                </a:path>
                <a:path w="1279525" h="2922904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34253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553643" y="8991322"/>
              <a:ext cx="427355" cy="762635"/>
            </a:xfrm>
            <a:custGeom>
              <a:avLst/>
              <a:gdLst/>
              <a:ahLst/>
              <a:cxnLst/>
              <a:rect l="l" t="t" r="r" b="b"/>
              <a:pathLst>
                <a:path w="427354" h="762634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3"/>
                  </a:lnTo>
                  <a:lnTo>
                    <a:pt x="427359" y="762277"/>
                  </a:lnTo>
                </a:path>
              </a:pathLst>
            </a:custGeom>
            <a:ln w="2283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553643" y="8991322"/>
              <a:ext cx="354330" cy="762635"/>
            </a:xfrm>
            <a:custGeom>
              <a:avLst/>
              <a:gdLst/>
              <a:ahLst/>
              <a:cxnLst/>
              <a:rect l="l" t="t" r="r" b="b"/>
              <a:pathLst>
                <a:path w="354329" h="762634">
                  <a:moveTo>
                    <a:pt x="0" y="0"/>
                  </a:moveTo>
                  <a:lnTo>
                    <a:pt x="41043" y="10594"/>
                  </a:lnTo>
                  <a:lnTo>
                    <a:pt x="80047" y="40915"/>
                  </a:lnTo>
                  <a:lnTo>
                    <a:pt x="117231" y="88771"/>
                  </a:lnTo>
                  <a:lnTo>
                    <a:pt x="152818" y="151971"/>
                  </a:lnTo>
                  <a:lnTo>
                    <a:pt x="170080" y="188639"/>
                  </a:lnTo>
                  <a:lnTo>
                    <a:pt x="187027" y="228322"/>
                  </a:lnTo>
                  <a:lnTo>
                    <a:pt x="203684" y="270744"/>
                  </a:lnTo>
                  <a:lnTo>
                    <a:pt x="220080" y="315632"/>
                  </a:lnTo>
                  <a:lnTo>
                    <a:pt x="236242" y="362712"/>
                  </a:lnTo>
                  <a:lnTo>
                    <a:pt x="252197" y="411710"/>
                  </a:lnTo>
                  <a:lnTo>
                    <a:pt x="267975" y="462352"/>
                  </a:lnTo>
                  <a:lnTo>
                    <a:pt x="283601" y="514364"/>
                  </a:lnTo>
                  <a:lnTo>
                    <a:pt x="299104" y="567472"/>
                  </a:lnTo>
                  <a:lnTo>
                    <a:pt x="314511" y="621402"/>
                  </a:lnTo>
                  <a:lnTo>
                    <a:pt x="329850" y="675879"/>
                  </a:lnTo>
                  <a:lnTo>
                    <a:pt x="345149" y="730631"/>
                  </a:lnTo>
                  <a:lnTo>
                    <a:pt x="353984" y="762277"/>
                  </a:lnTo>
                </a:path>
              </a:pathLst>
            </a:custGeom>
            <a:ln w="2283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553643" y="8626006"/>
              <a:ext cx="685165" cy="365760"/>
            </a:xfrm>
            <a:custGeom>
              <a:avLst/>
              <a:gdLst/>
              <a:ahLst/>
              <a:cxnLst/>
              <a:rect l="l" t="t" r="r" b="b"/>
              <a:pathLst>
                <a:path w="685164" h="365759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</a:pathLst>
            </a:custGeom>
            <a:ln w="22833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496546" y="3511585"/>
              <a:ext cx="1279525" cy="1096010"/>
            </a:xfrm>
            <a:custGeom>
              <a:avLst/>
              <a:gdLst/>
              <a:ahLst/>
              <a:cxnLst/>
              <a:rect l="l" t="t" r="r" b="b"/>
              <a:pathLst>
                <a:path w="1279525" h="1096010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4"/>
                  </a:lnTo>
                  <a:lnTo>
                    <a:pt x="429092" y="766586"/>
                  </a:lnTo>
                  <a:lnTo>
                    <a:pt x="448145" y="811813"/>
                  </a:lnTo>
                  <a:lnTo>
                    <a:pt x="467449" y="855026"/>
                  </a:lnTo>
                  <a:lnTo>
                    <a:pt x="487055" y="895860"/>
                  </a:lnTo>
                  <a:lnTo>
                    <a:pt x="507010" y="933950"/>
                  </a:lnTo>
                  <a:lnTo>
                    <a:pt x="527365" y="968930"/>
                  </a:lnTo>
                  <a:lnTo>
                    <a:pt x="569469" y="1028093"/>
                  </a:lnTo>
                  <a:lnTo>
                    <a:pt x="613761" y="1070422"/>
                  </a:lnTo>
                  <a:lnTo>
                    <a:pt x="660632" y="1092989"/>
                  </a:lnTo>
                  <a:lnTo>
                    <a:pt x="685159" y="1095947"/>
                  </a:lnTo>
                </a:path>
                <a:path w="1279525" h="1096010">
                  <a:moveTo>
                    <a:pt x="685159" y="1095947"/>
                  </a:moveTo>
                  <a:lnTo>
                    <a:pt x="1278964" y="1095947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496546" y="2780952"/>
              <a:ext cx="1279525" cy="730885"/>
            </a:xfrm>
            <a:custGeom>
              <a:avLst/>
              <a:gdLst/>
              <a:ahLst/>
              <a:cxnLst/>
              <a:rect l="l" t="t" r="r" b="b"/>
              <a:pathLst>
                <a:path w="1279525" h="730885">
                  <a:moveTo>
                    <a:pt x="0" y="730631"/>
                  </a:moveTo>
                  <a:lnTo>
                    <a:pt x="62284" y="718327"/>
                  </a:lnTo>
                  <a:lnTo>
                    <a:pt x="120023" y="684073"/>
                  </a:lnTo>
                  <a:lnTo>
                    <a:pt x="174018" y="631861"/>
                  </a:lnTo>
                  <a:lnTo>
                    <a:pt x="199864" y="600268"/>
                  </a:lnTo>
                  <a:lnTo>
                    <a:pt x="225076" y="565682"/>
                  </a:lnTo>
                  <a:lnTo>
                    <a:pt x="249755" y="528602"/>
                  </a:lnTo>
                  <a:lnTo>
                    <a:pt x="274001" y="489526"/>
                  </a:lnTo>
                  <a:lnTo>
                    <a:pt x="297915" y="448954"/>
                  </a:lnTo>
                  <a:lnTo>
                    <a:pt x="321597" y="407384"/>
                  </a:lnTo>
                  <a:lnTo>
                    <a:pt x="345149" y="365315"/>
                  </a:lnTo>
                  <a:lnTo>
                    <a:pt x="368670" y="323247"/>
                  </a:lnTo>
                  <a:lnTo>
                    <a:pt x="392261" y="281677"/>
                  </a:lnTo>
                  <a:lnTo>
                    <a:pt x="416023" y="241105"/>
                  </a:lnTo>
                  <a:lnTo>
                    <a:pt x="440056" y="202029"/>
                  </a:lnTo>
                  <a:lnTo>
                    <a:pt x="464461" y="164949"/>
                  </a:lnTo>
                  <a:lnTo>
                    <a:pt x="489339" y="130363"/>
                  </a:lnTo>
                  <a:lnTo>
                    <a:pt x="514789" y="98769"/>
                  </a:lnTo>
                  <a:lnTo>
                    <a:pt x="540914" y="70668"/>
                  </a:lnTo>
                  <a:lnTo>
                    <a:pt x="595585" y="26937"/>
                  </a:lnTo>
                  <a:lnTo>
                    <a:pt x="654158" y="3159"/>
                  </a:lnTo>
                  <a:lnTo>
                    <a:pt x="685159" y="0"/>
                  </a:lnTo>
                </a:path>
                <a:path w="1279525" h="730885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496546" y="3146269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496546" y="3511584"/>
              <a:ext cx="1290955" cy="365760"/>
            </a:xfrm>
            <a:custGeom>
              <a:avLst/>
              <a:gdLst/>
              <a:ahLst/>
              <a:cxnLst/>
              <a:rect l="l" t="t" r="r" b="b"/>
              <a:pathLst>
                <a:path w="1290954" h="365760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90954" h="365760">
                  <a:moveTo>
                    <a:pt x="685159" y="365315"/>
                  </a:moveTo>
                  <a:lnTo>
                    <a:pt x="1290384" y="365315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496546" y="2415637"/>
              <a:ext cx="1336675" cy="1096010"/>
            </a:xfrm>
            <a:custGeom>
              <a:avLst/>
              <a:gdLst/>
              <a:ahLst/>
              <a:cxnLst/>
              <a:rect l="l" t="t" r="r" b="b"/>
              <a:pathLst>
                <a:path w="1336675" h="1096010">
                  <a:moveTo>
                    <a:pt x="0" y="1095947"/>
                  </a:moveTo>
                  <a:lnTo>
                    <a:pt x="49480" y="1084358"/>
                  </a:lnTo>
                  <a:lnTo>
                    <a:pt x="96031" y="1051544"/>
                  </a:lnTo>
                  <a:lnTo>
                    <a:pt x="140048" y="1000432"/>
                  </a:lnTo>
                  <a:lnTo>
                    <a:pt x="181923" y="933950"/>
                  </a:lnTo>
                  <a:lnTo>
                    <a:pt x="202181" y="895860"/>
                  </a:lnTo>
                  <a:lnTo>
                    <a:pt x="222051" y="855026"/>
                  </a:lnTo>
                  <a:lnTo>
                    <a:pt x="241582" y="811813"/>
                  </a:lnTo>
                  <a:lnTo>
                    <a:pt x="260823" y="766586"/>
                  </a:lnTo>
                  <a:lnTo>
                    <a:pt x="279825" y="719714"/>
                  </a:lnTo>
                  <a:lnTo>
                    <a:pt x="298635" y="671560"/>
                  </a:lnTo>
                  <a:lnTo>
                    <a:pt x="317304" y="622491"/>
                  </a:lnTo>
                  <a:lnTo>
                    <a:pt x="335880" y="572874"/>
                  </a:lnTo>
                  <a:lnTo>
                    <a:pt x="354413" y="523073"/>
                  </a:lnTo>
                  <a:lnTo>
                    <a:pt x="372951" y="473455"/>
                  </a:lnTo>
                  <a:lnTo>
                    <a:pt x="391544" y="424387"/>
                  </a:lnTo>
                  <a:lnTo>
                    <a:pt x="410241" y="376233"/>
                  </a:lnTo>
                  <a:lnTo>
                    <a:pt x="429092" y="329360"/>
                  </a:lnTo>
                  <a:lnTo>
                    <a:pt x="448145" y="284134"/>
                  </a:lnTo>
                  <a:lnTo>
                    <a:pt x="467449" y="240921"/>
                  </a:lnTo>
                  <a:lnTo>
                    <a:pt x="487055" y="200086"/>
                  </a:lnTo>
                  <a:lnTo>
                    <a:pt x="507010" y="161996"/>
                  </a:lnTo>
                  <a:lnTo>
                    <a:pt x="527365" y="127017"/>
                  </a:lnTo>
                  <a:lnTo>
                    <a:pt x="569469" y="67854"/>
                  </a:lnTo>
                  <a:lnTo>
                    <a:pt x="613761" y="25525"/>
                  </a:lnTo>
                  <a:lnTo>
                    <a:pt x="660632" y="2958"/>
                  </a:lnTo>
                  <a:lnTo>
                    <a:pt x="685159" y="0"/>
                  </a:lnTo>
                </a:path>
                <a:path w="1336675" h="1096010">
                  <a:moveTo>
                    <a:pt x="685159" y="0"/>
                  </a:moveTo>
                  <a:lnTo>
                    <a:pt x="1336061" y="0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786930" y="3511584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786930" y="3876900"/>
              <a:ext cx="1279525" cy="0"/>
            </a:xfrm>
            <a:custGeom>
              <a:avLst/>
              <a:gdLst/>
              <a:ahLst/>
              <a:cxnLst/>
              <a:rect l="l" t="t" r="r" b="b"/>
              <a:pathLst>
                <a:path w="1279525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279525" h="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786930" y="3876900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79525" h="365760">
                  <a:moveTo>
                    <a:pt x="685159" y="365315"/>
                  </a:moveTo>
                  <a:lnTo>
                    <a:pt x="1278964" y="365315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832608" y="2415637"/>
              <a:ext cx="1896110" cy="0"/>
            </a:xfrm>
            <a:custGeom>
              <a:avLst/>
              <a:gdLst/>
              <a:ahLst/>
              <a:cxnLst/>
              <a:rect l="l" t="t" r="r" b="b"/>
              <a:pathLst>
                <a:path w="189610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896109" h="0">
                  <a:moveTo>
                    <a:pt x="685159" y="0"/>
                  </a:moveTo>
                  <a:lnTo>
                    <a:pt x="1895608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775511" y="3146269"/>
              <a:ext cx="1610360" cy="0"/>
            </a:xfrm>
            <a:custGeom>
              <a:avLst/>
              <a:gdLst/>
              <a:ahLst/>
              <a:cxnLst/>
              <a:rect l="l" t="t" r="r" b="b"/>
              <a:pathLst>
                <a:path w="161035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610359" h="0">
                  <a:moveTo>
                    <a:pt x="685159" y="0"/>
                  </a:moveTo>
                  <a:lnTo>
                    <a:pt x="1610125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775511" y="2780952"/>
              <a:ext cx="1553210" cy="0"/>
            </a:xfrm>
            <a:custGeom>
              <a:avLst/>
              <a:gdLst/>
              <a:ahLst/>
              <a:cxnLst/>
              <a:rect l="l" t="t" r="r" b="b"/>
              <a:pathLst>
                <a:path w="155320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53209" h="0">
                  <a:moveTo>
                    <a:pt x="685159" y="0"/>
                  </a:moveTo>
                  <a:lnTo>
                    <a:pt x="1553028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775511" y="4607532"/>
              <a:ext cx="1518920" cy="0"/>
            </a:xfrm>
            <a:custGeom>
              <a:avLst/>
              <a:gdLst/>
              <a:ahLst/>
              <a:cxnLst/>
              <a:rect l="l" t="t" r="r" b="b"/>
              <a:pathLst>
                <a:path w="151892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18920" h="0">
                  <a:moveTo>
                    <a:pt x="685159" y="0"/>
                  </a:moveTo>
                  <a:lnTo>
                    <a:pt x="1518770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-48841" y="6204505"/>
            <a:ext cx="42037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pedia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75339" y="1090083"/>
            <a:ext cx="2567940" cy="93471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>
                <a:latin typeface="Lucida Sans Unicode"/>
                <a:cs typeface="Lucida Sans Unicode"/>
              </a:rPr>
              <a:t>mammakarzinom-der-</a:t>
            </a:r>
            <a:r>
              <a:rPr dirty="0" sz="1150" spc="-20">
                <a:latin typeface="Lucida Sans Unicode"/>
                <a:cs typeface="Lucida Sans Unicode"/>
              </a:rPr>
              <a:t>frau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  <a:p>
            <a:pPr marL="309245">
              <a:lnSpc>
                <a:spcPct val="100000"/>
              </a:lnSpc>
              <a:spcBef>
                <a:spcPts val="1495"/>
              </a:spcBef>
            </a:pPr>
            <a:r>
              <a:rPr dirty="0" sz="1150">
                <a:latin typeface="Lucida Sans Unicode"/>
                <a:cs typeface="Lucida Sans Unicode"/>
              </a:rPr>
              <a:t>mammakarzinom-des-</a:t>
            </a:r>
            <a:r>
              <a:rPr dirty="0" sz="1150" spc="-10">
                <a:latin typeface="Lucida Sans Unicode"/>
                <a:cs typeface="Lucida Sans Unicode"/>
              </a:rPr>
              <a:t>mannes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172242" y="6204505"/>
            <a:ext cx="198310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>
                <a:latin typeface="Lucida Sans Unicode"/>
                <a:cs typeface="Lucida Sans Unicode"/>
              </a:rPr>
              <a:t>mammakarzinom-der-</a:t>
            </a:r>
            <a:r>
              <a:rPr dirty="0" sz="1150" spc="-20">
                <a:latin typeface="Lucida Sans Unicode"/>
                <a:cs typeface="Lucida Sans Unicode"/>
              </a:rPr>
              <a:t>frau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3958557" y="5839189"/>
            <a:ext cx="54610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current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3958557" y="3281978"/>
            <a:ext cx="37211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draft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237522" y="4377926"/>
            <a:ext cx="2838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5" b="1">
                <a:latin typeface="Lucida Sans"/>
                <a:cs typeface="Lucida Sans"/>
              </a:rPr>
              <a:t>pdf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5237522" y="2551346"/>
            <a:ext cx="30543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5" b="1">
                <a:latin typeface="Lucida Sans"/>
                <a:cs typeface="Lucida Sans"/>
              </a:rPr>
              <a:t>xml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237522" y="2916663"/>
            <a:ext cx="37528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237522" y="3647294"/>
            <a:ext cx="49022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5237522" y="2186030"/>
            <a:ext cx="53530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source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527906" y="3281978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1.jpg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6527906" y="3647294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6527906" y="4012609"/>
            <a:ext cx="17399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6573584" y="2186030"/>
            <a:ext cx="109283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incoming.docx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6516487" y="2916663"/>
            <a:ext cx="80391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index.html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6516487" y="2551346"/>
            <a:ext cx="74803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index.xml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6516487" y="4377926"/>
            <a:ext cx="71691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index.pdf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307319" y="4760869"/>
            <a:ext cx="4664710" cy="4193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795">
              <a:lnSpc>
                <a:spcPts val="1360"/>
              </a:lnSpc>
              <a:tabLst>
                <a:tab pos="1346835" algn="l"/>
              </a:tabLst>
            </a:pPr>
            <a:r>
              <a:rPr dirty="0" sz="1150" spc="-10" b="1">
                <a:latin typeface="Lucida Sans"/>
                <a:cs typeface="Lucida Sans"/>
              </a:rPr>
              <a:t>source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incoming.docx</a:t>
            </a:r>
            <a:endParaRPr sz="115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95"/>
              </a:spcBef>
              <a:tabLst>
                <a:tab pos="1290320" algn="l"/>
              </a:tabLst>
            </a:pPr>
            <a:r>
              <a:rPr dirty="0" sz="1150" spc="-25" b="1">
                <a:latin typeface="Lucida Sans"/>
                <a:cs typeface="Lucida Sans"/>
              </a:rPr>
              <a:t>xml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index.xml</a:t>
            </a:r>
            <a:endParaRPr sz="1150">
              <a:latin typeface="Lucida Sans Unicode"/>
              <a:cs typeface="Lucida Sans Unicode"/>
            </a:endParaRPr>
          </a:p>
          <a:p>
            <a:pPr marL="1301750" marR="2587625" indent="-1290955">
              <a:lnSpc>
                <a:spcPct val="208400"/>
              </a:lnSpc>
              <a:tabLst>
                <a:tab pos="1290320" algn="l"/>
              </a:tabLst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index.html 1.jpg</a:t>
            </a:r>
            <a:endParaRPr sz="115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95"/>
              </a:spcBef>
              <a:tabLst>
                <a:tab pos="1301115" algn="l"/>
              </a:tabLst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  <a:p>
            <a:pPr marL="1301750">
              <a:lnSpc>
                <a:spcPct val="100000"/>
              </a:lnSpc>
              <a:spcBef>
                <a:spcPts val="1500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95"/>
              </a:spcBef>
              <a:tabLst>
                <a:tab pos="1290320" algn="l"/>
              </a:tabLst>
            </a:pPr>
            <a:r>
              <a:rPr dirty="0" sz="1150" spc="-25" b="1">
                <a:latin typeface="Lucida Sans"/>
                <a:cs typeface="Lucida Sans"/>
              </a:rPr>
              <a:t>pdf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index.pdf</a:t>
            </a:r>
            <a:endParaRPr sz="1150">
              <a:latin typeface="Lucida Sans Unicode"/>
              <a:cs typeface="Lucida Sans Unicode"/>
            </a:endParaRPr>
          </a:p>
          <a:p>
            <a:pPr marL="2260600">
              <a:lnSpc>
                <a:spcPct val="100000"/>
              </a:lnSpc>
              <a:spcBef>
                <a:spcPts val="1495"/>
              </a:spcBef>
              <a:tabLst>
                <a:tab pos="3596640" algn="l"/>
              </a:tabLst>
            </a:pPr>
            <a:r>
              <a:rPr dirty="0" sz="1150" spc="-10" b="1">
                <a:latin typeface="Lucida Sans"/>
                <a:cs typeface="Lucida Sans"/>
              </a:rPr>
              <a:t>source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incoming.docx</a:t>
            </a:r>
            <a:endParaRPr sz="1150">
              <a:latin typeface="Lucida Sans Unicode"/>
              <a:cs typeface="Lucida Sans Unicode"/>
            </a:endParaRPr>
          </a:p>
          <a:p>
            <a:pPr marL="2260600">
              <a:lnSpc>
                <a:spcPct val="100000"/>
              </a:lnSpc>
              <a:spcBef>
                <a:spcPts val="1500"/>
              </a:spcBef>
              <a:tabLst>
                <a:tab pos="3539490" algn="l"/>
              </a:tabLst>
            </a:pPr>
            <a:r>
              <a:rPr dirty="0" sz="1150" spc="-25" b="1">
                <a:latin typeface="Lucida Sans"/>
                <a:cs typeface="Lucida Sans"/>
              </a:rPr>
              <a:t>xml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index.xml</a:t>
            </a:r>
            <a:endParaRPr sz="1150">
              <a:latin typeface="Lucida Sans Unicode"/>
              <a:cs typeface="Lucida Sans Unicode"/>
            </a:endParaRPr>
          </a:p>
          <a:p>
            <a:pPr marL="2260600">
              <a:lnSpc>
                <a:spcPct val="100000"/>
              </a:lnSpc>
              <a:spcBef>
                <a:spcPts val="1495"/>
              </a:spcBef>
              <a:tabLst>
                <a:tab pos="3539490" algn="l"/>
              </a:tabLst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index.html</a:t>
            </a:r>
            <a:endParaRPr sz="1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95"/>
              </a:spcBef>
              <a:tabLst>
                <a:tab pos="3550920" algn="l"/>
              </a:tabLst>
            </a:pPr>
            <a:r>
              <a:rPr dirty="0" sz="1150">
                <a:latin typeface="Lucida Sans Unicode"/>
                <a:cs typeface="Lucida Sans Unicode"/>
              </a:rPr>
              <a:t>Version</a:t>
            </a:r>
            <a:r>
              <a:rPr dirty="0" sz="1150" spc="20">
                <a:latin typeface="Lucida Sans Unicode"/>
                <a:cs typeface="Lucida Sans Unicode"/>
              </a:rPr>
              <a:t> </a:t>
            </a:r>
            <a:r>
              <a:rPr dirty="0" sz="1150" spc="-10">
                <a:latin typeface="Lucida Sans Unicode"/>
                <a:cs typeface="Lucida Sans Unicode"/>
              </a:rPr>
              <a:t>25.03.2012</a:t>
            </a:r>
            <a:r>
              <a:rPr dirty="0" sz="1150">
                <a:latin typeface="Lucida Sans Unicode"/>
                <a:cs typeface="Lucida Sans Unicode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1.jpg</a:t>
            </a:r>
            <a:endParaRPr sz="1150">
              <a:latin typeface="Lucida Sans Unicode"/>
              <a:cs typeface="Lucida Sans Unicode"/>
            </a:endParaRPr>
          </a:p>
          <a:p>
            <a:pPr marL="2260600">
              <a:lnSpc>
                <a:spcPct val="100000"/>
              </a:lnSpc>
              <a:spcBef>
                <a:spcPts val="1500"/>
              </a:spcBef>
              <a:tabLst>
                <a:tab pos="3550920" algn="l"/>
              </a:tabLst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7568345" y="9144659"/>
            <a:ext cx="1970405" cy="540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90320">
              <a:lnSpc>
                <a:spcPts val="1360"/>
              </a:lnSpc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95"/>
              </a:spcBef>
              <a:tabLst>
                <a:tab pos="1278890" algn="l"/>
              </a:tabLst>
            </a:pPr>
            <a:r>
              <a:rPr dirty="0" sz="1150" spc="-25" b="1">
                <a:latin typeface="Lucida Sans"/>
                <a:cs typeface="Lucida Sans"/>
              </a:rPr>
              <a:t>pdf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index.pdf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9" name="object 49" descr=""/>
          <p:cNvSpPr/>
          <p:nvPr/>
        </p:nvSpPr>
        <p:spPr>
          <a:xfrm>
            <a:off x="4533900" y="4762499"/>
            <a:ext cx="7099300" cy="4991100"/>
          </a:xfrm>
          <a:custGeom>
            <a:avLst/>
            <a:gdLst/>
            <a:ahLst/>
            <a:cxnLst/>
            <a:rect l="l" t="t" r="r" b="b"/>
            <a:pathLst>
              <a:path w="7099300" h="4991100">
                <a:moveTo>
                  <a:pt x="7099300" y="444500"/>
                </a:moveTo>
                <a:lnTo>
                  <a:pt x="6489700" y="444500"/>
                </a:lnTo>
                <a:lnTo>
                  <a:pt x="6489700" y="0"/>
                </a:lnTo>
                <a:lnTo>
                  <a:pt x="0" y="0"/>
                </a:lnTo>
                <a:lnTo>
                  <a:pt x="0" y="4203700"/>
                </a:lnTo>
                <a:lnTo>
                  <a:pt x="2057400" y="4203700"/>
                </a:lnTo>
                <a:lnTo>
                  <a:pt x="2057400" y="4991100"/>
                </a:lnTo>
                <a:lnTo>
                  <a:pt x="6883400" y="4991100"/>
                </a:lnTo>
                <a:lnTo>
                  <a:pt x="6883400" y="2514600"/>
                </a:lnTo>
                <a:lnTo>
                  <a:pt x="7099300" y="2514600"/>
                </a:lnTo>
                <a:lnTo>
                  <a:pt x="7099300" y="444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3958557" y="8766643"/>
            <a:ext cx="539115" cy="2006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150" spc="-10">
                <a:latin typeface="Lucida Sans Unicode"/>
                <a:cs typeface="Lucida Sans Unicode"/>
              </a:rPr>
              <a:t>archive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473807"/>
            <a:ext cx="134620" cy="57150"/>
          </a:xfrm>
          <a:custGeom>
            <a:avLst/>
            <a:gdLst/>
            <a:ahLst/>
            <a:cxnLst/>
            <a:rect l="l" t="t" r="r" b="b"/>
            <a:pathLst>
              <a:path w="134620" h="57150">
                <a:moveTo>
                  <a:pt x="134363" y="57080"/>
                </a:moveTo>
                <a:lnTo>
                  <a:pt x="0" y="57080"/>
                </a:lnTo>
                <a:lnTo>
                  <a:pt x="0" y="0"/>
                </a:lnTo>
                <a:lnTo>
                  <a:pt x="134363" y="0"/>
                </a:lnTo>
                <a:lnTo>
                  <a:pt x="134363" y="5708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0" y="6405571"/>
            <a:ext cx="431800" cy="57150"/>
          </a:xfrm>
          <a:custGeom>
            <a:avLst/>
            <a:gdLst/>
            <a:ahLst/>
            <a:cxnLst/>
            <a:rect l="l" t="t" r="r" b="b"/>
            <a:pathLst>
              <a:path w="431800" h="57150">
                <a:moveTo>
                  <a:pt x="431266" y="57080"/>
                </a:moveTo>
                <a:lnTo>
                  <a:pt x="0" y="57080"/>
                </a:lnTo>
                <a:lnTo>
                  <a:pt x="0" y="0"/>
                </a:lnTo>
                <a:lnTo>
                  <a:pt x="431266" y="0"/>
                </a:lnTo>
                <a:lnTo>
                  <a:pt x="431266" y="5708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34363" y="1319689"/>
            <a:ext cx="2786380" cy="182880"/>
          </a:xfrm>
          <a:custGeom>
            <a:avLst/>
            <a:gdLst/>
            <a:ahLst/>
            <a:cxnLst/>
            <a:rect l="l" t="t" r="r" b="b"/>
            <a:pathLst>
              <a:path w="2786380" h="182880">
                <a:moveTo>
                  <a:pt x="0" y="182657"/>
                </a:moveTo>
                <a:lnTo>
                  <a:pt x="54260" y="180330"/>
                </a:lnTo>
                <a:lnTo>
                  <a:pt x="105025" y="173782"/>
                </a:lnTo>
                <a:lnTo>
                  <a:pt x="152818" y="163661"/>
                </a:lnTo>
                <a:lnTo>
                  <a:pt x="198162" y="150618"/>
                </a:lnTo>
                <a:lnTo>
                  <a:pt x="241582" y="135302"/>
                </a:lnTo>
                <a:lnTo>
                  <a:pt x="283601" y="118362"/>
                </a:lnTo>
                <a:lnTo>
                  <a:pt x="324743" y="100448"/>
                </a:lnTo>
                <a:lnTo>
                  <a:pt x="365532" y="82209"/>
                </a:lnTo>
                <a:lnTo>
                  <a:pt x="406491" y="64295"/>
                </a:lnTo>
                <a:lnTo>
                  <a:pt x="448145" y="47355"/>
                </a:lnTo>
                <a:lnTo>
                  <a:pt x="491016" y="32039"/>
                </a:lnTo>
                <a:lnTo>
                  <a:pt x="535630" y="18996"/>
                </a:lnTo>
                <a:lnTo>
                  <a:pt x="582509" y="8875"/>
                </a:lnTo>
                <a:lnTo>
                  <a:pt x="632178" y="2327"/>
                </a:lnTo>
                <a:lnTo>
                  <a:pt x="685159" y="0"/>
                </a:lnTo>
              </a:path>
              <a:path w="2786380" h="182880">
                <a:moveTo>
                  <a:pt x="685159" y="0"/>
                </a:moveTo>
                <a:lnTo>
                  <a:pt x="2786316" y="0"/>
                </a:lnTo>
              </a:path>
            </a:pathLst>
          </a:custGeom>
          <a:ln w="45670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08427" y="2027483"/>
            <a:ext cx="3094990" cy="7749540"/>
            <a:chOff x="408427" y="2027483"/>
            <a:chExt cx="3094990" cy="7749540"/>
          </a:xfrm>
        </p:grpSpPr>
        <p:sp>
          <p:nvSpPr>
            <p:cNvPr id="6" name="object 6" descr=""/>
            <p:cNvSpPr/>
            <p:nvPr/>
          </p:nvSpPr>
          <p:spPr>
            <a:xfrm>
              <a:off x="431266" y="2050321"/>
              <a:ext cx="3072130" cy="4384040"/>
            </a:xfrm>
            <a:custGeom>
              <a:avLst/>
              <a:gdLst/>
              <a:ahLst/>
              <a:cxnLst/>
              <a:rect l="l" t="t" r="r" b="b"/>
              <a:pathLst>
                <a:path w="3072129" h="4384040">
                  <a:moveTo>
                    <a:pt x="0" y="4383790"/>
                  </a:moveTo>
                  <a:lnTo>
                    <a:pt x="34004" y="4362041"/>
                  </a:lnTo>
                  <a:lnTo>
                    <a:pt x="58572" y="4318595"/>
                  </a:lnTo>
                  <a:lnTo>
                    <a:pt x="74535" y="4277576"/>
                  </a:lnTo>
                  <a:lnTo>
                    <a:pt x="90183" y="4227449"/>
                  </a:lnTo>
                  <a:lnTo>
                    <a:pt x="105532" y="4168677"/>
                  </a:lnTo>
                  <a:lnTo>
                    <a:pt x="120597" y="4101719"/>
                  </a:lnTo>
                  <a:lnTo>
                    <a:pt x="135394" y="4027038"/>
                  </a:lnTo>
                  <a:lnTo>
                    <a:pt x="142696" y="3986946"/>
                  </a:lnTo>
                  <a:lnTo>
                    <a:pt x="149938" y="3945095"/>
                  </a:lnTo>
                  <a:lnTo>
                    <a:pt x="157120" y="3901544"/>
                  </a:lnTo>
                  <a:lnTo>
                    <a:pt x="164244" y="3856350"/>
                  </a:lnTo>
                  <a:lnTo>
                    <a:pt x="171314" y="3809572"/>
                  </a:lnTo>
                  <a:lnTo>
                    <a:pt x="178329" y="3761265"/>
                  </a:lnTo>
                  <a:lnTo>
                    <a:pt x="185293" y="3711489"/>
                  </a:lnTo>
                  <a:lnTo>
                    <a:pt x="192208" y="3660301"/>
                  </a:lnTo>
                  <a:lnTo>
                    <a:pt x="199075" y="3607759"/>
                  </a:lnTo>
                  <a:lnTo>
                    <a:pt x="205896" y="3553919"/>
                  </a:lnTo>
                  <a:lnTo>
                    <a:pt x="212673" y="3498840"/>
                  </a:lnTo>
                  <a:lnTo>
                    <a:pt x="219408" y="3442580"/>
                  </a:lnTo>
                  <a:lnTo>
                    <a:pt x="226104" y="3385196"/>
                  </a:lnTo>
                  <a:lnTo>
                    <a:pt x="232761" y="3326745"/>
                  </a:lnTo>
                  <a:lnTo>
                    <a:pt x="239382" y="3267286"/>
                  </a:lnTo>
                  <a:lnTo>
                    <a:pt x="245969" y="3206875"/>
                  </a:lnTo>
                  <a:lnTo>
                    <a:pt x="252524" y="3145571"/>
                  </a:lnTo>
                  <a:lnTo>
                    <a:pt x="259049" y="3083432"/>
                  </a:lnTo>
                  <a:lnTo>
                    <a:pt x="265545" y="3020514"/>
                  </a:lnTo>
                  <a:lnTo>
                    <a:pt x="272015" y="2956876"/>
                  </a:lnTo>
                  <a:lnTo>
                    <a:pt x="278461" y="2892575"/>
                  </a:lnTo>
                  <a:lnTo>
                    <a:pt x="284884" y="2827669"/>
                  </a:lnTo>
                  <a:lnTo>
                    <a:pt x="291286" y="2762215"/>
                  </a:lnTo>
                  <a:lnTo>
                    <a:pt x="297670" y="2696271"/>
                  </a:lnTo>
                  <a:lnTo>
                    <a:pt x="304037" y="2629895"/>
                  </a:lnTo>
                  <a:lnTo>
                    <a:pt x="310389" y="2563144"/>
                  </a:lnTo>
                  <a:lnTo>
                    <a:pt x="316728" y="2496077"/>
                  </a:lnTo>
                  <a:lnTo>
                    <a:pt x="323057" y="2428750"/>
                  </a:lnTo>
                  <a:lnTo>
                    <a:pt x="329376" y="2361221"/>
                  </a:lnTo>
                  <a:lnTo>
                    <a:pt x="335689" y="2293548"/>
                  </a:lnTo>
                  <a:lnTo>
                    <a:pt x="341996" y="2225789"/>
                  </a:lnTo>
                  <a:lnTo>
                    <a:pt x="348301" y="2158001"/>
                  </a:lnTo>
                  <a:lnTo>
                    <a:pt x="354604" y="2090241"/>
                  </a:lnTo>
                  <a:lnTo>
                    <a:pt x="360907" y="2022568"/>
                  </a:lnTo>
                  <a:lnTo>
                    <a:pt x="367214" y="1955040"/>
                  </a:lnTo>
                  <a:lnTo>
                    <a:pt x="373525" y="1887712"/>
                  </a:lnTo>
                  <a:lnTo>
                    <a:pt x="379842" y="1820645"/>
                  </a:lnTo>
                  <a:lnTo>
                    <a:pt x="386168" y="1753894"/>
                  </a:lnTo>
                  <a:lnTo>
                    <a:pt x="392505" y="1687518"/>
                  </a:lnTo>
                  <a:lnTo>
                    <a:pt x="398854" y="1621574"/>
                  </a:lnTo>
                  <a:lnTo>
                    <a:pt x="405217" y="1556121"/>
                  </a:lnTo>
                  <a:lnTo>
                    <a:pt x="411596" y="1491214"/>
                  </a:lnTo>
                  <a:lnTo>
                    <a:pt x="417993" y="1426913"/>
                  </a:lnTo>
                  <a:lnTo>
                    <a:pt x="424411" y="1363275"/>
                  </a:lnTo>
                  <a:lnTo>
                    <a:pt x="430850" y="1300357"/>
                  </a:lnTo>
                  <a:lnTo>
                    <a:pt x="437314" y="1238218"/>
                  </a:lnTo>
                  <a:lnTo>
                    <a:pt x="443803" y="1176914"/>
                  </a:lnTo>
                  <a:lnTo>
                    <a:pt x="450320" y="1116504"/>
                  </a:lnTo>
                  <a:lnTo>
                    <a:pt x="456867" y="1057044"/>
                  </a:lnTo>
                  <a:lnTo>
                    <a:pt x="463446" y="998594"/>
                  </a:lnTo>
                  <a:lnTo>
                    <a:pt x="470058" y="941209"/>
                  </a:lnTo>
                  <a:lnTo>
                    <a:pt x="476706" y="884949"/>
                  </a:lnTo>
                  <a:lnTo>
                    <a:pt x="483392" y="829870"/>
                  </a:lnTo>
                  <a:lnTo>
                    <a:pt x="490117" y="776031"/>
                  </a:lnTo>
                  <a:lnTo>
                    <a:pt x="496883" y="723488"/>
                  </a:lnTo>
                  <a:lnTo>
                    <a:pt x="503693" y="672300"/>
                  </a:lnTo>
                  <a:lnTo>
                    <a:pt x="510548" y="622524"/>
                  </a:lnTo>
                  <a:lnTo>
                    <a:pt x="517450" y="574218"/>
                  </a:lnTo>
                  <a:lnTo>
                    <a:pt x="524401" y="527439"/>
                  </a:lnTo>
                  <a:lnTo>
                    <a:pt x="531403" y="482245"/>
                  </a:lnTo>
                  <a:lnTo>
                    <a:pt x="538459" y="438694"/>
                  </a:lnTo>
                  <a:lnTo>
                    <a:pt x="545569" y="396843"/>
                  </a:lnTo>
                  <a:lnTo>
                    <a:pt x="552736" y="356751"/>
                  </a:lnTo>
                  <a:lnTo>
                    <a:pt x="559962" y="318474"/>
                  </a:lnTo>
                  <a:lnTo>
                    <a:pt x="574598" y="247597"/>
                  </a:lnTo>
                  <a:lnTo>
                    <a:pt x="589493" y="184675"/>
                  </a:lnTo>
                  <a:lnTo>
                    <a:pt x="604662" y="130167"/>
                  </a:lnTo>
                  <a:lnTo>
                    <a:pt x="620120" y="84537"/>
                  </a:lnTo>
                  <a:lnTo>
                    <a:pt x="635884" y="48243"/>
                  </a:lnTo>
                  <a:lnTo>
                    <a:pt x="660135" y="12320"/>
                  </a:lnTo>
                  <a:lnTo>
                    <a:pt x="676729" y="1388"/>
                  </a:lnTo>
                  <a:lnTo>
                    <a:pt x="685159" y="0"/>
                  </a:lnTo>
                </a:path>
                <a:path w="3072129" h="4384040">
                  <a:moveTo>
                    <a:pt x="685159" y="0"/>
                  </a:moveTo>
                  <a:lnTo>
                    <a:pt x="3071799" y="0"/>
                  </a:lnTo>
                </a:path>
              </a:pathLst>
            </a:custGeom>
            <a:ln w="456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31266" y="6434111"/>
              <a:ext cx="2786380" cy="0"/>
            </a:xfrm>
            <a:custGeom>
              <a:avLst/>
              <a:gdLst/>
              <a:ahLst/>
              <a:cxnLst/>
              <a:rect l="l" t="t" r="r" b="b"/>
              <a:pathLst>
                <a:path w="278638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2786380" h="0">
                  <a:moveTo>
                    <a:pt x="685159" y="0"/>
                  </a:moveTo>
                  <a:lnTo>
                    <a:pt x="2786316" y="0"/>
                  </a:lnTo>
                </a:path>
              </a:pathLst>
            </a:custGeom>
            <a:ln w="456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31266" y="6434111"/>
              <a:ext cx="456565" cy="3319779"/>
            </a:xfrm>
            <a:custGeom>
              <a:avLst/>
              <a:gdLst/>
              <a:ahLst/>
              <a:cxnLst/>
              <a:rect l="l" t="t" r="r" b="b"/>
              <a:pathLst>
                <a:path w="456565" h="3319779">
                  <a:moveTo>
                    <a:pt x="0" y="0"/>
                  </a:moveTo>
                  <a:lnTo>
                    <a:pt x="34004" y="21749"/>
                  </a:lnTo>
                  <a:lnTo>
                    <a:pt x="58572" y="65194"/>
                  </a:lnTo>
                  <a:lnTo>
                    <a:pt x="74535" y="106214"/>
                  </a:lnTo>
                  <a:lnTo>
                    <a:pt x="90183" y="156340"/>
                  </a:lnTo>
                  <a:lnTo>
                    <a:pt x="105532" y="215113"/>
                  </a:lnTo>
                  <a:lnTo>
                    <a:pt x="120597" y="282070"/>
                  </a:lnTo>
                  <a:lnTo>
                    <a:pt x="135394" y="356751"/>
                  </a:lnTo>
                  <a:lnTo>
                    <a:pt x="142696" y="396843"/>
                  </a:lnTo>
                  <a:lnTo>
                    <a:pt x="149938" y="438694"/>
                  </a:lnTo>
                  <a:lnTo>
                    <a:pt x="157120" y="482245"/>
                  </a:lnTo>
                  <a:lnTo>
                    <a:pt x="164244" y="527439"/>
                  </a:lnTo>
                  <a:lnTo>
                    <a:pt x="171314" y="574218"/>
                  </a:lnTo>
                  <a:lnTo>
                    <a:pt x="178329" y="622524"/>
                  </a:lnTo>
                  <a:lnTo>
                    <a:pt x="185293" y="672300"/>
                  </a:lnTo>
                  <a:lnTo>
                    <a:pt x="192208" y="723488"/>
                  </a:lnTo>
                  <a:lnTo>
                    <a:pt x="199075" y="776031"/>
                  </a:lnTo>
                  <a:lnTo>
                    <a:pt x="205896" y="829870"/>
                  </a:lnTo>
                  <a:lnTo>
                    <a:pt x="212673" y="884949"/>
                  </a:lnTo>
                  <a:lnTo>
                    <a:pt x="219408" y="941209"/>
                  </a:lnTo>
                  <a:lnTo>
                    <a:pt x="226104" y="998594"/>
                  </a:lnTo>
                  <a:lnTo>
                    <a:pt x="232761" y="1057044"/>
                  </a:lnTo>
                  <a:lnTo>
                    <a:pt x="239382" y="1116504"/>
                  </a:lnTo>
                  <a:lnTo>
                    <a:pt x="245969" y="1176914"/>
                  </a:lnTo>
                  <a:lnTo>
                    <a:pt x="252524" y="1238218"/>
                  </a:lnTo>
                  <a:lnTo>
                    <a:pt x="259049" y="1300357"/>
                  </a:lnTo>
                  <a:lnTo>
                    <a:pt x="265545" y="1363275"/>
                  </a:lnTo>
                  <a:lnTo>
                    <a:pt x="272015" y="1426913"/>
                  </a:lnTo>
                  <a:lnTo>
                    <a:pt x="278461" y="1491214"/>
                  </a:lnTo>
                  <a:lnTo>
                    <a:pt x="284884" y="1556120"/>
                  </a:lnTo>
                  <a:lnTo>
                    <a:pt x="291286" y="1621574"/>
                  </a:lnTo>
                  <a:lnTo>
                    <a:pt x="297670" y="1687518"/>
                  </a:lnTo>
                  <a:lnTo>
                    <a:pt x="304037" y="1753894"/>
                  </a:lnTo>
                  <a:lnTo>
                    <a:pt x="310389" y="1820645"/>
                  </a:lnTo>
                  <a:lnTo>
                    <a:pt x="316728" y="1887712"/>
                  </a:lnTo>
                  <a:lnTo>
                    <a:pt x="323057" y="1955039"/>
                  </a:lnTo>
                  <a:lnTo>
                    <a:pt x="329376" y="2022568"/>
                  </a:lnTo>
                  <a:lnTo>
                    <a:pt x="335689" y="2090241"/>
                  </a:lnTo>
                  <a:lnTo>
                    <a:pt x="341996" y="2158000"/>
                  </a:lnTo>
                  <a:lnTo>
                    <a:pt x="348301" y="2225789"/>
                  </a:lnTo>
                  <a:lnTo>
                    <a:pt x="354604" y="2293548"/>
                  </a:lnTo>
                  <a:lnTo>
                    <a:pt x="360907" y="2361221"/>
                  </a:lnTo>
                  <a:lnTo>
                    <a:pt x="367214" y="2428750"/>
                  </a:lnTo>
                  <a:lnTo>
                    <a:pt x="373525" y="2496077"/>
                  </a:lnTo>
                  <a:lnTo>
                    <a:pt x="379842" y="2563144"/>
                  </a:lnTo>
                  <a:lnTo>
                    <a:pt x="386168" y="2629895"/>
                  </a:lnTo>
                  <a:lnTo>
                    <a:pt x="392505" y="2696271"/>
                  </a:lnTo>
                  <a:lnTo>
                    <a:pt x="398854" y="2762215"/>
                  </a:lnTo>
                  <a:lnTo>
                    <a:pt x="405217" y="2827669"/>
                  </a:lnTo>
                  <a:lnTo>
                    <a:pt x="411596" y="2892575"/>
                  </a:lnTo>
                  <a:lnTo>
                    <a:pt x="417993" y="2956876"/>
                  </a:lnTo>
                  <a:lnTo>
                    <a:pt x="424411" y="3020514"/>
                  </a:lnTo>
                  <a:lnTo>
                    <a:pt x="430850" y="3083432"/>
                  </a:lnTo>
                  <a:lnTo>
                    <a:pt x="437314" y="3145571"/>
                  </a:lnTo>
                  <a:lnTo>
                    <a:pt x="443803" y="3206875"/>
                  </a:lnTo>
                  <a:lnTo>
                    <a:pt x="450320" y="3267285"/>
                  </a:lnTo>
                  <a:lnTo>
                    <a:pt x="456068" y="3319488"/>
                  </a:lnTo>
                </a:path>
              </a:pathLst>
            </a:custGeom>
            <a:ln w="4567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34363" y="1502348"/>
            <a:ext cx="1279525" cy="182880"/>
          </a:xfrm>
          <a:custGeom>
            <a:avLst/>
            <a:gdLst/>
            <a:ahLst/>
            <a:cxnLst/>
            <a:rect l="l" t="t" r="r" b="b"/>
            <a:pathLst>
              <a:path w="1279525" h="182880">
                <a:moveTo>
                  <a:pt x="0" y="0"/>
                </a:moveTo>
                <a:lnTo>
                  <a:pt x="54260" y="2327"/>
                </a:lnTo>
                <a:lnTo>
                  <a:pt x="105025" y="8875"/>
                </a:lnTo>
                <a:lnTo>
                  <a:pt x="152818" y="18996"/>
                </a:lnTo>
                <a:lnTo>
                  <a:pt x="198162" y="32039"/>
                </a:lnTo>
                <a:lnTo>
                  <a:pt x="241582" y="47355"/>
                </a:lnTo>
                <a:lnTo>
                  <a:pt x="283601" y="64295"/>
                </a:lnTo>
                <a:lnTo>
                  <a:pt x="324743" y="82209"/>
                </a:lnTo>
                <a:lnTo>
                  <a:pt x="365532" y="100448"/>
                </a:lnTo>
                <a:lnTo>
                  <a:pt x="406491" y="118362"/>
                </a:lnTo>
                <a:lnTo>
                  <a:pt x="448145" y="135302"/>
                </a:lnTo>
                <a:lnTo>
                  <a:pt x="491016" y="150618"/>
                </a:lnTo>
                <a:lnTo>
                  <a:pt x="535630" y="163661"/>
                </a:lnTo>
                <a:lnTo>
                  <a:pt x="582509" y="173782"/>
                </a:lnTo>
                <a:lnTo>
                  <a:pt x="632178" y="180330"/>
                </a:lnTo>
                <a:lnTo>
                  <a:pt x="685159" y="182657"/>
                </a:lnTo>
              </a:path>
              <a:path w="1279525" h="182880">
                <a:moveTo>
                  <a:pt x="685159" y="182657"/>
                </a:moveTo>
                <a:lnTo>
                  <a:pt x="1278964" y="182657"/>
                </a:lnTo>
              </a:path>
            </a:pathLst>
          </a:custGeom>
          <a:ln w="45670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3200437" y="2404207"/>
            <a:ext cx="4533900" cy="7360920"/>
            <a:chOff x="3200437" y="2404207"/>
            <a:chExt cx="4533900" cy="7360920"/>
          </a:xfrm>
        </p:grpSpPr>
        <p:sp>
          <p:nvSpPr>
            <p:cNvPr id="11" name="object 11" descr=""/>
            <p:cNvSpPr/>
            <p:nvPr/>
          </p:nvSpPr>
          <p:spPr>
            <a:xfrm>
              <a:off x="3217582" y="6068795"/>
              <a:ext cx="1348105" cy="365760"/>
            </a:xfrm>
            <a:custGeom>
              <a:avLst/>
              <a:gdLst/>
              <a:ahLst/>
              <a:cxnLst/>
              <a:rect l="l" t="t" r="r" b="b"/>
              <a:pathLst>
                <a:path w="1348104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348104" h="365760">
                  <a:moveTo>
                    <a:pt x="685159" y="0"/>
                  </a:moveTo>
                  <a:lnTo>
                    <a:pt x="1347480" y="0"/>
                  </a:lnTo>
                </a:path>
              </a:pathLst>
            </a:custGeom>
            <a:ln w="34253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217582" y="6434111"/>
              <a:ext cx="1336675" cy="2557780"/>
            </a:xfrm>
            <a:custGeom>
              <a:avLst/>
              <a:gdLst/>
              <a:ahLst/>
              <a:cxnLst/>
              <a:rect l="l" t="t" r="r" b="b"/>
              <a:pathLst>
                <a:path w="1336675" h="2557779">
                  <a:moveTo>
                    <a:pt x="0" y="0"/>
                  </a:moveTo>
                  <a:lnTo>
                    <a:pt x="40387" y="17947"/>
                  </a:lnTo>
                  <a:lnTo>
                    <a:pt x="66201" y="48726"/>
                  </a:lnTo>
                  <a:lnTo>
                    <a:pt x="91198" y="93295"/>
                  </a:lnTo>
                  <a:lnTo>
                    <a:pt x="115442" y="150572"/>
                  </a:lnTo>
                  <a:lnTo>
                    <a:pt x="138993" y="219476"/>
                  </a:lnTo>
                  <a:lnTo>
                    <a:pt x="150529" y="257950"/>
                  </a:lnTo>
                  <a:lnTo>
                    <a:pt x="161915" y="298925"/>
                  </a:lnTo>
                  <a:lnTo>
                    <a:pt x="173159" y="342266"/>
                  </a:lnTo>
                  <a:lnTo>
                    <a:pt x="184269" y="387838"/>
                  </a:lnTo>
                  <a:lnTo>
                    <a:pt x="195253" y="435505"/>
                  </a:lnTo>
                  <a:lnTo>
                    <a:pt x="206119" y="485133"/>
                  </a:lnTo>
                  <a:lnTo>
                    <a:pt x="216874" y="536586"/>
                  </a:lnTo>
                  <a:lnTo>
                    <a:pt x="227526" y="589728"/>
                  </a:lnTo>
                  <a:lnTo>
                    <a:pt x="238083" y="644426"/>
                  </a:lnTo>
                  <a:lnTo>
                    <a:pt x="248552" y="700542"/>
                  </a:lnTo>
                  <a:lnTo>
                    <a:pt x="258942" y="757944"/>
                  </a:lnTo>
                  <a:lnTo>
                    <a:pt x="269261" y="816494"/>
                  </a:lnTo>
                  <a:lnTo>
                    <a:pt x="279515" y="876058"/>
                  </a:lnTo>
                  <a:lnTo>
                    <a:pt x="289714" y="936502"/>
                  </a:lnTo>
                  <a:lnTo>
                    <a:pt x="299863" y="997688"/>
                  </a:lnTo>
                  <a:lnTo>
                    <a:pt x="309973" y="1059483"/>
                  </a:lnTo>
                  <a:lnTo>
                    <a:pt x="320049" y="1121751"/>
                  </a:lnTo>
                  <a:lnTo>
                    <a:pt x="330101" y="1184358"/>
                  </a:lnTo>
                  <a:lnTo>
                    <a:pt x="340136" y="1247167"/>
                  </a:lnTo>
                  <a:lnTo>
                    <a:pt x="350161" y="1310043"/>
                  </a:lnTo>
                  <a:lnTo>
                    <a:pt x="360184" y="1372852"/>
                  </a:lnTo>
                  <a:lnTo>
                    <a:pt x="370213" y="1435459"/>
                  </a:lnTo>
                  <a:lnTo>
                    <a:pt x="380257" y="1497727"/>
                  </a:lnTo>
                  <a:lnTo>
                    <a:pt x="390322" y="1559522"/>
                  </a:lnTo>
                  <a:lnTo>
                    <a:pt x="400417" y="1620708"/>
                  </a:lnTo>
                  <a:lnTo>
                    <a:pt x="410549" y="1681152"/>
                  </a:lnTo>
                  <a:lnTo>
                    <a:pt x="420726" y="1740716"/>
                  </a:lnTo>
                  <a:lnTo>
                    <a:pt x="430956" y="1799266"/>
                  </a:lnTo>
                  <a:lnTo>
                    <a:pt x="441247" y="1856668"/>
                  </a:lnTo>
                  <a:lnTo>
                    <a:pt x="451606" y="1912784"/>
                  </a:lnTo>
                  <a:lnTo>
                    <a:pt x="462041" y="1967482"/>
                  </a:lnTo>
                  <a:lnTo>
                    <a:pt x="472561" y="2020624"/>
                  </a:lnTo>
                  <a:lnTo>
                    <a:pt x="483172" y="2072077"/>
                  </a:lnTo>
                  <a:lnTo>
                    <a:pt x="493883" y="2121705"/>
                  </a:lnTo>
                  <a:lnTo>
                    <a:pt x="504701" y="2169372"/>
                  </a:lnTo>
                  <a:lnTo>
                    <a:pt x="515635" y="2214944"/>
                  </a:lnTo>
                  <a:lnTo>
                    <a:pt x="526691" y="2258285"/>
                  </a:lnTo>
                  <a:lnTo>
                    <a:pt x="537878" y="2299260"/>
                  </a:lnTo>
                  <a:lnTo>
                    <a:pt x="549204" y="2337734"/>
                  </a:lnTo>
                  <a:lnTo>
                    <a:pt x="572302" y="2406638"/>
                  </a:lnTo>
                  <a:lnTo>
                    <a:pt x="596048" y="2463915"/>
                  </a:lnTo>
                  <a:lnTo>
                    <a:pt x="620504" y="2508484"/>
                  </a:lnTo>
                  <a:lnTo>
                    <a:pt x="645733" y="2539263"/>
                  </a:lnTo>
                  <a:lnTo>
                    <a:pt x="671795" y="2555171"/>
                  </a:lnTo>
                  <a:lnTo>
                    <a:pt x="685159" y="2557210"/>
                  </a:lnTo>
                </a:path>
                <a:path w="1336675" h="2557779">
                  <a:moveTo>
                    <a:pt x="685159" y="2557210"/>
                  </a:moveTo>
                  <a:lnTo>
                    <a:pt x="1336061" y="2557210"/>
                  </a:lnTo>
                </a:path>
              </a:pathLst>
            </a:custGeom>
            <a:ln w="34253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217582" y="3511584"/>
              <a:ext cx="1279525" cy="2922905"/>
            </a:xfrm>
            <a:custGeom>
              <a:avLst/>
              <a:gdLst/>
              <a:ahLst/>
              <a:cxnLst/>
              <a:rect l="l" t="t" r="r" b="b"/>
              <a:pathLst>
                <a:path w="1279525" h="2922904">
                  <a:moveTo>
                    <a:pt x="0" y="2922526"/>
                  </a:moveTo>
                  <a:lnTo>
                    <a:pt x="35810" y="2906433"/>
                  </a:lnTo>
                  <a:lnTo>
                    <a:pt x="70056" y="2860074"/>
                  </a:lnTo>
                  <a:lnTo>
                    <a:pt x="92090" y="2813778"/>
                  </a:lnTo>
                  <a:lnTo>
                    <a:pt x="113535" y="2756165"/>
                  </a:lnTo>
                  <a:lnTo>
                    <a:pt x="134437" y="2688090"/>
                  </a:lnTo>
                  <a:lnTo>
                    <a:pt x="144696" y="2650396"/>
                  </a:lnTo>
                  <a:lnTo>
                    <a:pt x="154836" y="2610407"/>
                  </a:lnTo>
                  <a:lnTo>
                    <a:pt x="164861" y="2568230"/>
                  </a:lnTo>
                  <a:lnTo>
                    <a:pt x="174777" y="2523970"/>
                  </a:lnTo>
                  <a:lnTo>
                    <a:pt x="184589" y="2477736"/>
                  </a:lnTo>
                  <a:lnTo>
                    <a:pt x="194303" y="2429634"/>
                  </a:lnTo>
                  <a:lnTo>
                    <a:pt x="203923" y="2379770"/>
                  </a:lnTo>
                  <a:lnTo>
                    <a:pt x="213456" y="2328251"/>
                  </a:lnTo>
                  <a:lnTo>
                    <a:pt x="222906" y="2275184"/>
                  </a:lnTo>
                  <a:lnTo>
                    <a:pt x="232280" y="2220677"/>
                  </a:lnTo>
                  <a:lnTo>
                    <a:pt x="241582" y="2164834"/>
                  </a:lnTo>
                  <a:lnTo>
                    <a:pt x="250817" y="2107764"/>
                  </a:lnTo>
                  <a:lnTo>
                    <a:pt x="259992" y="2049573"/>
                  </a:lnTo>
                  <a:lnTo>
                    <a:pt x="269112" y="1990368"/>
                  </a:lnTo>
                  <a:lnTo>
                    <a:pt x="278181" y="1930256"/>
                  </a:lnTo>
                  <a:lnTo>
                    <a:pt x="287206" y="1869342"/>
                  </a:lnTo>
                  <a:lnTo>
                    <a:pt x="296191" y="1807735"/>
                  </a:lnTo>
                  <a:lnTo>
                    <a:pt x="305143" y="1745541"/>
                  </a:lnTo>
                  <a:lnTo>
                    <a:pt x="314065" y="1682866"/>
                  </a:lnTo>
                  <a:lnTo>
                    <a:pt x="322965" y="1619818"/>
                  </a:lnTo>
                  <a:lnTo>
                    <a:pt x="331847" y="1556503"/>
                  </a:lnTo>
                  <a:lnTo>
                    <a:pt x="340717" y="1493027"/>
                  </a:lnTo>
                  <a:lnTo>
                    <a:pt x="349579" y="1429499"/>
                  </a:lnTo>
                  <a:lnTo>
                    <a:pt x="358440" y="1366023"/>
                  </a:lnTo>
                  <a:lnTo>
                    <a:pt x="367305" y="1302708"/>
                  </a:lnTo>
                  <a:lnTo>
                    <a:pt x="376179" y="1239660"/>
                  </a:lnTo>
                  <a:lnTo>
                    <a:pt x="385067" y="1176985"/>
                  </a:lnTo>
                  <a:lnTo>
                    <a:pt x="393976" y="1114791"/>
                  </a:lnTo>
                  <a:lnTo>
                    <a:pt x="402909" y="1053183"/>
                  </a:lnTo>
                  <a:lnTo>
                    <a:pt x="411874" y="992270"/>
                  </a:lnTo>
                  <a:lnTo>
                    <a:pt x="420874" y="932158"/>
                  </a:lnTo>
                  <a:lnTo>
                    <a:pt x="429916" y="872953"/>
                  </a:lnTo>
                  <a:lnTo>
                    <a:pt x="439004" y="814762"/>
                  </a:lnTo>
                  <a:lnTo>
                    <a:pt x="448145" y="757692"/>
                  </a:lnTo>
                  <a:lnTo>
                    <a:pt x="457343" y="701849"/>
                  </a:lnTo>
                  <a:lnTo>
                    <a:pt x="466604" y="647341"/>
                  </a:lnTo>
                  <a:lnTo>
                    <a:pt x="475934" y="594275"/>
                  </a:lnTo>
                  <a:lnTo>
                    <a:pt x="485337" y="542756"/>
                  </a:lnTo>
                  <a:lnTo>
                    <a:pt x="494819" y="492892"/>
                  </a:lnTo>
                  <a:lnTo>
                    <a:pt x="504386" y="444790"/>
                  </a:lnTo>
                  <a:lnTo>
                    <a:pt x="514043" y="398555"/>
                  </a:lnTo>
                  <a:lnTo>
                    <a:pt x="523794" y="354296"/>
                  </a:lnTo>
                  <a:lnTo>
                    <a:pt x="533647" y="312119"/>
                  </a:lnTo>
                  <a:lnTo>
                    <a:pt x="543605" y="272130"/>
                  </a:lnTo>
                  <a:lnTo>
                    <a:pt x="553675" y="234436"/>
                  </a:lnTo>
                  <a:lnTo>
                    <a:pt x="574171" y="166361"/>
                  </a:lnTo>
                  <a:lnTo>
                    <a:pt x="595176" y="108748"/>
                  </a:lnTo>
                  <a:lnTo>
                    <a:pt x="616734" y="62452"/>
                  </a:lnTo>
                  <a:lnTo>
                    <a:pt x="638889" y="28325"/>
                  </a:lnTo>
                  <a:lnTo>
                    <a:pt x="673333" y="1823"/>
                  </a:lnTo>
                  <a:lnTo>
                    <a:pt x="685159" y="0"/>
                  </a:lnTo>
                </a:path>
                <a:path w="1279525" h="2922904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34253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553643" y="8991322"/>
              <a:ext cx="427355" cy="762635"/>
            </a:xfrm>
            <a:custGeom>
              <a:avLst/>
              <a:gdLst/>
              <a:ahLst/>
              <a:cxnLst/>
              <a:rect l="l" t="t" r="r" b="b"/>
              <a:pathLst>
                <a:path w="427354" h="762634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3"/>
                  </a:lnTo>
                  <a:lnTo>
                    <a:pt x="427359" y="762277"/>
                  </a:lnTo>
                </a:path>
              </a:pathLst>
            </a:custGeom>
            <a:ln w="2283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553643" y="8991322"/>
              <a:ext cx="354330" cy="762635"/>
            </a:xfrm>
            <a:custGeom>
              <a:avLst/>
              <a:gdLst/>
              <a:ahLst/>
              <a:cxnLst/>
              <a:rect l="l" t="t" r="r" b="b"/>
              <a:pathLst>
                <a:path w="354329" h="762634">
                  <a:moveTo>
                    <a:pt x="0" y="0"/>
                  </a:moveTo>
                  <a:lnTo>
                    <a:pt x="41043" y="10594"/>
                  </a:lnTo>
                  <a:lnTo>
                    <a:pt x="80047" y="40915"/>
                  </a:lnTo>
                  <a:lnTo>
                    <a:pt x="117231" y="88771"/>
                  </a:lnTo>
                  <a:lnTo>
                    <a:pt x="152818" y="151971"/>
                  </a:lnTo>
                  <a:lnTo>
                    <a:pt x="170080" y="188639"/>
                  </a:lnTo>
                  <a:lnTo>
                    <a:pt x="187027" y="228322"/>
                  </a:lnTo>
                  <a:lnTo>
                    <a:pt x="203684" y="270744"/>
                  </a:lnTo>
                  <a:lnTo>
                    <a:pt x="220080" y="315632"/>
                  </a:lnTo>
                  <a:lnTo>
                    <a:pt x="236242" y="362712"/>
                  </a:lnTo>
                  <a:lnTo>
                    <a:pt x="252197" y="411710"/>
                  </a:lnTo>
                  <a:lnTo>
                    <a:pt x="267975" y="462352"/>
                  </a:lnTo>
                  <a:lnTo>
                    <a:pt x="283601" y="514364"/>
                  </a:lnTo>
                  <a:lnTo>
                    <a:pt x="299104" y="567472"/>
                  </a:lnTo>
                  <a:lnTo>
                    <a:pt x="314511" y="621402"/>
                  </a:lnTo>
                  <a:lnTo>
                    <a:pt x="329850" y="675879"/>
                  </a:lnTo>
                  <a:lnTo>
                    <a:pt x="345149" y="730631"/>
                  </a:lnTo>
                  <a:lnTo>
                    <a:pt x="353984" y="762277"/>
                  </a:lnTo>
                </a:path>
              </a:pathLst>
            </a:custGeom>
            <a:ln w="2283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553643" y="8626006"/>
              <a:ext cx="685165" cy="365760"/>
            </a:xfrm>
            <a:custGeom>
              <a:avLst/>
              <a:gdLst/>
              <a:ahLst/>
              <a:cxnLst/>
              <a:rect l="l" t="t" r="r" b="b"/>
              <a:pathLst>
                <a:path w="685164" h="365759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</a:pathLst>
            </a:custGeom>
            <a:ln w="22833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496546" y="3511585"/>
              <a:ext cx="1279525" cy="1096010"/>
            </a:xfrm>
            <a:custGeom>
              <a:avLst/>
              <a:gdLst/>
              <a:ahLst/>
              <a:cxnLst/>
              <a:rect l="l" t="t" r="r" b="b"/>
              <a:pathLst>
                <a:path w="1279525" h="1096010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4"/>
                  </a:lnTo>
                  <a:lnTo>
                    <a:pt x="429092" y="766586"/>
                  </a:lnTo>
                  <a:lnTo>
                    <a:pt x="448145" y="811813"/>
                  </a:lnTo>
                  <a:lnTo>
                    <a:pt x="467449" y="855026"/>
                  </a:lnTo>
                  <a:lnTo>
                    <a:pt x="487055" y="895860"/>
                  </a:lnTo>
                  <a:lnTo>
                    <a:pt x="507010" y="933950"/>
                  </a:lnTo>
                  <a:lnTo>
                    <a:pt x="527365" y="968930"/>
                  </a:lnTo>
                  <a:lnTo>
                    <a:pt x="569469" y="1028093"/>
                  </a:lnTo>
                  <a:lnTo>
                    <a:pt x="613761" y="1070422"/>
                  </a:lnTo>
                  <a:lnTo>
                    <a:pt x="660632" y="1092989"/>
                  </a:lnTo>
                  <a:lnTo>
                    <a:pt x="685159" y="1095947"/>
                  </a:lnTo>
                </a:path>
                <a:path w="1279525" h="1096010">
                  <a:moveTo>
                    <a:pt x="685159" y="1095947"/>
                  </a:moveTo>
                  <a:lnTo>
                    <a:pt x="1278964" y="1095947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496546" y="2780952"/>
              <a:ext cx="1279525" cy="730885"/>
            </a:xfrm>
            <a:custGeom>
              <a:avLst/>
              <a:gdLst/>
              <a:ahLst/>
              <a:cxnLst/>
              <a:rect l="l" t="t" r="r" b="b"/>
              <a:pathLst>
                <a:path w="1279525" h="730885">
                  <a:moveTo>
                    <a:pt x="0" y="730631"/>
                  </a:moveTo>
                  <a:lnTo>
                    <a:pt x="62284" y="718327"/>
                  </a:lnTo>
                  <a:lnTo>
                    <a:pt x="120023" y="684073"/>
                  </a:lnTo>
                  <a:lnTo>
                    <a:pt x="174018" y="631861"/>
                  </a:lnTo>
                  <a:lnTo>
                    <a:pt x="199864" y="600268"/>
                  </a:lnTo>
                  <a:lnTo>
                    <a:pt x="225076" y="565682"/>
                  </a:lnTo>
                  <a:lnTo>
                    <a:pt x="249755" y="528602"/>
                  </a:lnTo>
                  <a:lnTo>
                    <a:pt x="274001" y="489526"/>
                  </a:lnTo>
                  <a:lnTo>
                    <a:pt x="297915" y="448954"/>
                  </a:lnTo>
                  <a:lnTo>
                    <a:pt x="321597" y="407384"/>
                  </a:lnTo>
                  <a:lnTo>
                    <a:pt x="345149" y="365315"/>
                  </a:lnTo>
                  <a:lnTo>
                    <a:pt x="368670" y="323247"/>
                  </a:lnTo>
                  <a:lnTo>
                    <a:pt x="392261" y="281677"/>
                  </a:lnTo>
                  <a:lnTo>
                    <a:pt x="416023" y="241105"/>
                  </a:lnTo>
                  <a:lnTo>
                    <a:pt x="440056" y="202029"/>
                  </a:lnTo>
                  <a:lnTo>
                    <a:pt x="464461" y="164949"/>
                  </a:lnTo>
                  <a:lnTo>
                    <a:pt x="489339" y="130363"/>
                  </a:lnTo>
                  <a:lnTo>
                    <a:pt x="514789" y="98769"/>
                  </a:lnTo>
                  <a:lnTo>
                    <a:pt x="540914" y="70668"/>
                  </a:lnTo>
                  <a:lnTo>
                    <a:pt x="595585" y="26937"/>
                  </a:lnTo>
                  <a:lnTo>
                    <a:pt x="654158" y="3159"/>
                  </a:lnTo>
                  <a:lnTo>
                    <a:pt x="685159" y="0"/>
                  </a:lnTo>
                </a:path>
                <a:path w="1279525" h="730885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496546" y="3146269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496546" y="3511584"/>
              <a:ext cx="1290955" cy="365760"/>
            </a:xfrm>
            <a:custGeom>
              <a:avLst/>
              <a:gdLst/>
              <a:ahLst/>
              <a:cxnLst/>
              <a:rect l="l" t="t" r="r" b="b"/>
              <a:pathLst>
                <a:path w="1290954" h="365760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90954" h="365760">
                  <a:moveTo>
                    <a:pt x="685159" y="365315"/>
                  </a:moveTo>
                  <a:lnTo>
                    <a:pt x="1290384" y="365315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496546" y="2415637"/>
              <a:ext cx="1336675" cy="1096010"/>
            </a:xfrm>
            <a:custGeom>
              <a:avLst/>
              <a:gdLst/>
              <a:ahLst/>
              <a:cxnLst/>
              <a:rect l="l" t="t" r="r" b="b"/>
              <a:pathLst>
                <a:path w="1336675" h="1096010">
                  <a:moveTo>
                    <a:pt x="0" y="1095947"/>
                  </a:moveTo>
                  <a:lnTo>
                    <a:pt x="49480" y="1084358"/>
                  </a:lnTo>
                  <a:lnTo>
                    <a:pt x="96031" y="1051544"/>
                  </a:lnTo>
                  <a:lnTo>
                    <a:pt x="140048" y="1000432"/>
                  </a:lnTo>
                  <a:lnTo>
                    <a:pt x="181923" y="933950"/>
                  </a:lnTo>
                  <a:lnTo>
                    <a:pt x="202181" y="895860"/>
                  </a:lnTo>
                  <a:lnTo>
                    <a:pt x="222051" y="855026"/>
                  </a:lnTo>
                  <a:lnTo>
                    <a:pt x="241582" y="811813"/>
                  </a:lnTo>
                  <a:lnTo>
                    <a:pt x="260823" y="766586"/>
                  </a:lnTo>
                  <a:lnTo>
                    <a:pt x="279825" y="719714"/>
                  </a:lnTo>
                  <a:lnTo>
                    <a:pt x="298635" y="671560"/>
                  </a:lnTo>
                  <a:lnTo>
                    <a:pt x="317304" y="622491"/>
                  </a:lnTo>
                  <a:lnTo>
                    <a:pt x="335880" y="572874"/>
                  </a:lnTo>
                  <a:lnTo>
                    <a:pt x="354413" y="523073"/>
                  </a:lnTo>
                  <a:lnTo>
                    <a:pt x="372951" y="473455"/>
                  </a:lnTo>
                  <a:lnTo>
                    <a:pt x="391544" y="424387"/>
                  </a:lnTo>
                  <a:lnTo>
                    <a:pt x="410241" y="376233"/>
                  </a:lnTo>
                  <a:lnTo>
                    <a:pt x="429092" y="329360"/>
                  </a:lnTo>
                  <a:lnTo>
                    <a:pt x="448145" y="284134"/>
                  </a:lnTo>
                  <a:lnTo>
                    <a:pt x="467449" y="240921"/>
                  </a:lnTo>
                  <a:lnTo>
                    <a:pt x="487055" y="200086"/>
                  </a:lnTo>
                  <a:lnTo>
                    <a:pt x="507010" y="161996"/>
                  </a:lnTo>
                  <a:lnTo>
                    <a:pt x="527365" y="127017"/>
                  </a:lnTo>
                  <a:lnTo>
                    <a:pt x="569469" y="67854"/>
                  </a:lnTo>
                  <a:lnTo>
                    <a:pt x="613761" y="25525"/>
                  </a:lnTo>
                  <a:lnTo>
                    <a:pt x="660632" y="2958"/>
                  </a:lnTo>
                  <a:lnTo>
                    <a:pt x="685159" y="0"/>
                  </a:lnTo>
                </a:path>
                <a:path w="1336675" h="1096010">
                  <a:moveTo>
                    <a:pt x="685159" y="0"/>
                  </a:moveTo>
                  <a:lnTo>
                    <a:pt x="1336061" y="0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786930" y="3511584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786930" y="3876900"/>
              <a:ext cx="1279525" cy="0"/>
            </a:xfrm>
            <a:custGeom>
              <a:avLst/>
              <a:gdLst/>
              <a:ahLst/>
              <a:cxnLst/>
              <a:rect l="l" t="t" r="r" b="b"/>
              <a:pathLst>
                <a:path w="1279525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279525" h="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786930" y="3876900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79525" h="365760">
                  <a:moveTo>
                    <a:pt x="685159" y="365315"/>
                  </a:moveTo>
                  <a:lnTo>
                    <a:pt x="1278964" y="365315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832608" y="2415637"/>
              <a:ext cx="1896110" cy="0"/>
            </a:xfrm>
            <a:custGeom>
              <a:avLst/>
              <a:gdLst/>
              <a:ahLst/>
              <a:cxnLst/>
              <a:rect l="l" t="t" r="r" b="b"/>
              <a:pathLst>
                <a:path w="189610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896109" h="0">
                  <a:moveTo>
                    <a:pt x="685159" y="0"/>
                  </a:moveTo>
                  <a:lnTo>
                    <a:pt x="1895608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775511" y="3146269"/>
              <a:ext cx="1610360" cy="0"/>
            </a:xfrm>
            <a:custGeom>
              <a:avLst/>
              <a:gdLst/>
              <a:ahLst/>
              <a:cxnLst/>
              <a:rect l="l" t="t" r="r" b="b"/>
              <a:pathLst>
                <a:path w="161035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610359" h="0">
                  <a:moveTo>
                    <a:pt x="685159" y="0"/>
                  </a:moveTo>
                  <a:lnTo>
                    <a:pt x="1610125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775511" y="2780952"/>
              <a:ext cx="1553210" cy="0"/>
            </a:xfrm>
            <a:custGeom>
              <a:avLst/>
              <a:gdLst/>
              <a:ahLst/>
              <a:cxnLst/>
              <a:rect l="l" t="t" r="r" b="b"/>
              <a:pathLst>
                <a:path w="155320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53209" h="0">
                  <a:moveTo>
                    <a:pt x="685159" y="0"/>
                  </a:moveTo>
                  <a:lnTo>
                    <a:pt x="1553028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775511" y="4607532"/>
              <a:ext cx="1518920" cy="0"/>
            </a:xfrm>
            <a:custGeom>
              <a:avLst/>
              <a:gdLst/>
              <a:ahLst/>
              <a:cxnLst/>
              <a:rect l="l" t="t" r="r" b="b"/>
              <a:pathLst>
                <a:path w="151892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18920" h="0">
                  <a:moveTo>
                    <a:pt x="685159" y="0"/>
                  </a:moveTo>
                  <a:lnTo>
                    <a:pt x="1518770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565063" y="4972848"/>
              <a:ext cx="685165" cy="1096010"/>
            </a:xfrm>
            <a:custGeom>
              <a:avLst/>
              <a:gdLst/>
              <a:ahLst/>
              <a:cxnLst/>
              <a:rect l="l" t="t" r="r" b="b"/>
              <a:pathLst>
                <a:path w="685164" h="1096010">
                  <a:moveTo>
                    <a:pt x="0" y="1095947"/>
                  </a:moveTo>
                  <a:lnTo>
                    <a:pt x="49480" y="1084358"/>
                  </a:lnTo>
                  <a:lnTo>
                    <a:pt x="96031" y="1051544"/>
                  </a:lnTo>
                  <a:lnTo>
                    <a:pt x="140048" y="1000432"/>
                  </a:lnTo>
                  <a:lnTo>
                    <a:pt x="181923" y="933950"/>
                  </a:lnTo>
                  <a:lnTo>
                    <a:pt x="202181" y="895860"/>
                  </a:lnTo>
                  <a:lnTo>
                    <a:pt x="222051" y="855026"/>
                  </a:lnTo>
                  <a:lnTo>
                    <a:pt x="241582" y="811813"/>
                  </a:lnTo>
                  <a:lnTo>
                    <a:pt x="260823" y="766586"/>
                  </a:lnTo>
                  <a:lnTo>
                    <a:pt x="279825" y="719714"/>
                  </a:lnTo>
                  <a:lnTo>
                    <a:pt x="298635" y="671560"/>
                  </a:lnTo>
                  <a:lnTo>
                    <a:pt x="317304" y="622491"/>
                  </a:lnTo>
                  <a:lnTo>
                    <a:pt x="335880" y="572874"/>
                  </a:lnTo>
                  <a:lnTo>
                    <a:pt x="354413" y="523073"/>
                  </a:lnTo>
                  <a:lnTo>
                    <a:pt x="372951" y="473455"/>
                  </a:lnTo>
                  <a:lnTo>
                    <a:pt x="391544" y="424387"/>
                  </a:lnTo>
                  <a:lnTo>
                    <a:pt x="410241" y="376233"/>
                  </a:lnTo>
                  <a:lnTo>
                    <a:pt x="429092" y="329360"/>
                  </a:lnTo>
                  <a:lnTo>
                    <a:pt x="448145" y="284134"/>
                  </a:lnTo>
                  <a:lnTo>
                    <a:pt x="467449" y="240921"/>
                  </a:lnTo>
                  <a:lnTo>
                    <a:pt x="487055" y="200086"/>
                  </a:lnTo>
                  <a:lnTo>
                    <a:pt x="507010" y="161996"/>
                  </a:lnTo>
                  <a:lnTo>
                    <a:pt x="527365" y="127017"/>
                  </a:lnTo>
                  <a:lnTo>
                    <a:pt x="569469" y="67854"/>
                  </a:lnTo>
                  <a:lnTo>
                    <a:pt x="613761" y="25525"/>
                  </a:lnTo>
                  <a:lnTo>
                    <a:pt x="660632" y="2958"/>
                  </a:lnTo>
                  <a:lnTo>
                    <a:pt x="685159" y="0"/>
                  </a:lnTo>
                </a:path>
              </a:pathLst>
            </a:custGeom>
            <a:ln w="22836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565063" y="5338163"/>
              <a:ext cx="1279525" cy="730885"/>
            </a:xfrm>
            <a:custGeom>
              <a:avLst/>
              <a:gdLst/>
              <a:ahLst/>
              <a:cxnLst/>
              <a:rect l="l" t="t" r="r" b="b"/>
              <a:pathLst>
                <a:path w="1279525" h="730885">
                  <a:moveTo>
                    <a:pt x="0" y="730631"/>
                  </a:moveTo>
                  <a:lnTo>
                    <a:pt x="62284" y="718327"/>
                  </a:lnTo>
                  <a:lnTo>
                    <a:pt x="120023" y="684073"/>
                  </a:lnTo>
                  <a:lnTo>
                    <a:pt x="174018" y="631861"/>
                  </a:lnTo>
                  <a:lnTo>
                    <a:pt x="199864" y="600268"/>
                  </a:lnTo>
                  <a:lnTo>
                    <a:pt x="225076" y="565682"/>
                  </a:lnTo>
                  <a:lnTo>
                    <a:pt x="249755" y="528602"/>
                  </a:lnTo>
                  <a:lnTo>
                    <a:pt x="274001" y="489526"/>
                  </a:lnTo>
                  <a:lnTo>
                    <a:pt x="297915" y="448954"/>
                  </a:lnTo>
                  <a:lnTo>
                    <a:pt x="321597" y="407384"/>
                  </a:lnTo>
                  <a:lnTo>
                    <a:pt x="345149" y="365315"/>
                  </a:lnTo>
                  <a:lnTo>
                    <a:pt x="368670" y="323247"/>
                  </a:lnTo>
                  <a:lnTo>
                    <a:pt x="392261" y="281677"/>
                  </a:lnTo>
                  <a:lnTo>
                    <a:pt x="416023" y="241105"/>
                  </a:lnTo>
                  <a:lnTo>
                    <a:pt x="440056" y="202029"/>
                  </a:lnTo>
                  <a:lnTo>
                    <a:pt x="464461" y="164949"/>
                  </a:lnTo>
                  <a:lnTo>
                    <a:pt x="489339" y="130363"/>
                  </a:lnTo>
                  <a:lnTo>
                    <a:pt x="514789" y="98769"/>
                  </a:lnTo>
                  <a:lnTo>
                    <a:pt x="540914" y="70668"/>
                  </a:lnTo>
                  <a:lnTo>
                    <a:pt x="595585" y="26937"/>
                  </a:lnTo>
                  <a:lnTo>
                    <a:pt x="654158" y="3159"/>
                  </a:lnTo>
                  <a:lnTo>
                    <a:pt x="685159" y="0"/>
                  </a:lnTo>
                </a:path>
                <a:path w="1279525" h="730885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844027" y="5338163"/>
              <a:ext cx="1553210" cy="0"/>
            </a:xfrm>
            <a:custGeom>
              <a:avLst/>
              <a:gdLst/>
              <a:ahLst/>
              <a:cxnLst/>
              <a:rect l="l" t="t" r="r" b="b"/>
              <a:pathLst>
                <a:path w="155320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53209" h="0">
                  <a:moveTo>
                    <a:pt x="685159" y="0"/>
                  </a:moveTo>
                  <a:lnTo>
                    <a:pt x="1553028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565063" y="5703480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844027" y="5703480"/>
              <a:ext cx="685165" cy="0"/>
            </a:xfrm>
            <a:custGeom>
              <a:avLst/>
              <a:gdLst/>
              <a:ahLst/>
              <a:cxnLst/>
              <a:rect l="l" t="t" r="r" b="b"/>
              <a:pathLst>
                <a:path w="685165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</a:pathLst>
            </a:custGeom>
            <a:ln w="11416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529186" y="5703480"/>
              <a:ext cx="811530" cy="0"/>
            </a:xfrm>
            <a:custGeom>
              <a:avLst/>
              <a:gdLst/>
              <a:ahLst/>
              <a:cxnLst/>
              <a:rect l="l" t="t" r="r" b="b"/>
              <a:pathLst>
                <a:path w="811529" h="0">
                  <a:moveTo>
                    <a:pt x="0" y="0"/>
                  </a:moveTo>
                  <a:lnTo>
                    <a:pt x="811413" y="0"/>
                  </a:lnTo>
                </a:path>
              </a:pathLst>
            </a:custGeom>
            <a:ln w="11416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565063" y="6068795"/>
              <a:ext cx="1290955" cy="365760"/>
            </a:xfrm>
            <a:custGeom>
              <a:avLst/>
              <a:gdLst/>
              <a:ahLst/>
              <a:cxnLst/>
              <a:rect l="l" t="t" r="r" b="b"/>
              <a:pathLst>
                <a:path w="1290954" h="365760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90954" h="365760">
                  <a:moveTo>
                    <a:pt x="685159" y="365315"/>
                  </a:moveTo>
                  <a:lnTo>
                    <a:pt x="1290384" y="365315"/>
                  </a:lnTo>
                </a:path>
              </a:pathLst>
            </a:custGeom>
            <a:ln w="228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5855446" y="6068795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855446" y="6434111"/>
              <a:ext cx="1279525" cy="0"/>
            </a:xfrm>
            <a:custGeom>
              <a:avLst/>
              <a:gdLst/>
              <a:ahLst/>
              <a:cxnLst/>
              <a:rect l="l" t="t" r="r" b="b"/>
              <a:pathLst>
                <a:path w="1279525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279525" h="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855446" y="6434111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59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79525" h="365759">
                  <a:moveTo>
                    <a:pt x="685159" y="365315"/>
                  </a:moveTo>
                  <a:lnTo>
                    <a:pt x="1278964" y="365315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565063" y="6068796"/>
              <a:ext cx="1279525" cy="1096010"/>
            </a:xfrm>
            <a:custGeom>
              <a:avLst/>
              <a:gdLst/>
              <a:ahLst/>
              <a:cxnLst/>
              <a:rect l="l" t="t" r="r" b="b"/>
              <a:pathLst>
                <a:path w="1279525" h="1096009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4"/>
                  </a:lnTo>
                  <a:lnTo>
                    <a:pt x="429092" y="766586"/>
                  </a:lnTo>
                  <a:lnTo>
                    <a:pt x="448145" y="811813"/>
                  </a:lnTo>
                  <a:lnTo>
                    <a:pt x="467449" y="855026"/>
                  </a:lnTo>
                  <a:lnTo>
                    <a:pt x="487055" y="895860"/>
                  </a:lnTo>
                  <a:lnTo>
                    <a:pt x="507010" y="933950"/>
                  </a:lnTo>
                  <a:lnTo>
                    <a:pt x="527365" y="968930"/>
                  </a:lnTo>
                  <a:lnTo>
                    <a:pt x="569469" y="1028093"/>
                  </a:lnTo>
                  <a:lnTo>
                    <a:pt x="613761" y="1070422"/>
                  </a:lnTo>
                  <a:lnTo>
                    <a:pt x="660632" y="1092989"/>
                  </a:lnTo>
                  <a:lnTo>
                    <a:pt x="685159" y="1095947"/>
                  </a:lnTo>
                </a:path>
                <a:path w="1279525" h="1096009">
                  <a:moveTo>
                    <a:pt x="685159" y="1095947"/>
                  </a:moveTo>
                  <a:lnTo>
                    <a:pt x="1278964" y="1095947"/>
                  </a:lnTo>
                </a:path>
              </a:pathLst>
            </a:custGeom>
            <a:ln w="228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844027" y="7164743"/>
              <a:ext cx="1518920" cy="0"/>
            </a:xfrm>
            <a:custGeom>
              <a:avLst/>
              <a:gdLst/>
              <a:ahLst/>
              <a:cxnLst/>
              <a:rect l="l" t="t" r="r" b="b"/>
              <a:pathLst>
                <a:path w="151892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18920" h="0">
                  <a:moveTo>
                    <a:pt x="685159" y="0"/>
                  </a:moveTo>
                  <a:lnTo>
                    <a:pt x="1518770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-48841" y="6204505"/>
            <a:ext cx="42037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pedia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875339" y="1090083"/>
            <a:ext cx="2567940" cy="93471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>
                <a:latin typeface="Lucida Sans Unicode"/>
                <a:cs typeface="Lucida Sans Unicode"/>
              </a:rPr>
              <a:t>mammakarzinom-der-</a:t>
            </a:r>
            <a:r>
              <a:rPr dirty="0" sz="1150" spc="-20">
                <a:latin typeface="Lucida Sans Unicode"/>
                <a:cs typeface="Lucida Sans Unicode"/>
              </a:rPr>
              <a:t>frau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  <a:p>
            <a:pPr marL="309245">
              <a:lnSpc>
                <a:spcPct val="100000"/>
              </a:lnSpc>
              <a:spcBef>
                <a:spcPts val="1495"/>
              </a:spcBef>
            </a:pPr>
            <a:r>
              <a:rPr dirty="0" sz="1150">
                <a:latin typeface="Lucida Sans Unicode"/>
                <a:cs typeface="Lucida Sans Unicode"/>
              </a:rPr>
              <a:t>mammakarzinom-des-</a:t>
            </a:r>
            <a:r>
              <a:rPr dirty="0" sz="1150" spc="-10">
                <a:latin typeface="Lucida Sans Unicode"/>
                <a:cs typeface="Lucida Sans Unicode"/>
              </a:rPr>
              <a:t>mannes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172242" y="6204505"/>
            <a:ext cx="198310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>
                <a:latin typeface="Lucida Sans Unicode"/>
                <a:cs typeface="Lucida Sans Unicode"/>
              </a:rPr>
              <a:t>mammakarzinom-der-</a:t>
            </a:r>
            <a:r>
              <a:rPr dirty="0" sz="1150" spc="-20">
                <a:latin typeface="Lucida Sans Unicode"/>
                <a:cs typeface="Lucida Sans Unicode"/>
              </a:rPr>
              <a:t>frau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958557" y="5839189"/>
            <a:ext cx="54610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current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958557" y="3281978"/>
            <a:ext cx="37211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draft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237522" y="2551346"/>
            <a:ext cx="30543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5" b="1">
                <a:latin typeface="Lucida Sans"/>
                <a:cs typeface="Lucida Sans"/>
              </a:rPr>
              <a:t>xml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237522" y="2916663"/>
            <a:ext cx="37528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237522" y="3647294"/>
            <a:ext cx="49022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237522" y="2186030"/>
            <a:ext cx="53530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source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6527906" y="3281978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1.jpg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6527906" y="3647294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6527906" y="4012609"/>
            <a:ext cx="17399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6573584" y="2186030"/>
            <a:ext cx="109283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incoming.docx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6516487" y="2916663"/>
            <a:ext cx="80391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index.html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6516487" y="2551346"/>
            <a:ext cx="74803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index.xml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5237522" y="4377926"/>
            <a:ext cx="2572385" cy="129984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291590" algn="l"/>
              </a:tabLst>
            </a:pPr>
            <a:r>
              <a:rPr dirty="0" sz="1150" spc="-25" b="1">
                <a:latin typeface="Lucida Sans"/>
                <a:cs typeface="Lucida Sans"/>
              </a:rPr>
              <a:t>pdf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index.pdf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  <a:tabLst>
                <a:tab pos="1416685" algn="l"/>
              </a:tabLst>
            </a:pPr>
            <a:r>
              <a:rPr dirty="0" u="heavy" sz="1150" spc="235" b="1">
                <a:uFill>
                  <a:solidFill>
                    <a:srgbClr val="6DEB57"/>
                  </a:solidFill>
                </a:uFill>
                <a:latin typeface="Lucida Sans"/>
                <a:cs typeface="Lucida Sans"/>
              </a:rPr>
              <a:t> </a:t>
            </a:r>
            <a:r>
              <a:rPr dirty="0" u="heavy" sz="1150" spc="-10" b="1">
                <a:uFill>
                  <a:solidFill>
                    <a:srgbClr val="6DEB57"/>
                  </a:solidFill>
                </a:uFill>
                <a:latin typeface="Lucida Sans"/>
                <a:cs typeface="Lucida Sans"/>
              </a:rPr>
              <a:t>source</a:t>
            </a:r>
            <a:r>
              <a:rPr dirty="0" u="heavy" sz="1150" b="1">
                <a:uFill>
                  <a:solidFill>
                    <a:srgbClr val="6DEB57"/>
                  </a:solidFill>
                </a:uFill>
                <a:latin typeface="Lucida Sans"/>
                <a:cs typeface="Lucida Sans"/>
              </a:rPr>
              <a:t>	</a:t>
            </a:r>
            <a:r>
              <a:rPr dirty="0" u="heavy" sz="1150" spc="-10">
                <a:uFill>
                  <a:solidFill>
                    <a:srgbClr val="6DEB57"/>
                  </a:solidFill>
                </a:uFill>
                <a:latin typeface="Lucida Sans Unicode"/>
                <a:cs typeface="Lucida Sans Unicode"/>
              </a:rPr>
              <a:t>incoming.docx</a:t>
            </a:r>
            <a:r>
              <a:rPr dirty="0" u="heavy" sz="1150" spc="500">
                <a:uFill>
                  <a:solidFill>
                    <a:srgbClr val="6DEB57"/>
                  </a:solidFill>
                </a:uFill>
                <a:latin typeface="Lucida Sans Unicode"/>
                <a:cs typeface="Lucida Sans Unicode"/>
              </a:rPr>
              <a:t> </a:t>
            </a:r>
            <a:endParaRPr sz="1150">
              <a:latin typeface="Lucida Sans Unicode"/>
              <a:cs typeface="Lucida Sans Unicode"/>
            </a:endParaRPr>
          </a:p>
          <a:p>
            <a:pPr marL="80645">
              <a:lnSpc>
                <a:spcPct val="100000"/>
              </a:lnSpc>
              <a:spcBef>
                <a:spcPts val="1495"/>
              </a:spcBef>
              <a:tabLst>
                <a:tab pos="1359535" algn="l"/>
              </a:tabLst>
            </a:pPr>
            <a:r>
              <a:rPr dirty="0" sz="1150" spc="-25" b="1">
                <a:latin typeface="Lucida Sans"/>
                <a:cs typeface="Lucida Sans"/>
              </a:rPr>
              <a:t>xml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index.xml</a:t>
            </a:r>
            <a:endParaRPr sz="1150">
              <a:latin typeface="Lucida Sans Unicode"/>
              <a:cs typeface="Lucida Sans Unicode"/>
            </a:endParaRPr>
          </a:p>
          <a:p>
            <a:pPr marL="80645">
              <a:lnSpc>
                <a:spcPct val="100000"/>
              </a:lnSpc>
              <a:spcBef>
                <a:spcPts val="1495"/>
              </a:spcBef>
              <a:tabLst>
                <a:tab pos="1359535" algn="l"/>
              </a:tabLst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index.htm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7333208" y="5491501"/>
            <a:ext cx="43180" cy="1752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60"/>
              </a:lnSpc>
            </a:pPr>
            <a:r>
              <a:rPr dirty="0" sz="1150" spc="-50">
                <a:latin typeface="Lucida Sans Unicode"/>
                <a:cs typeface="Lucida Sans Unicode"/>
              </a:rPr>
              <a:t>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5306039" y="6204505"/>
            <a:ext cx="49022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6596422" y="5839189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1.jpg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6596422" y="6204505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6596422" y="6569820"/>
            <a:ext cx="17399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5306039" y="6935137"/>
            <a:ext cx="2838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5" b="1">
                <a:latin typeface="Lucida Sans"/>
                <a:cs typeface="Lucida Sans"/>
              </a:rPr>
              <a:t>pdf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6585002" y="6935137"/>
            <a:ext cx="71691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index.pdf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307319" y="7318080"/>
            <a:ext cx="4664710" cy="2367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60600">
              <a:lnSpc>
                <a:spcPts val="1360"/>
              </a:lnSpc>
              <a:tabLst>
                <a:tab pos="3596640" algn="l"/>
              </a:tabLst>
            </a:pPr>
            <a:r>
              <a:rPr dirty="0" sz="1150" spc="-10" b="1">
                <a:latin typeface="Lucida Sans"/>
                <a:cs typeface="Lucida Sans"/>
              </a:rPr>
              <a:t>source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incoming.docx</a:t>
            </a:r>
            <a:endParaRPr sz="1150">
              <a:latin typeface="Lucida Sans Unicode"/>
              <a:cs typeface="Lucida Sans Unicode"/>
            </a:endParaRPr>
          </a:p>
          <a:p>
            <a:pPr marL="2260600">
              <a:lnSpc>
                <a:spcPct val="100000"/>
              </a:lnSpc>
              <a:spcBef>
                <a:spcPts val="1495"/>
              </a:spcBef>
              <a:tabLst>
                <a:tab pos="3539490" algn="l"/>
              </a:tabLst>
            </a:pPr>
            <a:r>
              <a:rPr dirty="0" sz="1150" spc="-25" b="1">
                <a:latin typeface="Lucida Sans"/>
                <a:cs typeface="Lucida Sans"/>
              </a:rPr>
              <a:t>xml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index.xml</a:t>
            </a:r>
            <a:endParaRPr sz="1150">
              <a:latin typeface="Lucida Sans Unicode"/>
              <a:cs typeface="Lucida Sans Unicode"/>
            </a:endParaRPr>
          </a:p>
          <a:p>
            <a:pPr marL="2260600">
              <a:lnSpc>
                <a:spcPct val="100000"/>
              </a:lnSpc>
              <a:spcBef>
                <a:spcPts val="1495"/>
              </a:spcBef>
              <a:tabLst>
                <a:tab pos="3539490" algn="l"/>
              </a:tabLst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index.html</a:t>
            </a:r>
            <a:endParaRPr sz="1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tabLst>
                <a:tab pos="3550920" algn="l"/>
              </a:tabLst>
            </a:pPr>
            <a:r>
              <a:rPr dirty="0" sz="1150">
                <a:latin typeface="Lucida Sans Unicode"/>
                <a:cs typeface="Lucida Sans Unicode"/>
              </a:rPr>
              <a:t>Version</a:t>
            </a:r>
            <a:r>
              <a:rPr dirty="0" sz="1150" spc="20">
                <a:latin typeface="Lucida Sans Unicode"/>
                <a:cs typeface="Lucida Sans Unicode"/>
              </a:rPr>
              <a:t> </a:t>
            </a:r>
            <a:r>
              <a:rPr dirty="0" sz="1150" spc="-10">
                <a:latin typeface="Lucida Sans Unicode"/>
                <a:cs typeface="Lucida Sans Unicode"/>
              </a:rPr>
              <a:t>25.03.2012</a:t>
            </a:r>
            <a:r>
              <a:rPr dirty="0" sz="1150">
                <a:latin typeface="Lucida Sans Unicode"/>
                <a:cs typeface="Lucida Sans Unicode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1.jpg</a:t>
            </a:r>
            <a:endParaRPr sz="1150">
              <a:latin typeface="Lucida Sans Unicode"/>
              <a:cs typeface="Lucida Sans Unicode"/>
            </a:endParaRPr>
          </a:p>
          <a:p>
            <a:pPr marL="2260600">
              <a:lnSpc>
                <a:spcPct val="100000"/>
              </a:lnSpc>
              <a:spcBef>
                <a:spcPts val="1495"/>
              </a:spcBef>
              <a:tabLst>
                <a:tab pos="3550920" algn="l"/>
              </a:tabLst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  <a:p>
            <a:pPr algn="r" marR="956310">
              <a:lnSpc>
                <a:spcPct val="100000"/>
              </a:lnSpc>
              <a:spcBef>
                <a:spcPts val="1495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  <a:p>
            <a:pPr marL="2260600">
              <a:lnSpc>
                <a:spcPct val="100000"/>
              </a:lnSpc>
              <a:spcBef>
                <a:spcPts val="1500"/>
              </a:spcBef>
              <a:tabLst>
                <a:tab pos="3539490" algn="l"/>
              </a:tabLst>
            </a:pPr>
            <a:r>
              <a:rPr dirty="0" sz="1150" spc="-25" b="1">
                <a:latin typeface="Lucida Sans"/>
                <a:cs typeface="Lucida Sans"/>
              </a:rPr>
              <a:t>pdf</a:t>
            </a:r>
            <a:r>
              <a:rPr dirty="0" sz="1150" b="1">
                <a:latin typeface="Lucida Sans"/>
                <a:cs typeface="Lucida Sans"/>
              </a:rPr>
              <a:t>	</a:t>
            </a:r>
            <a:r>
              <a:rPr dirty="0" sz="1150" spc="-10">
                <a:latin typeface="Lucida Sans Unicode"/>
                <a:cs typeface="Lucida Sans Unicode"/>
              </a:rPr>
              <a:t>index.pdf</a:t>
            </a:r>
            <a:endParaRPr sz="1150">
              <a:latin typeface="Lucida Sans Unicode"/>
              <a:cs typeface="Lucida Sans Unicode"/>
            </a:endParaRPr>
          </a:p>
        </p:txBody>
      </p:sp>
      <p:grpSp>
        <p:nvGrpSpPr>
          <p:cNvPr id="65" name="object 65" descr=""/>
          <p:cNvGrpSpPr/>
          <p:nvPr/>
        </p:nvGrpSpPr>
        <p:grpSpPr>
          <a:xfrm>
            <a:off x="4597400" y="3671641"/>
            <a:ext cx="5867400" cy="6056630"/>
            <a:chOff x="4597400" y="3671641"/>
            <a:chExt cx="5867400" cy="6056630"/>
          </a:xfrm>
        </p:grpSpPr>
        <p:sp>
          <p:nvSpPr>
            <p:cNvPr id="66" name="object 66" descr=""/>
            <p:cNvSpPr/>
            <p:nvPr/>
          </p:nvSpPr>
          <p:spPr>
            <a:xfrm>
              <a:off x="4597400" y="5333999"/>
              <a:ext cx="5867400" cy="4394200"/>
            </a:xfrm>
            <a:custGeom>
              <a:avLst/>
              <a:gdLst/>
              <a:ahLst/>
              <a:cxnLst/>
              <a:rect l="l" t="t" r="r" b="b"/>
              <a:pathLst>
                <a:path w="5867400" h="4394200">
                  <a:moveTo>
                    <a:pt x="5816600" y="1981200"/>
                  </a:moveTo>
                  <a:lnTo>
                    <a:pt x="368300" y="1981200"/>
                  </a:lnTo>
                  <a:lnTo>
                    <a:pt x="368300" y="2273300"/>
                  </a:lnTo>
                  <a:lnTo>
                    <a:pt x="0" y="2273300"/>
                  </a:lnTo>
                  <a:lnTo>
                    <a:pt x="0" y="3632200"/>
                  </a:lnTo>
                  <a:lnTo>
                    <a:pt x="368300" y="3632200"/>
                  </a:lnTo>
                  <a:lnTo>
                    <a:pt x="368300" y="4394200"/>
                  </a:lnTo>
                  <a:lnTo>
                    <a:pt x="5816600" y="4394200"/>
                  </a:lnTo>
                  <a:lnTo>
                    <a:pt x="5816600" y="1981200"/>
                  </a:lnTo>
                  <a:close/>
                </a:path>
                <a:path w="5867400" h="4394200">
                  <a:moveTo>
                    <a:pt x="5867400" y="0"/>
                  </a:moveTo>
                  <a:lnTo>
                    <a:pt x="2743200" y="0"/>
                  </a:lnTo>
                  <a:lnTo>
                    <a:pt x="2743200" y="1346200"/>
                  </a:lnTo>
                  <a:lnTo>
                    <a:pt x="5867400" y="1346200"/>
                  </a:lnTo>
                  <a:lnTo>
                    <a:pt x="5867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856886" y="3709741"/>
              <a:ext cx="695325" cy="2205990"/>
            </a:xfrm>
            <a:custGeom>
              <a:avLst/>
              <a:gdLst/>
              <a:ahLst/>
              <a:cxnLst/>
              <a:rect l="l" t="t" r="r" b="b"/>
              <a:pathLst>
                <a:path w="695325" h="2205990">
                  <a:moveTo>
                    <a:pt x="295725" y="2205967"/>
                  </a:moveTo>
                  <a:lnTo>
                    <a:pt x="324429" y="2180912"/>
                  </a:lnTo>
                  <a:lnTo>
                    <a:pt x="357553" y="2143622"/>
                  </a:lnTo>
                  <a:lnTo>
                    <a:pt x="389283" y="2105234"/>
                  </a:lnTo>
                  <a:lnTo>
                    <a:pt x="419593" y="2065790"/>
                  </a:lnTo>
                  <a:lnTo>
                    <a:pt x="448459" y="2025331"/>
                  </a:lnTo>
                  <a:lnTo>
                    <a:pt x="475857" y="1983899"/>
                  </a:lnTo>
                  <a:lnTo>
                    <a:pt x="501763" y="1941533"/>
                  </a:lnTo>
                  <a:lnTo>
                    <a:pt x="526152" y="1898277"/>
                  </a:lnTo>
                  <a:lnTo>
                    <a:pt x="549000" y="1854170"/>
                  </a:lnTo>
                  <a:lnTo>
                    <a:pt x="570282" y="1809255"/>
                  </a:lnTo>
                  <a:lnTo>
                    <a:pt x="589976" y="1763571"/>
                  </a:lnTo>
                  <a:lnTo>
                    <a:pt x="608055" y="1717162"/>
                  </a:lnTo>
                  <a:lnTo>
                    <a:pt x="624496" y="1670067"/>
                  </a:lnTo>
                  <a:lnTo>
                    <a:pt x="639275" y="1622328"/>
                  </a:lnTo>
                  <a:lnTo>
                    <a:pt x="652368" y="1573987"/>
                  </a:lnTo>
                  <a:lnTo>
                    <a:pt x="663749" y="1525083"/>
                  </a:lnTo>
                  <a:lnTo>
                    <a:pt x="673395" y="1475660"/>
                  </a:lnTo>
                  <a:lnTo>
                    <a:pt x="681282" y="1425758"/>
                  </a:lnTo>
                  <a:lnTo>
                    <a:pt x="687385" y="1375417"/>
                  </a:lnTo>
                  <a:lnTo>
                    <a:pt x="691567" y="1326676"/>
                  </a:lnTo>
                  <a:lnTo>
                    <a:pt x="694082" y="1278058"/>
                  </a:lnTo>
                  <a:lnTo>
                    <a:pt x="694946" y="1229599"/>
                  </a:lnTo>
                  <a:lnTo>
                    <a:pt x="694177" y="1181334"/>
                  </a:lnTo>
                  <a:lnTo>
                    <a:pt x="691794" y="1133300"/>
                  </a:lnTo>
                  <a:lnTo>
                    <a:pt x="687813" y="1085531"/>
                  </a:lnTo>
                  <a:lnTo>
                    <a:pt x="682253" y="1038063"/>
                  </a:lnTo>
                  <a:lnTo>
                    <a:pt x="675132" y="990932"/>
                  </a:lnTo>
                  <a:lnTo>
                    <a:pt x="666466" y="944172"/>
                  </a:lnTo>
                  <a:lnTo>
                    <a:pt x="656275" y="897821"/>
                  </a:lnTo>
                  <a:lnTo>
                    <a:pt x="644575" y="851912"/>
                  </a:lnTo>
                  <a:lnTo>
                    <a:pt x="631385" y="806482"/>
                  </a:lnTo>
                  <a:lnTo>
                    <a:pt x="616721" y="761566"/>
                  </a:lnTo>
                  <a:lnTo>
                    <a:pt x="600603" y="717200"/>
                  </a:lnTo>
                  <a:lnTo>
                    <a:pt x="583047" y="673419"/>
                  </a:lnTo>
                  <a:lnTo>
                    <a:pt x="564072" y="630258"/>
                  </a:lnTo>
                  <a:lnTo>
                    <a:pt x="543695" y="587754"/>
                  </a:lnTo>
                  <a:lnTo>
                    <a:pt x="521933" y="545942"/>
                  </a:lnTo>
                  <a:lnTo>
                    <a:pt x="498806" y="504857"/>
                  </a:lnTo>
                  <a:lnTo>
                    <a:pt x="474330" y="464534"/>
                  </a:lnTo>
                  <a:lnTo>
                    <a:pt x="448522" y="425010"/>
                  </a:lnTo>
                  <a:lnTo>
                    <a:pt x="421402" y="386320"/>
                  </a:lnTo>
                  <a:lnTo>
                    <a:pt x="392987" y="348499"/>
                  </a:lnTo>
                  <a:lnTo>
                    <a:pt x="363294" y="311582"/>
                  </a:lnTo>
                  <a:lnTo>
                    <a:pt x="332341" y="275607"/>
                  </a:lnTo>
                  <a:lnTo>
                    <a:pt x="300146" y="240606"/>
                  </a:lnTo>
                  <a:lnTo>
                    <a:pt x="266726" y="206618"/>
                  </a:lnTo>
                  <a:lnTo>
                    <a:pt x="232100" y="173676"/>
                  </a:lnTo>
                  <a:lnTo>
                    <a:pt x="196285" y="141817"/>
                  </a:lnTo>
                  <a:lnTo>
                    <a:pt x="159299" y="111075"/>
                  </a:lnTo>
                  <a:lnTo>
                    <a:pt x="121160" y="81487"/>
                  </a:lnTo>
                  <a:lnTo>
                    <a:pt x="81885" y="53088"/>
                  </a:lnTo>
                  <a:lnTo>
                    <a:pt x="41492" y="25914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EC5D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951688" y="5775839"/>
              <a:ext cx="330200" cy="315595"/>
            </a:xfrm>
            <a:custGeom>
              <a:avLst/>
              <a:gdLst/>
              <a:ahLst/>
              <a:cxnLst/>
              <a:rect l="l" t="t" r="r" b="b"/>
              <a:pathLst>
                <a:path w="330200" h="315595">
                  <a:moveTo>
                    <a:pt x="129410" y="0"/>
                  </a:moveTo>
                  <a:lnTo>
                    <a:pt x="0" y="315249"/>
                  </a:lnTo>
                  <a:lnTo>
                    <a:pt x="329845" y="229627"/>
                  </a:lnTo>
                  <a:lnTo>
                    <a:pt x="129410" y="0"/>
                  </a:lnTo>
                  <a:close/>
                </a:path>
              </a:pathLst>
            </a:custGeom>
            <a:solidFill>
              <a:srgbClr val="EC5D5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 descr=""/>
          <p:cNvSpPr txBox="1"/>
          <p:nvPr/>
        </p:nvSpPr>
        <p:spPr>
          <a:xfrm>
            <a:off x="8842697" y="4432300"/>
            <a:ext cx="2089150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120">
                <a:latin typeface="Calibri"/>
                <a:cs typeface="Calibri"/>
              </a:rPr>
              <a:t>Publish</a:t>
            </a:r>
            <a:endParaRPr sz="5200">
              <a:latin typeface="Calibri"/>
              <a:cs typeface="Calibri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3958557" y="8766643"/>
            <a:ext cx="539115" cy="2006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150" spc="-10">
                <a:latin typeface="Lucida Sans Unicode"/>
                <a:cs typeface="Lucida Sans Unicode"/>
              </a:rPr>
              <a:t>archive</a:t>
            </a:r>
            <a:endParaRPr sz="1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3629979"/>
            <a:ext cx="1757680" cy="45720"/>
          </a:xfrm>
          <a:custGeom>
            <a:avLst/>
            <a:gdLst/>
            <a:ahLst/>
            <a:cxnLst/>
            <a:rect l="l" t="t" r="r" b="b"/>
            <a:pathLst>
              <a:path w="1757680" h="45720">
                <a:moveTo>
                  <a:pt x="1757082" y="45664"/>
                </a:moveTo>
                <a:lnTo>
                  <a:pt x="0" y="45664"/>
                </a:lnTo>
                <a:lnTo>
                  <a:pt x="0" y="0"/>
                </a:lnTo>
                <a:lnTo>
                  <a:pt x="1757082" y="0"/>
                </a:lnTo>
                <a:lnTo>
                  <a:pt x="1757082" y="45664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0" y="8013768"/>
            <a:ext cx="250190" cy="45720"/>
          </a:xfrm>
          <a:custGeom>
            <a:avLst/>
            <a:gdLst/>
            <a:ahLst/>
            <a:cxnLst/>
            <a:rect l="l" t="t" r="r" b="b"/>
            <a:pathLst>
              <a:path w="250190" h="45720">
                <a:moveTo>
                  <a:pt x="249731" y="45664"/>
                </a:moveTo>
                <a:lnTo>
                  <a:pt x="0" y="45664"/>
                </a:lnTo>
                <a:lnTo>
                  <a:pt x="0" y="0"/>
                </a:lnTo>
                <a:lnTo>
                  <a:pt x="249731" y="0"/>
                </a:lnTo>
                <a:lnTo>
                  <a:pt x="249731" y="45664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1739937" y="-11777"/>
            <a:ext cx="6851650" cy="7694930"/>
            <a:chOff x="1739937" y="-11777"/>
            <a:chExt cx="6851650" cy="7694930"/>
          </a:xfrm>
        </p:grpSpPr>
        <p:sp>
          <p:nvSpPr>
            <p:cNvPr id="5" name="object 5" descr=""/>
            <p:cNvSpPr/>
            <p:nvPr/>
          </p:nvSpPr>
          <p:spPr>
            <a:xfrm>
              <a:off x="1757082" y="3287495"/>
              <a:ext cx="1348105" cy="365760"/>
            </a:xfrm>
            <a:custGeom>
              <a:avLst/>
              <a:gdLst/>
              <a:ahLst/>
              <a:cxnLst/>
              <a:rect l="l" t="t" r="r" b="b"/>
              <a:pathLst>
                <a:path w="134810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348105" h="365760">
                  <a:moveTo>
                    <a:pt x="685159" y="0"/>
                  </a:moveTo>
                  <a:lnTo>
                    <a:pt x="1347480" y="0"/>
                  </a:lnTo>
                </a:path>
              </a:pathLst>
            </a:custGeom>
            <a:ln w="34253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757082" y="3652811"/>
              <a:ext cx="1336675" cy="2557780"/>
            </a:xfrm>
            <a:custGeom>
              <a:avLst/>
              <a:gdLst/>
              <a:ahLst/>
              <a:cxnLst/>
              <a:rect l="l" t="t" r="r" b="b"/>
              <a:pathLst>
                <a:path w="1336675" h="2557779">
                  <a:moveTo>
                    <a:pt x="0" y="0"/>
                  </a:moveTo>
                  <a:lnTo>
                    <a:pt x="40387" y="17947"/>
                  </a:lnTo>
                  <a:lnTo>
                    <a:pt x="66201" y="48726"/>
                  </a:lnTo>
                  <a:lnTo>
                    <a:pt x="91198" y="93295"/>
                  </a:lnTo>
                  <a:lnTo>
                    <a:pt x="115442" y="150572"/>
                  </a:lnTo>
                  <a:lnTo>
                    <a:pt x="138993" y="219476"/>
                  </a:lnTo>
                  <a:lnTo>
                    <a:pt x="150529" y="257950"/>
                  </a:lnTo>
                  <a:lnTo>
                    <a:pt x="161915" y="298925"/>
                  </a:lnTo>
                  <a:lnTo>
                    <a:pt x="173159" y="342266"/>
                  </a:lnTo>
                  <a:lnTo>
                    <a:pt x="184269" y="387838"/>
                  </a:lnTo>
                  <a:lnTo>
                    <a:pt x="195253" y="435505"/>
                  </a:lnTo>
                  <a:lnTo>
                    <a:pt x="206119" y="485133"/>
                  </a:lnTo>
                  <a:lnTo>
                    <a:pt x="216874" y="536586"/>
                  </a:lnTo>
                  <a:lnTo>
                    <a:pt x="227526" y="589728"/>
                  </a:lnTo>
                  <a:lnTo>
                    <a:pt x="238083" y="644426"/>
                  </a:lnTo>
                  <a:lnTo>
                    <a:pt x="248552" y="700542"/>
                  </a:lnTo>
                  <a:lnTo>
                    <a:pt x="258942" y="757944"/>
                  </a:lnTo>
                  <a:lnTo>
                    <a:pt x="269261" y="816494"/>
                  </a:lnTo>
                  <a:lnTo>
                    <a:pt x="279515" y="876058"/>
                  </a:lnTo>
                  <a:lnTo>
                    <a:pt x="289714" y="936502"/>
                  </a:lnTo>
                  <a:lnTo>
                    <a:pt x="299863" y="997688"/>
                  </a:lnTo>
                  <a:lnTo>
                    <a:pt x="309973" y="1059483"/>
                  </a:lnTo>
                  <a:lnTo>
                    <a:pt x="320049" y="1121751"/>
                  </a:lnTo>
                  <a:lnTo>
                    <a:pt x="330101" y="1184358"/>
                  </a:lnTo>
                  <a:lnTo>
                    <a:pt x="340136" y="1247167"/>
                  </a:lnTo>
                  <a:lnTo>
                    <a:pt x="350161" y="1310043"/>
                  </a:lnTo>
                  <a:lnTo>
                    <a:pt x="360184" y="1372852"/>
                  </a:lnTo>
                  <a:lnTo>
                    <a:pt x="370213" y="1435459"/>
                  </a:lnTo>
                  <a:lnTo>
                    <a:pt x="380257" y="1497727"/>
                  </a:lnTo>
                  <a:lnTo>
                    <a:pt x="390322" y="1559522"/>
                  </a:lnTo>
                  <a:lnTo>
                    <a:pt x="400417" y="1620708"/>
                  </a:lnTo>
                  <a:lnTo>
                    <a:pt x="410549" y="1681152"/>
                  </a:lnTo>
                  <a:lnTo>
                    <a:pt x="420726" y="1740716"/>
                  </a:lnTo>
                  <a:lnTo>
                    <a:pt x="430956" y="1799266"/>
                  </a:lnTo>
                  <a:lnTo>
                    <a:pt x="441247" y="1856668"/>
                  </a:lnTo>
                  <a:lnTo>
                    <a:pt x="451606" y="1912784"/>
                  </a:lnTo>
                  <a:lnTo>
                    <a:pt x="462041" y="1967482"/>
                  </a:lnTo>
                  <a:lnTo>
                    <a:pt x="472561" y="2020624"/>
                  </a:lnTo>
                  <a:lnTo>
                    <a:pt x="483172" y="2072077"/>
                  </a:lnTo>
                  <a:lnTo>
                    <a:pt x="493883" y="2121705"/>
                  </a:lnTo>
                  <a:lnTo>
                    <a:pt x="504701" y="2169372"/>
                  </a:lnTo>
                  <a:lnTo>
                    <a:pt x="515635" y="2214944"/>
                  </a:lnTo>
                  <a:lnTo>
                    <a:pt x="526691" y="2258285"/>
                  </a:lnTo>
                  <a:lnTo>
                    <a:pt x="537878" y="2299260"/>
                  </a:lnTo>
                  <a:lnTo>
                    <a:pt x="549204" y="2337734"/>
                  </a:lnTo>
                  <a:lnTo>
                    <a:pt x="572302" y="2406638"/>
                  </a:lnTo>
                  <a:lnTo>
                    <a:pt x="596048" y="2463915"/>
                  </a:lnTo>
                  <a:lnTo>
                    <a:pt x="620504" y="2508484"/>
                  </a:lnTo>
                  <a:lnTo>
                    <a:pt x="645733" y="2539263"/>
                  </a:lnTo>
                  <a:lnTo>
                    <a:pt x="671795" y="2555171"/>
                  </a:lnTo>
                  <a:lnTo>
                    <a:pt x="685159" y="2557210"/>
                  </a:lnTo>
                </a:path>
                <a:path w="1336675" h="2557779">
                  <a:moveTo>
                    <a:pt x="685159" y="2557210"/>
                  </a:moveTo>
                  <a:lnTo>
                    <a:pt x="1336061" y="2557210"/>
                  </a:lnTo>
                </a:path>
              </a:pathLst>
            </a:custGeom>
            <a:ln w="34253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757082" y="730284"/>
              <a:ext cx="1279525" cy="2922905"/>
            </a:xfrm>
            <a:custGeom>
              <a:avLst/>
              <a:gdLst/>
              <a:ahLst/>
              <a:cxnLst/>
              <a:rect l="l" t="t" r="r" b="b"/>
              <a:pathLst>
                <a:path w="1279525" h="2922904">
                  <a:moveTo>
                    <a:pt x="0" y="2922526"/>
                  </a:moveTo>
                  <a:lnTo>
                    <a:pt x="35810" y="2906433"/>
                  </a:lnTo>
                  <a:lnTo>
                    <a:pt x="70056" y="2860074"/>
                  </a:lnTo>
                  <a:lnTo>
                    <a:pt x="92090" y="2813778"/>
                  </a:lnTo>
                  <a:lnTo>
                    <a:pt x="113535" y="2756165"/>
                  </a:lnTo>
                  <a:lnTo>
                    <a:pt x="134437" y="2688090"/>
                  </a:lnTo>
                  <a:lnTo>
                    <a:pt x="144696" y="2650396"/>
                  </a:lnTo>
                  <a:lnTo>
                    <a:pt x="154836" y="2610407"/>
                  </a:lnTo>
                  <a:lnTo>
                    <a:pt x="164861" y="2568230"/>
                  </a:lnTo>
                  <a:lnTo>
                    <a:pt x="174777" y="2523970"/>
                  </a:lnTo>
                  <a:lnTo>
                    <a:pt x="184589" y="2477736"/>
                  </a:lnTo>
                  <a:lnTo>
                    <a:pt x="194303" y="2429634"/>
                  </a:lnTo>
                  <a:lnTo>
                    <a:pt x="203923" y="2379770"/>
                  </a:lnTo>
                  <a:lnTo>
                    <a:pt x="213456" y="2328251"/>
                  </a:lnTo>
                  <a:lnTo>
                    <a:pt x="222906" y="2275184"/>
                  </a:lnTo>
                  <a:lnTo>
                    <a:pt x="232280" y="2220677"/>
                  </a:lnTo>
                  <a:lnTo>
                    <a:pt x="241582" y="2164834"/>
                  </a:lnTo>
                  <a:lnTo>
                    <a:pt x="250817" y="2107764"/>
                  </a:lnTo>
                  <a:lnTo>
                    <a:pt x="259992" y="2049573"/>
                  </a:lnTo>
                  <a:lnTo>
                    <a:pt x="269112" y="1990368"/>
                  </a:lnTo>
                  <a:lnTo>
                    <a:pt x="278181" y="1930256"/>
                  </a:lnTo>
                  <a:lnTo>
                    <a:pt x="287206" y="1869342"/>
                  </a:lnTo>
                  <a:lnTo>
                    <a:pt x="296191" y="1807735"/>
                  </a:lnTo>
                  <a:lnTo>
                    <a:pt x="305143" y="1745541"/>
                  </a:lnTo>
                  <a:lnTo>
                    <a:pt x="314065" y="1682866"/>
                  </a:lnTo>
                  <a:lnTo>
                    <a:pt x="322965" y="1619818"/>
                  </a:lnTo>
                  <a:lnTo>
                    <a:pt x="331847" y="1556503"/>
                  </a:lnTo>
                  <a:lnTo>
                    <a:pt x="340717" y="1493027"/>
                  </a:lnTo>
                  <a:lnTo>
                    <a:pt x="349579" y="1429499"/>
                  </a:lnTo>
                  <a:lnTo>
                    <a:pt x="358440" y="1366023"/>
                  </a:lnTo>
                  <a:lnTo>
                    <a:pt x="367305" y="1302708"/>
                  </a:lnTo>
                  <a:lnTo>
                    <a:pt x="376179" y="1239660"/>
                  </a:lnTo>
                  <a:lnTo>
                    <a:pt x="385067" y="1176985"/>
                  </a:lnTo>
                  <a:lnTo>
                    <a:pt x="393976" y="1114791"/>
                  </a:lnTo>
                  <a:lnTo>
                    <a:pt x="402909" y="1053183"/>
                  </a:lnTo>
                  <a:lnTo>
                    <a:pt x="411874" y="992270"/>
                  </a:lnTo>
                  <a:lnTo>
                    <a:pt x="420874" y="932158"/>
                  </a:lnTo>
                  <a:lnTo>
                    <a:pt x="429916" y="872953"/>
                  </a:lnTo>
                  <a:lnTo>
                    <a:pt x="439004" y="814762"/>
                  </a:lnTo>
                  <a:lnTo>
                    <a:pt x="448145" y="757692"/>
                  </a:lnTo>
                  <a:lnTo>
                    <a:pt x="457343" y="701849"/>
                  </a:lnTo>
                  <a:lnTo>
                    <a:pt x="466604" y="647341"/>
                  </a:lnTo>
                  <a:lnTo>
                    <a:pt x="475934" y="594275"/>
                  </a:lnTo>
                  <a:lnTo>
                    <a:pt x="485337" y="542756"/>
                  </a:lnTo>
                  <a:lnTo>
                    <a:pt x="494819" y="492892"/>
                  </a:lnTo>
                  <a:lnTo>
                    <a:pt x="504386" y="444790"/>
                  </a:lnTo>
                  <a:lnTo>
                    <a:pt x="514043" y="398555"/>
                  </a:lnTo>
                  <a:lnTo>
                    <a:pt x="523794" y="354296"/>
                  </a:lnTo>
                  <a:lnTo>
                    <a:pt x="533647" y="312119"/>
                  </a:lnTo>
                  <a:lnTo>
                    <a:pt x="543605" y="272130"/>
                  </a:lnTo>
                  <a:lnTo>
                    <a:pt x="553675" y="234436"/>
                  </a:lnTo>
                  <a:lnTo>
                    <a:pt x="574171" y="166361"/>
                  </a:lnTo>
                  <a:lnTo>
                    <a:pt x="595176" y="108748"/>
                  </a:lnTo>
                  <a:lnTo>
                    <a:pt x="616734" y="62452"/>
                  </a:lnTo>
                  <a:lnTo>
                    <a:pt x="638889" y="28325"/>
                  </a:lnTo>
                  <a:lnTo>
                    <a:pt x="673333" y="1823"/>
                  </a:lnTo>
                  <a:lnTo>
                    <a:pt x="685159" y="0"/>
                  </a:lnTo>
                </a:path>
                <a:path w="1279525" h="2922904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34253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093143" y="6210022"/>
              <a:ext cx="2261235" cy="1096010"/>
            </a:xfrm>
            <a:custGeom>
              <a:avLst/>
              <a:gdLst/>
              <a:ahLst/>
              <a:cxnLst/>
              <a:rect l="l" t="t" r="r" b="b"/>
              <a:pathLst>
                <a:path w="2261235" h="1096009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4"/>
                  </a:lnTo>
                  <a:lnTo>
                    <a:pt x="429092" y="766586"/>
                  </a:lnTo>
                  <a:lnTo>
                    <a:pt x="448145" y="811813"/>
                  </a:lnTo>
                  <a:lnTo>
                    <a:pt x="467449" y="855026"/>
                  </a:lnTo>
                  <a:lnTo>
                    <a:pt x="487055" y="895860"/>
                  </a:lnTo>
                  <a:lnTo>
                    <a:pt x="507010" y="933950"/>
                  </a:lnTo>
                  <a:lnTo>
                    <a:pt x="527365" y="968930"/>
                  </a:lnTo>
                  <a:lnTo>
                    <a:pt x="569469" y="1028093"/>
                  </a:lnTo>
                  <a:lnTo>
                    <a:pt x="613761" y="1070422"/>
                  </a:lnTo>
                  <a:lnTo>
                    <a:pt x="660632" y="1092989"/>
                  </a:lnTo>
                  <a:lnTo>
                    <a:pt x="685159" y="1095947"/>
                  </a:lnTo>
                </a:path>
                <a:path w="2261235" h="1096009">
                  <a:moveTo>
                    <a:pt x="685159" y="1095947"/>
                  </a:moveTo>
                  <a:lnTo>
                    <a:pt x="2261027" y="1095947"/>
                  </a:lnTo>
                </a:path>
              </a:pathLst>
            </a:custGeom>
            <a:ln w="2283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093143" y="6210022"/>
              <a:ext cx="2261235" cy="1461770"/>
            </a:xfrm>
            <a:custGeom>
              <a:avLst/>
              <a:gdLst/>
              <a:ahLst/>
              <a:cxnLst/>
              <a:rect l="l" t="t" r="r" b="b"/>
              <a:pathLst>
                <a:path w="2261235" h="1461770">
                  <a:moveTo>
                    <a:pt x="0" y="0"/>
                  </a:moveTo>
                  <a:lnTo>
                    <a:pt x="41043" y="10594"/>
                  </a:lnTo>
                  <a:lnTo>
                    <a:pt x="80047" y="40915"/>
                  </a:lnTo>
                  <a:lnTo>
                    <a:pt x="117231" y="88771"/>
                  </a:lnTo>
                  <a:lnTo>
                    <a:pt x="152818" y="151971"/>
                  </a:lnTo>
                  <a:lnTo>
                    <a:pt x="170080" y="188639"/>
                  </a:lnTo>
                  <a:lnTo>
                    <a:pt x="187027" y="228322"/>
                  </a:lnTo>
                  <a:lnTo>
                    <a:pt x="203684" y="270744"/>
                  </a:lnTo>
                  <a:lnTo>
                    <a:pt x="220080" y="315632"/>
                  </a:lnTo>
                  <a:lnTo>
                    <a:pt x="236242" y="362712"/>
                  </a:lnTo>
                  <a:lnTo>
                    <a:pt x="252197" y="411710"/>
                  </a:lnTo>
                  <a:lnTo>
                    <a:pt x="267975" y="462352"/>
                  </a:lnTo>
                  <a:lnTo>
                    <a:pt x="283601" y="514364"/>
                  </a:lnTo>
                  <a:lnTo>
                    <a:pt x="299104" y="567472"/>
                  </a:lnTo>
                  <a:lnTo>
                    <a:pt x="314511" y="621402"/>
                  </a:lnTo>
                  <a:lnTo>
                    <a:pt x="329850" y="675879"/>
                  </a:lnTo>
                  <a:lnTo>
                    <a:pt x="345149" y="730631"/>
                  </a:lnTo>
                  <a:lnTo>
                    <a:pt x="360435" y="785383"/>
                  </a:lnTo>
                  <a:lnTo>
                    <a:pt x="375735" y="839861"/>
                  </a:lnTo>
                  <a:lnTo>
                    <a:pt x="391078" y="893790"/>
                  </a:lnTo>
                  <a:lnTo>
                    <a:pt x="406491" y="946898"/>
                  </a:lnTo>
                  <a:lnTo>
                    <a:pt x="422002" y="998910"/>
                  </a:lnTo>
                  <a:lnTo>
                    <a:pt x="437638" y="1049552"/>
                  </a:lnTo>
                  <a:lnTo>
                    <a:pt x="453426" y="1098550"/>
                  </a:lnTo>
                  <a:lnTo>
                    <a:pt x="469396" y="1145630"/>
                  </a:lnTo>
                  <a:lnTo>
                    <a:pt x="485573" y="1190518"/>
                  </a:lnTo>
                  <a:lnTo>
                    <a:pt x="501986" y="1232941"/>
                  </a:lnTo>
                  <a:lnTo>
                    <a:pt x="518663" y="1272623"/>
                  </a:lnTo>
                  <a:lnTo>
                    <a:pt x="535630" y="1309292"/>
                  </a:lnTo>
                  <a:lnTo>
                    <a:pt x="570548" y="1372491"/>
                  </a:lnTo>
                  <a:lnTo>
                    <a:pt x="606962" y="1420348"/>
                  </a:lnTo>
                  <a:lnTo>
                    <a:pt x="645092" y="1450669"/>
                  </a:lnTo>
                  <a:lnTo>
                    <a:pt x="664870" y="1458569"/>
                  </a:lnTo>
                  <a:lnTo>
                    <a:pt x="685159" y="1461263"/>
                  </a:lnTo>
                </a:path>
                <a:path w="2261235" h="1461770">
                  <a:moveTo>
                    <a:pt x="685159" y="1461263"/>
                  </a:moveTo>
                  <a:lnTo>
                    <a:pt x="2261027" y="1461263"/>
                  </a:lnTo>
                </a:path>
              </a:pathLst>
            </a:custGeom>
            <a:ln w="2283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093143" y="5844706"/>
              <a:ext cx="2261235" cy="365760"/>
            </a:xfrm>
            <a:custGeom>
              <a:avLst/>
              <a:gdLst/>
              <a:ahLst/>
              <a:cxnLst/>
              <a:rect l="l" t="t" r="r" b="b"/>
              <a:pathLst>
                <a:path w="226123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2261235" h="365760">
                  <a:moveTo>
                    <a:pt x="685159" y="0"/>
                  </a:moveTo>
                  <a:lnTo>
                    <a:pt x="2261027" y="0"/>
                  </a:lnTo>
                </a:path>
              </a:pathLst>
            </a:custGeom>
            <a:ln w="228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036046" y="730285"/>
              <a:ext cx="1279525" cy="1096010"/>
            </a:xfrm>
            <a:custGeom>
              <a:avLst/>
              <a:gdLst/>
              <a:ahLst/>
              <a:cxnLst/>
              <a:rect l="l" t="t" r="r" b="b"/>
              <a:pathLst>
                <a:path w="1279525" h="1096010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4"/>
                  </a:lnTo>
                  <a:lnTo>
                    <a:pt x="429092" y="766586"/>
                  </a:lnTo>
                  <a:lnTo>
                    <a:pt x="448145" y="811813"/>
                  </a:lnTo>
                  <a:lnTo>
                    <a:pt x="467449" y="855026"/>
                  </a:lnTo>
                  <a:lnTo>
                    <a:pt x="487055" y="895860"/>
                  </a:lnTo>
                  <a:lnTo>
                    <a:pt x="507010" y="933950"/>
                  </a:lnTo>
                  <a:lnTo>
                    <a:pt x="527365" y="968930"/>
                  </a:lnTo>
                  <a:lnTo>
                    <a:pt x="569469" y="1028093"/>
                  </a:lnTo>
                  <a:lnTo>
                    <a:pt x="613761" y="1070422"/>
                  </a:lnTo>
                  <a:lnTo>
                    <a:pt x="660632" y="1092989"/>
                  </a:lnTo>
                  <a:lnTo>
                    <a:pt x="685159" y="1095947"/>
                  </a:lnTo>
                </a:path>
                <a:path w="1279525" h="1096010">
                  <a:moveTo>
                    <a:pt x="685159" y="1095947"/>
                  </a:moveTo>
                  <a:lnTo>
                    <a:pt x="1278964" y="1095947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036046" y="-347"/>
              <a:ext cx="1279525" cy="730885"/>
            </a:xfrm>
            <a:custGeom>
              <a:avLst/>
              <a:gdLst/>
              <a:ahLst/>
              <a:cxnLst/>
              <a:rect l="l" t="t" r="r" b="b"/>
              <a:pathLst>
                <a:path w="1279525" h="730885">
                  <a:moveTo>
                    <a:pt x="0" y="730631"/>
                  </a:moveTo>
                  <a:lnTo>
                    <a:pt x="62284" y="718327"/>
                  </a:lnTo>
                  <a:lnTo>
                    <a:pt x="120023" y="684073"/>
                  </a:lnTo>
                  <a:lnTo>
                    <a:pt x="174018" y="631861"/>
                  </a:lnTo>
                  <a:lnTo>
                    <a:pt x="199864" y="600268"/>
                  </a:lnTo>
                  <a:lnTo>
                    <a:pt x="225076" y="565682"/>
                  </a:lnTo>
                  <a:lnTo>
                    <a:pt x="249755" y="528602"/>
                  </a:lnTo>
                  <a:lnTo>
                    <a:pt x="274001" y="489526"/>
                  </a:lnTo>
                  <a:lnTo>
                    <a:pt x="297915" y="448954"/>
                  </a:lnTo>
                  <a:lnTo>
                    <a:pt x="321597" y="407384"/>
                  </a:lnTo>
                  <a:lnTo>
                    <a:pt x="345149" y="365315"/>
                  </a:lnTo>
                  <a:lnTo>
                    <a:pt x="368670" y="323247"/>
                  </a:lnTo>
                  <a:lnTo>
                    <a:pt x="392261" y="281677"/>
                  </a:lnTo>
                  <a:lnTo>
                    <a:pt x="416023" y="241105"/>
                  </a:lnTo>
                  <a:lnTo>
                    <a:pt x="440056" y="202029"/>
                  </a:lnTo>
                  <a:lnTo>
                    <a:pt x="464461" y="164949"/>
                  </a:lnTo>
                  <a:lnTo>
                    <a:pt x="489339" y="130363"/>
                  </a:lnTo>
                  <a:lnTo>
                    <a:pt x="514789" y="98769"/>
                  </a:lnTo>
                  <a:lnTo>
                    <a:pt x="540914" y="70668"/>
                  </a:lnTo>
                  <a:lnTo>
                    <a:pt x="595585" y="26937"/>
                  </a:lnTo>
                  <a:lnTo>
                    <a:pt x="654158" y="3159"/>
                  </a:lnTo>
                  <a:lnTo>
                    <a:pt x="685159" y="0"/>
                  </a:lnTo>
                </a:path>
                <a:path w="1279525" h="730885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036046" y="364969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59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59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036046" y="730284"/>
              <a:ext cx="1290955" cy="365760"/>
            </a:xfrm>
            <a:custGeom>
              <a:avLst/>
              <a:gdLst/>
              <a:ahLst/>
              <a:cxnLst/>
              <a:rect l="l" t="t" r="r" b="b"/>
              <a:pathLst>
                <a:path w="1290954" h="365759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90954" h="365759">
                  <a:moveTo>
                    <a:pt x="685159" y="365315"/>
                  </a:moveTo>
                  <a:lnTo>
                    <a:pt x="1290384" y="365315"/>
                  </a:lnTo>
                </a:path>
              </a:pathLst>
            </a:custGeom>
            <a:ln w="228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036047" y="0"/>
              <a:ext cx="414655" cy="730885"/>
            </a:xfrm>
            <a:custGeom>
              <a:avLst/>
              <a:gdLst/>
              <a:ahLst/>
              <a:cxnLst/>
              <a:rect l="l" t="t" r="r" b="b"/>
              <a:pathLst>
                <a:path w="414654" h="730885">
                  <a:moveTo>
                    <a:pt x="0" y="730284"/>
                  </a:moveTo>
                  <a:lnTo>
                    <a:pt x="49480" y="718695"/>
                  </a:lnTo>
                  <a:lnTo>
                    <a:pt x="96031" y="685881"/>
                  </a:lnTo>
                  <a:lnTo>
                    <a:pt x="140048" y="634770"/>
                  </a:lnTo>
                  <a:lnTo>
                    <a:pt x="181923" y="568287"/>
                  </a:lnTo>
                  <a:lnTo>
                    <a:pt x="202181" y="530198"/>
                  </a:lnTo>
                  <a:lnTo>
                    <a:pt x="222051" y="489363"/>
                  </a:lnTo>
                  <a:lnTo>
                    <a:pt x="241582" y="446150"/>
                  </a:lnTo>
                  <a:lnTo>
                    <a:pt x="260823" y="400923"/>
                  </a:lnTo>
                  <a:lnTo>
                    <a:pt x="279825" y="354051"/>
                  </a:lnTo>
                  <a:lnTo>
                    <a:pt x="298635" y="305897"/>
                  </a:lnTo>
                  <a:lnTo>
                    <a:pt x="317304" y="256828"/>
                  </a:lnTo>
                  <a:lnTo>
                    <a:pt x="335880" y="207211"/>
                  </a:lnTo>
                  <a:lnTo>
                    <a:pt x="354413" y="157410"/>
                  </a:lnTo>
                  <a:lnTo>
                    <a:pt x="372951" y="107792"/>
                  </a:lnTo>
                  <a:lnTo>
                    <a:pt x="391544" y="58724"/>
                  </a:lnTo>
                  <a:lnTo>
                    <a:pt x="410241" y="10570"/>
                  </a:lnTo>
                  <a:lnTo>
                    <a:pt x="414492" y="0"/>
                  </a:lnTo>
                </a:path>
              </a:pathLst>
            </a:custGeom>
            <a:ln w="2283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326430" y="730284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59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59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326430" y="1095600"/>
              <a:ext cx="1279525" cy="0"/>
            </a:xfrm>
            <a:custGeom>
              <a:avLst/>
              <a:gdLst/>
              <a:ahLst/>
              <a:cxnLst/>
              <a:rect l="l" t="t" r="r" b="b"/>
              <a:pathLst>
                <a:path w="1279525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279525" h="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326430" y="1095599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59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79525" h="365759">
                  <a:moveTo>
                    <a:pt x="685159" y="365315"/>
                  </a:moveTo>
                  <a:lnTo>
                    <a:pt x="1278964" y="365315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315011" y="364969"/>
              <a:ext cx="1610360" cy="0"/>
            </a:xfrm>
            <a:custGeom>
              <a:avLst/>
              <a:gdLst/>
              <a:ahLst/>
              <a:cxnLst/>
              <a:rect l="l" t="t" r="r" b="b"/>
              <a:pathLst>
                <a:path w="161036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610360" h="0">
                  <a:moveTo>
                    <a:pt x="685159" y="0"/>
                  </a:moveTo>
                  <a:lnTo>
                    <a:pt x="1610125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315011" y="-347"/>
              <a:ext cx="1553210" cy="0"/>
            </a:xfrm>
            <a:custGeom>
              <a:avLst/>
              <a:gdLst/>
              <a:ahLst/>
              <a:cxnLst/>
              <a:rect l="l" t="t" r="r" b="b"/>
              <a:pathLst>
                <a:path w="155321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53210" h="0">
                  <a:moveTo>
                    <a:pt x="685159" y="0"/>
                  </a:moveTo>
                  <a:lnTo>
                    <a:pt x="1553028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4315011" y="1826232"/>
              <a:ext cx="1518920" cy="0"/>
            </a:xfrm>
            <a:custGeom>
              <a:avLst/>
              <a:gdLst/>
              <a:ahLst/>
              <a:cxnLst/>
              <a:rect l="l" t="t" r="r" b="b"/>
              <a:pathLst>
                <a:path w="151892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18920" h="0">
                  <a:moveTo>
                    <a:pt x="685159" y="0"/>
                  </a:moveTo>
                  <a:lnTo>
                    <a:pt x="1518770" y="0"/>
                  </a:lnTo>
                </a:path>
              </a:pathLst>
            </a:custGeom>
            <a:ln w="11417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104563" y="2191548"/>
              <a:ext cx="1336675" cy="1096010"/>
            </a:xfrm>
            <a:custGeom>
              <a:avLst/>
              <a:gdLst/>
              <a:ahLst/>
              <a:cxnLst/>
              <a:rect l="l" t="t" r="r" b="b"/>
              <a:pathLst>
                <a:path w="1336675" h="1096010">
                  <a:moveTo>
                    <a:pt x="0" y="1095947"/>
                  </a:moveTo>
                  <a:lnTo>
                    <a:pt x="49480" y="1084358"/>
                  </a:lnTo>
                  <a:lnTo>
                    <a:pt x="96031" y="1051544"/>
                  </a:lnTo>
                  <a:lnTo>
                    <a:pt x="140048" y="1000432"/>
                  </a:lnTo>
                  <a:lnTo>
                    <a:pt x="181923" y="933950"/>
                  </a:lnTo>
                  <a:lnTo>
                    <a:pt x="202181" y="895860"/>
                  </a:lnTo>
                  <a:lnTo>
                    <a:pt x="222051" y="855026"/>
                  </a:lnTo>
                  <a:lnTo>
                    <a:pt x="241582" y="811813"/>
                  </a:lnTo>
                  <a:lnTo>
                    <a:pt x="260823" y="766586"/>
                  </a:lnTo>
                  <a:lnTo>
                    <a:pt x="279825" y="719714"/>
                  </a:lnTo>
                  <a:lnTo>
                    <a:pt x="298635" y="671560"/>
                  </a:lnTo>
                  <a:lnTo>
                    <a:pt x="317304" y="622491"/>
                  </a:lnTo>
                  <a:lnTo>
                    <a:pt x="335880" y="572874"/>
                  </a:lnTo>
                  <a:lnTo>
                    <a:pt x="354413" y="523073"/>
                  </a:lnTo>
                  <a:lnTo>
                    <a:pt x="372951" y="473455"/>
                  </a:lnTo>
                  <a:lnTo>
                    <a:pt x="391544" y="424387"/>
                  </a:lnTo>
                  <a:lnTo>
                    <a:pt x="410241" y="376233"/>
                  </a:lnTo>
                  <a:lnTo>
                    <a:pt x="429092" y="329360"/>
                  </a:lnTo>
                  <a:lnTo>
                    <a:pt x="448145" y="284134"/>
                  </a:lnTo>
                  <a:lnTo>
                    <a:pt x="467449" y="240921"/>
                  </a:lnTo>
                  <a:lnTo>
                    <a:pt x="487055" y="200086"/>
                  </a:lnTo>
                  <a:lnTo>
                    <a:pt x="507010" y="161996"/>
                  </a:lnTo>
                  <a:lnTo>
                    <a:pt x="527365" y="127017"/>
                  </a:lnTo>
                  <a:lnTo>
                    <a:pt x="569469" y="67854"/>
                  </a:lnTo>
                  <a:lnTo>
                    <a:pt x="613761" y="25525"/>
                  </a:lnTo>
                  <a:lnTo>
                    <a:pt x="660632" y="2958"/>
                  </a:lnTo>
                  <a:lnTo>
                    <a:pt x="685159" y="0"/>
                  </a:lnTo>
                </a:path>
                <a:path w="1336675" h="1096010">
                  <a:moveTo>
                    <a:pt x="685159" y="0"/>
                  </a:moveTo>
                  <a:lnTo>
                    <a:pt x="1336061" y="0"/>
                  </a:lnTo>
                </a:path>
              </a:pathLst>
            </a:custGeom>
            <a:ln w="228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440623" y="2191548"/>
              <a:ext cx="1896110" cy="0"/>
            </a:xfrm>
            <a:custGeom>
              <a:avLst/>
              <a:gdLst/>
              <a:ahLst/>
              <a:cxnLst/>
              <a:rect l="l" t="t" r="r" b="b"/>
              <a:pathLst>
                <a:path w="189611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896110" h="0">
                  <a:moveTo>
                    <a:pt x="685159" y="0"/>
                  </a:moveTo>
                  <a:lnTo>
                    <a:pt x="1895608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104563" y="2556863"/>
              <a:ext cx="1279525" cy="730885"/>
            </a:xfrm>
            <a:custGeom>
              <a:avLst/>
              <a:gdLst/>
              <a:ahLst/>
              <a:cxnLst/>
              <a:rect l="l" t="t" r="r" b="b"/>
              <a:pathLst>
                <a:path w="1279525" h="730885">
                  <a:moveTo>
                    <a:pt x="0" y="730631"/>
                  </a:moveTo>
                  <a:lnTo>
                    <a:pt x="62284" y="718327"/>
                  </a:lnTo>
                  <a:lnTo>
                    <a:pt x="120023" y="684073"/>
                  </a:lnTo>
                  <a:lnTo>
                    <a:pt x="174018" y="631861"/>
                  </a:lnTo>
                  <a:lnTo>
                    <a:pt x="199864" y="600268"/>
                  </a:lnTo>
                  <a:lnTo>
                    <a:pt x="225076" y="565682"/>
                  </a:lnTo>
                  <a:lnTo>
                    <a:pt x="249755" y="528602"/>
                  </a:lnTo>
                  <a:lnTo>
                    <a:pt x="274001" y="489526"/>
                  </a:lnTo>
                  <a:lnTo>
                    <a:pt x="297915" y="448954"/>
                  </a:lnTo>
                  <a:lnTo>
                    <a:pt x="321597" y="407384"/>
                  </a:lnTo>
                  <a:lnTo>
                    <a:pt x="345149" y="365315"/>
                  </a:lnTo>
                  <a:lnTo>
                    <a:pt x="368670" y="323247"/>
                  </a:lnTo>
                  <a:lnTo>
                    <a:pt x="392261" y="281677"/>
                  </a:lnTo>
                  <a:lnTo>
                    <a:pt x="416023" y="241105"/>
                  </a:lnTo>
                  <a:lnTo>
                    <a:pt x="440056" y="202029"/>
                  </a:lnTo>
                  <a:lnTo>
                    <a:pt x="464461" y="164949"/>
                  </a:lnTo>
                  <a:lnTo>
                    <a:pt x="489339" y="130363"/>
                  </a:lnTo>
                  <a:lnTo>
                    <a:pt x="514789" y="98769"/>
                  </a:lnTo>
                  <a:lnTo>
                    <a:pt x="540914" y="70668"/>
                  </a:lnTo>
                  <a:lnTo>
                    <a:pt x="595585" y="26937"/>
                  </a:lnTo>
                  <a:lnTo>
                    <a:pt x="654158" y="3159"/>
                  </a:lnTo>
                  <a:lnTo>
                    <a:pt x="685159" y="0"/>
                  </a:lnTo>
                </a:path>
                <a:path w="1279525" h="730885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383527" y="2556863"/>
              <a:ext cx="1553210" cy="0"/>
            </a:xfrm>
            <a:custGeom>
              <a:avLst/>
              <a:gdLst/>
              <a:ahLst/>
              <a:cxnLst/>
              <a:rect l="l" t="t" r="r" b="b"/>
              <a:pathLst>
                <a:path w="155321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53210" h="0">
                  <a:moveTo>
                    <a:pt x="685159" y="0"/>
                  </a:moveTo>
                  <a:lnTo>
                    <a:pt x="1553028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104563" y="2922180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228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383527" y="2922180"/>
              <a:ext cx="1610360" cy="0"/>
            </a:xfrm>
            <a:custGeom>
              <a:avLst/>
              <a:gdLst/>
              <a:ahLst/>
              <a:cxnLst/>
              <a:rect l="l" t="t" r="r" b="b"/>
              <a:pathLst>
                <a:path w="161036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610360" h="0">
                  <a:moveTo>
                    <a:pt x="685159" y="0"/>
                  </a:moveTo>
                  <a:lnTo>
                    <a:pt x="1610125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104563" y="3287495"/>
              <a:ext cx="1290955" cy="365760"/>
            </a:xfrm>
            <a:custGeom>
              <a:avLst/>
              <a:gdLst/>
              <a:ahLst/>
              <a:cxnLst/>
              <a:rect l="l" t="t" r="r" b="b"/>
              <a:pathLst>
                <a:path w="1290954" h="365760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90954" h="365760">
                  <a:moveTo>
                    <a:pt x="685159" y="365315"/>
                  </a:moveTo>
                  <a:lnTo>
                    <a:pt x="1290384" y="365315"/>
                  </a:lnTo>
                </a:path>
              </a:pathLst>
            </a:custGeom>
            <a:ln w="228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394946" y="3287495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394946" y="3652811"/>
              <a:ext cx="1279525" cy="0"/>
            </a:xfrm>
            <a:custGeom>
              <a:avLst/>
              <a:gdLst/>
              <a:ahLst/>
              <a:cxnLst/>
              <a:rect l="l" t="t" r="r" b="b"/>
              <a:pathLst>
                <a:path w="1279525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279525" h="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394946" y="3652810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79525" h="365760">
                  <a:moveTo>
                    <a:pt x="685159" y="365315"/>
                  </a:moveTo>
                  <a:lnTo>
                    <a:pt x="1278964" y="365315"/>
                  </a:lnTo>
                </a:path>
              </a:pathLst>
            </a:custGeom>
            <a:ln w="11417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3104563" y="3287495"/>
              <a:ext cx="685165" cy="1096010"/>
            </a:xfrm>
            <a:custGeom>
              <a:avLst/>
              <a:gdLst/>
              <a:ahLst/>
              <a:cxnLst/>
              <a:rect l="l" t="t" r="r" b="b"/>
              <a:pathLst>
                <a:path w="685164" h="1096010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4"/>
                  </a:lnTo>
                  <a:lnTo>
                    <a:pt x="429092" y="766586"/>
                  </a:lnTo>
                  <a:lnTo>
                    <a:pt x="448145" y="811813"/>
                  </a:lnTo>
                  <a:lnTo>
                    <a:pt x="467449" y="855026"/>
                  </a:lnTo>
                  <a:lnTo>
                    <a:pt x="487055" y="895860"/>
                  </a:lnTo>
                  <a:lnTo>
                    <a:pt x="507010" y="933950"/>
                  </a:lnTo>
                  <a:lnTo>
                    <a:pt x="527365" y="968930"/>
                  </a:lnTo>
                  <a:lnTo>
                    <a:pt x="569469" y="1028093"/>
                  </a:lnTo>
                  <a:lnTo>
                    <a:pt x="613761" y="1070422"/>
                  </a:lnTo>
                  <a:lnTo>
                    <a:pt x="660632" y="1092989"/>
                  </a:lnTo>
                  <a:lnTo>
                    <a:pt x="685159" y="1095947"/>
                  </a:lnTo>
                </a:path>
              </a:pathLst>
            </a:custGeom>
            <a:ln w="22836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354170" y="4748759"/>
              <a:ext cx="1336675" cy="1096010"/>
            </a:xfrm>
            <a:custGeom>
              <a:avLst/>
              <a:gdLst/>
              <a:ahLst/>
              <a:cxnLst/>
              <a:rect l="l" t="t" r="r" b="b"/>
              <a:pathLst>
                <a:path w="1336675" h="1096010">
                  <a:moveTo>
                    <a:pt x="0" y="1095947"/>
                  </a:moveTo>
                  <a:lnTo>
                    <a:pt x="49480" y="1084358"/>
                  </a:lnTo>
                  <a:lnTo>
                    <a:pt x="96031" y="1051544"/>
                  </a:lnTo>
                  <a:lnTo>
                    <a:pt x="140048" y="1000432"/>
                  </a:lnTo>
                  <a:lnTo>
                    <a:pt x="181923" y="933950"/>
                  </a:lnTo>
                  <a:lnTo>
                    <a:pt x="202181" y="895860"/>
                  </a:lnTo>
                  <a:lnTo>
                    <a:pt x="222051" y="855026"/>
                  </a:lnTo>
                  <a:lnTo>
                    <a:pt x="241582" y="811813"/>
                  </a:lnTo>
                  <a:lnTo>
                    <a:pt x="260823" y="766586"/>
                  </a:lnTo>
                  <a:lnTo>
                    <a:pt x="279825" y="719714"/>
                  </a:lnTo>
                  <a:lnTo>
                    <a:pt x="298635" y="671560"/>
                  </a:lnTo>
                  <a:lnTo>
                    <a:pt x="317304" y="622491"/>
                  </a:lnTo>
                  <a:lnTo>
                    <a:pt x="335880" y="572874"/>
                  </a:lnTo>
                  <a:lnTo>
                    <a:pt x="354413" y="523073"/>
                  </a:lnTo>
                  <a:lnTo>
                    <a:pt x="372951" y="473455"/>
                  </a:lnTo>
                  <a:lnTo>
                    <a:pt x="391544" y="424387"/>
                  </a:lnTo>
                  <a:lnTo>
                    <a:pt x="410241" y="376233"/>
                  </a:lnTo>
                  <a:lnTo>
                    <a:pt x="429092" y="329360"/>
                  </a:lnTo>
                  <a:lnTo>
                    <a:pt x="448145" y="284134"/>
                  </a:lnTo>
                  <a:lnTo>
                    <a:pt x="467449" y="240921"/>
                  </a:lnTo>
                  <a:lnTo>
                    <a:pt x="487055" y="200086"/>
                  </a:lnTo>
                  <a:lnTo>
                    <a:pt x="507010" y="161996"/>
                  </a:lnTo>
                  <a:lnTo>
                    <a:pt x="527365" y="127017"/>
                  </a:lnTo>
                  <a:lnTo>
                    <a:pt x="569469" y="67854"/>
                  </a:lnTo>
                  <a:lnTo>
                    <a:pt x="613761" y="25525"/>
                  </a:lnTo>
                  <a:lnTo>
                    <a:pt x="660632" y="2958"/>
                  </a:lnTo>
                  <a:lnTo>
                    <a:pt x="685159" y="0"/>
                  </a:lnTo>
                </a:path>
                <a:path w="1336675" h="1096010">
                  <a:moveTo>
                    <a:pt x="685159" y="0"/>
                  </a:moveTo>
                  <a:lnTo>
                    <a:pt x="1336061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690231" y="4748759"/>
              <a:ext cx="1896110" cy="0"/>
            </a:xfrm>
            <a:custGeom>
              <a:avLst/>
              <a:gdLst/>
              <a:ahLst/>
              <a:cxnLst/>
              <a:rect l="l" t="t" r="r" b="b"/>
              <a:pathLst>
                <a:path w="189610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896109" h="0">
                  <a:moveTo>
                    <a:pt x="685159" y="0"/>
                  </a:moveTo>
                  <a:lnTo>
                    <a:pt x="1895608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354170" y="5114074"/>
              <a:ext cx="1279525" cy="730885"/>
            </a:xfrm>
            <a:custGeom>
              <a:avLst/>
              <a:gdLst/>
              <a:ahLst/>
              <a:cxnLst/>
              <a:rect l="l" t="t" r="r" b="b"/>
              <a:pathLst>
                <a:path w="1279525" h="730885">
                  <a:moveTo>
                    <a:pt x="0" y="730631"/>
                  </a:moveTo>
                  <a:lnTo>
                    <a:pt x="62284" y="718327"/>
                  </a:lnTo>
                  <a:lnTo>
                    <a:pt x="120023" y="684073"/>
                  </a:lnTo>
                  <a:lnTo>
                    <a:pt x="174018" y="631861"/>
                  </a:lnTo>
                  <a:lnTo>
                    <a:pt x="199864" y="600268"/>
                  </a:lnTo>
                  <a:lnTo>
                    <a:pt x="225076" y="565682"/>
                  </a:lnTo>
                  <a:lnTo>
                    <a:pt x="249755" y="528602"/>
                  </a:lnTo>
                  <a:lnTo>
                    <a:pt x="274001" y="489526"/>
                  </a:lnTo>
                  <a:lnTo>
                    <a:pt x="297915" y="448954"/>
                  </a:lnTo>
                  <a:lnTo>
                    <a:pt x="321597" y="407384"/>
                  </a:lnTo>
                  <a:lnTo>
                    <a:pt x="345149" y="365315"/>
                  </a:lnTo>
                  <a:lnTo>
                    <a:pt x="368670" y="323247"/>
                  </a:lnTo>
                  <a:lnTo>
                    <a:pt x="392261" y="281677"/>
                  </a:lnTo>
                  <a:lnTo>
                    <a:pt x="416023" y="241105"/>
                  </a:lnTo>
                  <a:lnTo>
                    <a:pt x="440056" y="202029"/>
                  </a:lnTo>
                  <a:lnTo>
                    <a:pt x="464461" y="164949"/>
                  </a:lnTo>
                  <a:lnTo>
                    <a:pt x="489339" y="130363"/>
                  </a:lnTo>
                  <a:lnTo>
                    <a:pt x="514789" y="98769"/>
                  </a:lnTo>
                  <a:lnTo>
                    <a:pt x="540914" y="70668"/>
                  </a:lnTo>
                  <a:lnTo>
                    <a:pt x="595585" y="26937"/>
                  </a:lnTo>
                  <a:lnTo>
                    <a:pt x="654158" y="3159"/>
                  </a:lnTo>
                  <a:lnTo>
                    <a:pt x="685159" y="0"/>
                  </a:lnTo>
                </a:path>
                <a:path w="1279525" h="730885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633135" y="5114074"/>
              <a:ext cx="1553210" cy="0"/>
            </a:xfrm>
            <a:custGeom>
              <a:avLst/>
              <a:gdLst/>
              <a:ahLst/>
              <a:cxnLst/>
              <a:rect l="l" t="t" r="r" b="b"/>
              <a:pathLst>
                <a:path w="155320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53209" h="0">
                  <a:moveTo>
                    <a:pt x="685159" y="0"/>
                  </a:moveTo>
                  <a:lnTo>
                    <a:pt x="1553028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354170" y="5479390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633135" y="5479390"/>
              <a:ext cx="1610360" cy="0"/>
            </a:xfrm>
            <a:custGeom>
              <a:avLst/>
              <a:gdLst/>
              <a:ahLst/>
              <a:cxnLst/>
              <a:rect l="l" t="t" r="r" b="b"/>
              <a:pathLst>
                <a:path w="1610359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610359" h="0">
                  <a:moveTo>
                    <a:pt x="685159" y="0"/>
                  </a:moveTo>
                  <a:lnTo>
                    <a:pt x="1610125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354170" y="5844706"/>
              <a:ext cx="1290955" cy="365760"/>
            </a:xfrm>
            <a:custGeom>
              <a:avLst/>
              <a:gdLst/>
              <a:ahLst/>
              <a:cxnLst/>
              <a:rect l="l" t="t" r="r" b="b"/>
              <a:pathLst>
                <a:path w="1290954" h="365760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90954" h="365760">
                  <a:moveTo>
                    <a:pt x="685159" y="365315"/>
                  </a:moveTo>
                  <a:lnTo>
                    <a:pt x="1290384" y="365315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644555" y="5844706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60">
                  <a:moveTo>
                    <a:pt x="0" y="365315"/>
                  </a:moveTo>
                  <a:lnTo>
                    <a:pt x="43145" y="362386"/>
                  </a:lnTo>
                  <a:lnTo>
                    <a:pt x="84043" y="354024"/>
                  </a:lnTo>
                  <a:lnTo>
                    <a:pt x="122951" y="340869"/>
                  </a:lnTo>
                  <a:lnTo>
                    <a:pt x="160126" y="323559"/>
                  </a:lnTo>
                  <a:lnTo>
                    <a:pt x="195828" y="302734"/>
                  </a:lnTo>
                  <a:lnTo>
                    <a:pt x="230313" y="279033"/>
                  </a:lnTo>
                  <a:lnTo>
                    <a:pt x="263838" y="253095"/>
                  </a:lnTo>
                  <a:lnTo>
                    <a:pt x="296663" y="225559"/>
                  </a:lnTo>
                  <a:lnTo>
                    <a:pt x="329044" y="197064"/>
                  </a:lnTo>
                  <a:lnTo>
                    <a:pt x="361239" y="168250"/>
                  </a:lnTo>
                  <a:lnTo>
                    <a:pt x="393506" y="139756"/>
                  </a:lnTo>
                  <a:lnTo>
                    <a:pt x="426103" y="112220"/>
                  </a:lnTo>
                  <a:lnTo>
                    <a:pt x="459287" y="86282"/>
                  </a:lnTo>
                  <a:lnTo>
                    <a:pt x="493316" y="62581"/>
                  </a:lnTo>
                  <a:lnTo>
                    <a:pt x="528449" y="41756"/>
                  </a:lnTo>
                  <a:lnTo>
                    <a:pt x="564941" y="24446"/>
                  </a:lnTo>
                  <a:lnTo>
                    <a:pt x="603052" y="11291"/>
                  </a:lnTo>
                  <a:lnTo>
                    <a:pt x="643039" y="2929"/>
                  </a:lnTo>
                  <a:lnTo>
                    <a:pt x="685159" y="0"/>
                  </a:lnTo>
                </a:path>
                <a:path w="1279525" h="36576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644555" y="6210022"/>
              <a:ext cx="1279525" cy="0"/>
            </a:xfrm>
            <a:custGeom>
              <a:avLst/>
              <a:gdLst/>
              <a:ahLst/>
              <a:cxnLst/>
              <a:rect l="l" t="t" r="r" b="b"/>
              <a:pathLst>
                <a:path w="1279525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279525" h="0">
                  <a:moveTo>
                    <a:pt x="685159" y="0"/>
                  </a:moveTo>
                  <a:lnTo>
                    <a:pt x="1278964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644555" y="6210022"/>
              <a:ext cx="1279525" cy="365760"/>
            </a:xfrm>
            <a:custGeom>
              <a:avLst/>
              <a:gdLst/>
              <a:ahLst/>
              <a:cxnLst/>
              <a:rect l="l" t="t" r="r" b="b"/>
              <a:pathLst>
                <a:path w="1279525" h="365759">
                  <a:moveTo>
                    <a:pt x="0" y="0"/>
                  </a:moveTo>
                  <a:lnTo>
                    <a:pt x="43145" y="2929"/>
                  </a:lnTo>
                  <a:lnTo>
                    <a:pt x="84043" y="11291"/>
                  </a:lnTo>
                  <a:lnTo>
                    <a:pt x="122951" y="24446"/>
                  </a:lnTo>
                  <a:lnTo>
                    <a:pt x="160126" y="41756"/>
                  </a:lnTo>
                  <a:lnTo>
                    <a:pt x="195828" y="62581"/>
                  </a:lnTo>
                  <a:lnTo>
                    <a:pt x="230313" y="86282"/>
                  </a:lnTo>
                  <a:lnTo>
                    <a:pt x="263838" y="112220"/>
                  </a:lnTo>
                  <a:lnTo>
                    <a:pt x="296663" y="139756"/>
                  </a:lnTo>
                  <a:lnTo>
                    <a:pt x="329044" y="168250"/>
                  </a:lnTo>
                  <a:lnTo>
                    <a:pt x="361239" y="197064"/>
                  </a:lnTo>
                  <a:lnTo>
                    <a:pt x="393506" y="225559"/>
                  </a:lnTo>
                  <a:lnTo>
                    <a:pt x="426103" y="253095"/>
                  </a:lnTo>
                  <a:lnTo>
                    <a:pt x="459287" y="279033"/>
                  </a:lnTo>
                  <a:lnTo>
                    <a:pt x="493316" y="302734"/>
                  </a:lnTo>
                  <a:lnTo>
                    <a:pt x="528449" y="323559"/>
                  </a:lnTo>
                  <a:lnTo>
                    <a:pt x="564941" y="340869"/>
                  </a:lnTo>
                  <a:lnTo>
                    <a:pt x="603052" y="354024"/>
                  </a:lnTo>
                  <a:lnTo>
                    <a:pt x="643039" y="362386"/>
                  </a:lnTo>
                  <a:lnTo>
                    <a:pt x="685159" y="365315"/>
                  </a:lnTo>
                </a:path>
                <a:path w="1279525" h="365759">
                  <a:moveTo>
                    <a:pt x="685159" y="365315"/>
                  </a:moveTo>
                  <a:lnTo>
                    <a:pt x="1278964" y="365315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354170" y="5844706"/>
              <a:ext cx="1279525" cy="1096010"/>
            </a:xfrm>
            <a:custGeom>
              <a:avLst/>
              <a:gdLst/>
              <a:ahLst/>
              <a:cxnLst/>
              <a:rect l="l" t="t" r="r" b="b"/>
              <a:pathLst>
                <a:path w="1279525" h="1096009">
                  <a:moveTo>
                    <a:pt x="0" y="0"/>
                  </a:moveTo>
                  <a:lnTo>
                    <a:pt x="49480" y="11588"/>
                  </a:lnTo>
                  <a:lnTo>
                    <a:pt x="96031" y="44402"/>
                  </a:lnTo>
                  <a:lnTo>
                    <a:pt x="140048" y="95514"/>
                  </a:lnTo>
                  <a:lnTo>
                    <a:pt x="181923" y="161996"/>
                  </a:lnTo>
                  <a:lnTo>
                    <a:pt x="202181" y="200086"/>
                  </a:lnTo>
                  <a:lnTo>
                    <a:pt x="222051" y="240921"/>
                  </a:lnTo>
                  <a:lnTo>
                    <a:pt x="241582" y="284134"/>
                  </a:lnTo>
                  <a:lnTo>
                    <a:pt x="260823" y="329360"/>
                  </a:lnTo>
                  <a:lnTo>
                    <a:pt x="279825" y="376233"/>
                  </a:lnTo>
                  <a:lnTo>
                    <a:pt x="298635" y="424387"/>
                  </a:lnTo>
                  <a:lnTo>
                    <a:pt x="317304" y="473455"/>
                  </a:lnTo>
                  <a:lnTo>
                    <a:pt x="335880" y="523073"/>
                  </a:lnTo>
                  <a:lnTo>
                    <a:pt x="354413" y="572874"/>
                  </a:lnTo>
                  <a:lnTo>
                    <a:pt x="372951" y="622491"/>
                  </a:lnTo>
                  <a:lnTo>
                    <a:pt x="391544" y="671560"/>
                  </a:lnTo>
                  <a:lnTo>
                    <a:pt x="410241" y="719714"/>
                  </a:lnTo>
                  <a:lnTo>
                    <a:pt x="429092" y="766586"/>
                  </a:lnTo>
                  <a:lnTo>
                    <a:pt x="448145" y="811813"/>
                  </a:lnTo>
                  <a:lnTo>
                    <a:pt x="467449" y="855026"/>
                  </a:lnTo>
                  <a:lnTo>
                    <a:pt x="487055" y="895860"/>
                  </a:lnTo>
                  <a:lnTo>
                    <a:pt x="507010" y="933950"/>
                  </a:lnTo>
                  <a:lnTo>
                    <a:pt x="527365" y="968930"/>
                  </a:lnTo>
                  <a:lnTo>
                    <a:pt x="569469" y="1028093"/>
                  </a:lnTo>
                  <a:lnTo>
                    <a:pt x="613761" y="1070422"/>
                  </a:lnTo>
                  <a:lnTo>
                    <a:pt x="660632" y="1092989"/>
                  </a:lnTo>
                  <a:lnTo>
                    <a:pt x="685159" y="1095947"/>
                  </a:lnTo>
                </a:path>
                <a:path w="1279525" h="1096009">
                  <a:moveTo>
                    <a:pt x="685159" y="1095947"/>
                  </a:moveTo>
                  <a:lnTo>
                    <a:pt x="1278964" y="1095947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633135" y="6940654"/>
              <a:ext cx="1518920" cy="0"/>
            </a:xfrm>
            <a:custGeom>
              <a:avLst/>
              <a:gdLst/>
              <a:ahLst/>
              <a:cxnLst/>
              <a:rect l="l" t="t" r="r" b="b"/>
              <a:pathLst>
                <a:path w="1518920" h="0">
                  <a:moveTo>
                    <a:pt x="0" y="0"/>
                  </a:moveTo>
                  <a:lnTo>
                    <a:pt x="0" y="0"/>
                  </a:lnTo>
                  <a:lnTo>
                    <a:pt x="624334" y="0"/>
                  </a:lnTo>
                  <a:lnTo>
                    <a:pt x="685159" y="0"/>
                  </a:lnTo>
                </a:path>
                <a:path w="1518920" h="0">
                  <a:moveTo>
                    <a:pt x="685159" y="0"/>
                  </a:moveTo>
                  <a:lnTo>
                    <a:pt x="1518770" y="0"/>
                  </a:lnTo>
                </a:path>
              </a:pathLst>
            </a:custGeom>
            <a:ln w="11417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-67726" y="3423205"/>
            <a:ext cx="176212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>
                <a:latin typeface="Lucida Sans Unicode"/>
                <a:cs typeface="Lucida Sans Unicode"/>
              </a:rPr>
              <a:t>mmakarzinom-der-</a:t>
            </a:r>
            <a:r>
              <a:rPr dirty="0" sz="1150" spc="-20">
                <a:latin typeface="Lucida Sans Unicode"/>
                <a:cs typeface="Lucida Sans Unicode"/>
              </a:rPr>
              <a:t>frau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2498057" y="3057889"/>
            <a:ext cx="54610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current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2498057" y="5980415"/>
            <a:ext cx="53911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archive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2498057" y="500678"/>
            <a:ext cx="37211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draft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3834119" y="7076364"/>
            <a:ext cx="1460500" cy="5689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>
                <a:latin typeface="Lucida Sans Unicode"/>
                <a:cs typeface="Lucida Sans Unicode"/>
              </a:rPr>
              <a:t>Version</a:t>
            </a:r>
            <a:r>
              <a:rPr dirty="0" sz="1150" spc="20">
                <a:latin typeface="Lucida Sans Unicode"/>
                <a:cs typeface="Lucida Sans Unicode"/>
              </a:rPr>
              <a:t> </a:t>
            </a:r>
            <a:r>
              <a:rPr dirty="0" sz="1150" spc="-10">
                <a:latin typeface="Lucida Sans Unicode"/>
                <a:cs typeface="Lucida Sans Unicode"/>
              </a:rPr>
              <a:t>01.04.2013</a:t>
            </a:r>
            <a:endParaRPr sz="1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150">
                <a:latin typeface="Lucida Sans Unicode"/>
                <a:cs typeface="Lucida Sans Unicode"/>
              </a:rPr>
              <a:t>Version</a:t>
            </a:r>
            <a:r>
              <a:rPr dirty="0" sz="1150" spc="20">
                <a:latin typeface="Lucida Sans Unicode"/>
                <a:cs typeface="Lucida Sans Unicode"/>
              </a:rPr>
              <a:t> </a:t>
            </a:r>
            <a:r>
              <a:rPr dirty="0" sz="1150" spc="-10">
                <a:latin typeface="Lucida Sans Unicode"/>
                <a:cs typeface="Lucida Sans Unicode"/>
              </a:rPr>
              <a:t>07.08.2014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3834119" y="5615100"/>
            <a:ext cx="146050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>
                <a:latin typeface="Lucida Sans Unicode"/>
                <a:cs typeface="Lucida Sans Unicode"/>
              </a:rPr>
              <a:t>Version</a:t>
            </a:r>
            <a:r>
              <a:rPr dirty="0" sz="1150" spc="20">
                <a:latin typeface="Lucida Sans Unicode"/>
                <a:cs typeface="Lucida Sans Unicode"/>
              </a:rPr>
              <a:t> </a:t>
            </a:r>
            <a:r>
              <a:rPr dirty="0" sz="1150" spc="-10">
                <a:latin typeface="Lucida Sans Unicode"/>
                <a:cs typeface="Lucida Sans Unicode"/>
              </a:rPr>
              <a:t>25.03.2012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3777022" y="1596626"/>
            <a:ext cx="2838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5" b="1">
                <a:latin typeface="Lucida Sans"/>
                <a:cs typeface="Lucida Sans"/>
              </a:rPr>
              <a:t>pdf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777022" y="135363"/>
            <a:ext cx="37528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777022" y="865994"/>
            <a:ext cx="49022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5067406" y="500678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1.jpg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5067406" y="865994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5067406" y="1231309"/>
            <a:ext cx="17399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055987" y="135363"/>
            <a:ext cx="80391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index.html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5055987" y="1596626"/>
            <a:ext cx="71691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index.pdf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3845539" y="1961941"/>
            <a:ext cx="53530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source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5181599" y="1961941"/>
            <a:ext cx="109283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incoming.docx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3845539" y="2327257"/>
            <a:ext cx="30543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5" b="1">
                <a:latin typeface="Lucida Sans"/>
                <a:cs typeface="Lucida Sans"/>
              </a:rPr>
              <a:t>xml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5124502" y="2327257"/>
            <a:ext cx="74803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index.xml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3845539" y="2692574"/>
            <a:ext cx="37528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5124502" y="2692574"/>
            <a:ext cx="80391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index.html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3845539" y="3423205"/>
            <a:ext cx="49022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135922" y="3057889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1.jpg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5135922" y="3423205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5135922" y="3788520"/>
            <a:ext cx="17399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3777023" y="4153837"/>
            <a:ext cx="21380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359535" algn="l"/>
              </a:tabLst>
            </a:pPr>
            <a:r>
              <a:rPr dirty="0" u="heavy" sz="1150" spc="245" b="1">
                <a:uFill>
                  <a:solidFill>
                    <a:srgbClr val="6DEB57"/>
                  </a:solidFill>
                </a:uFill>
                <a:latin typeface="Lucida Sans"/>
                <a:cs typeface="Lucida Sans"/>
              </a:rPr>
              <a:t> </a:t>
            </a:r>
            <a:r>
              <a:rPr dirty="0" u="heavy" sz="1150" spc="-25" b="1">
                <a:uFill>
                  <a:solidFill>
                    <a:srgbClr val="6DEB57"/>
                  </a:solidFill>
                </a:uFill>
                <a:latin typeface="Lucida Sans"/>
                <a:cs typeface="Lucida Sans"/>
              </a:rPr>
              <a:t>pdf</a:t>
            </a:r>
            <a:r>
              <a:rPr dirty="0" u="heavy" sz="1150" b="1">
                <a:uFill>
                  <a:solidFill>
                    <a:srgbClr val="6DEB57"/>
                  </a:solidFill>
                </a:uFill>
                <a:latin typeface="Lucida Sans"/>
                <a:cs typeface="Lucida Sans"/>
              </a:rPr>
              <a:t>	</a:t>
            </a:r>
            <a:r>
              <a:rPr dirty="0" u="heavy" sz="1150" spc="-10">
                <a:uFill>
                  <a:solidFill>
                    <a:srgbClr val="6DEB57"/>
                  </a:solidFill>
                </a:uFill>
                <a:latin typeface="Lucida Sans Unicode"/>
                <a:cs typeface="Lucida Sans Unicode"/>
              </a:rPr>
              <a:t>index.pdf</a:t>
            </a:r>
            <a:r>
              <a:rPr dirty="0" u="heavy" sz="1150" spc="500">
                <a:uFill>
                  <a:solidFill>
                    <a:srgbClr val="6DEB57"/>
                  </a:solidFill>
                </a:uFill>
                <a:latin typeface="Lucida Sans Unicode"/>
                <a:cs typeface="Lucida Sans Unicode"/>
              </a:rPr>
              <a:t> 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6095146" y="4519152"/>
            <a:ext cx="53530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source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7431207" y="4519152"/>
            <a:ext cx="109283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incoming.docx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6095146" y="4884468"/>
            <a:ext cx="30543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5" b="1">
                <a:latin typeface="Lucida Sans"/>
                <a:cs typeface="Lucida Sans"/>
              </a:rPr>
              <a:t>xml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7374111" y="4884468"/>
            <a:ext cx="74803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index.xml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6095146" y="5249783"/>
            <a:ext cx="37528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 b="1">
                <a:latin typeface="Lucida Sans"/>
                <a:cs typeface="Lucida Sans"/>
              </a:rPr>
              <a:t>html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7374111" y="5249783"/>
            <a:ext cx="80391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index.html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6095146" y="5980415"/>
            <a:ext cx="49022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 b="1">
                <a:latin typeface="Lucida Sans"/>
                <a:cs typeface="Lucida Sans"/>
              </a:rPr>
              <a:t>media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7385530" y="5615100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1.jpg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7385530" y="5980415"/>
            <a:ext cx="3981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0">
                <a:latin typeface="Lucida Sans Unicode"/>
                <a:cs typeface="Lucida Sans Unicode"/>
              </a:rPr>
              <a:t>2.jpg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7385530" y="6345731"/>
            <a:ext cx="173990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50">
                <a:latin typeface="Lucida Sans Unicode"/>
                <a:cs typeface="Lucida Sans Unicode"/>
              </a:rPr>
              <a:t>…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6095146" y="6711048"/>
            <a:ext cx="28384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25" b="1">
                <a:latin typeface="Lucida Sans"/>
                <a:cs typeface="Lucida Sans"/>
              </a:rPr>
              <a:t>pdf</a:t>
            </a:r>
            <a:endParaRPr sz="1150">
              <a:latin typeface="Lucida Sans"/>
              <a:cs typeface="Lucida Sans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7374111" y="6711048"/>
            <a:ext cx="716915" cy="2038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10">
                <a:latin typeface="Lucida Sans Unicode"/>
                <a:cs typeface="Lucida Sans Unicode"/>
              </a:rPr>
              <a:t>index.pdf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9116636" y="3855600"/>
            <a:ext cx="2125980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65">
                <a:latin typeface="Calibri"/>
                <a:cs typeface="Calibri"/>
              </a:rPr>
              <a:t>Archive</a:t>
            </a:r>
            <a:endParaRPr sz="5200">
              <a:latin typeface="Calibri"/>
              <a:cs typeface="Calibri"/>
            </a:endParaRPr>
          </a:p>
        </p:txBody>
      </p:sp>
      <p:grpSp>
        <p:nvGrpSpPr>
          <p:cNvPr id="83" name="object 83" descr=""/>
          <p:cNvGrpSpPr/>
          <p:nvPr/>
        </p:nvGrpSpPr>
        <p:grpSpPr>
          <a:xfrm>
            <a:off x="6407745" y="3245104"/>
            <a:ext cx="2494915" cy="2973705"/>
            <a:chOff x="6407745" y="3245104"/>
            <a:chExt cx="2494915" cy="2973705"/>
          </a:xfrm>
        </p:grpSpPr>
        <p:sp>
          <p:nvSpPr>
            <p:cNvPr id="84" name="object 84" descr=""/>
            <p:cNvSpPr/>
            <p:nvPr/>
          </p:nvSpPr>
          <p:spPr>
            <a:xfrm>
              <a:off x="6445845" y="3283204"/>
              <a:ext cx="2418715" cy="2749550"/>
            </a:xfrm>
            <a:custGeom>
              <a:avLst/>
              <a:gdLst/>
              <a:ahLst/>
              <a:cxnLst/>
              <a:rect l="l" t="t" r="r" b="b"/>
              <a:pathLst>
                <a:path w="2418715" h="2749550">
                  <a:moveTo>
                    <a:pt x="0" y="153512"/>
                  </a:moveTo>
                  <a:lnTo>
                    <a:pt x="43957" y="134322"/>
                  </a:lnTo>
                  <a:lnTo>
                    <a:pt x="88122" y="116458"/>
                  </a:lnTo>
                  <a:lnTo>
                    <a:pt x="132472" y="99909"/>
                  </a:lnTo>
                  <a:lnTo>
                    <a:pt x="176986" y="84666"/>
                  </a:lnTo>
                  <a:lnTo>
                    <a:pt x="221644" y="70719"/>
                  </a:lnTo>
                  <a:lnTo>
                    <a:pt x="266423" y="58058"/>
                  </a:lnTo>
                  <a:lnTo>
                    <a:pt x="311302" y="46673"/>
                  </a:lnTo>
                  <a:lnTo>
                    <a:pt x="356261" y="36555"/>
                  </a:lnTo>
                  <a:lnTo>
                    <a:pt x="401276" y="27693"/>
                  </a:lnTo>
                  <a:lnTo>
                    <a:pt x="446328" y="20079"/>
                  </a:lnTo>
                  <a:lnTo>
                    <a:pt x="491394" y="13701"/>
                  </a:lnTo>
                  <a:lnTo>
                    <a:pt x="536453" y="8551"/>
                  </a:lnTo>
                  <a:lnTo>
                    <a:pt x="581484" y="4618"/>
                  </a:lnTo>
                  <a:lnTo>
                    <a:pt x="626466" y="1893"/>
                  </a:lnTo>
                  <a:lnTo>
                    <a:pt x="671377" y="366"/>
                  </a:lnTo>
                  <a:lnTo>
                    <a:pt x="716196" y="26"/>
                  </a:lnTo>
                  <a:lnTo>
                    <a:pt x="760901" y="865"/>
                  </a:lnTo>
                  <a:lnTo>
                    <a:pt x="805470" y="2872"/>
                  </a:lnTo>
                  <a:lnTo>
                    <a:pt x="849884" y="6038"/>
                  </a:lnTo>
                  <a:lnTo>
                    <a:pt x="894119" y="10352"/>
                  </a:lnTo>
                  <a:lnTo>
                    <a:pt x="938156" y="15805"/>
                  </a:lnTo>
                  <a:lnTo>
                    <a:pt x="981972" y="22387"/>
                  </a:lnTo>
                  <a:lnTo>
                    <a:pt x="1025545" y="30089"/>
                  </a:lnTo>
                  <a:lnTo>
                    <a:pt x="1068856" y="38900"/>
                  </a:lnTo>
                  <a:lnTo>
                    <a:pt x="1111882" y="48810"/>
                  </a:lnTo>
                  <a:lnTo>
                    <a:pt x="1154601" y="59810"/>
                  </a:lnTo>
                  <a:lnTo>
                    <a:pt x="1196993" y="71891"/>
                  </a:lnTo>
                  <a:lnTo>
                    <a:pt x="1239036" y="85041"/>
                  </a:lnTo>
                  <a:lnTo>
                    <a:pt x="1280709" y="99252"/>
                  </a:lnTo>
                  <a:lnTo>
                    <a:pt x="1321990" y="114513"/>
                  </a:lnTo>
                  <a:lnTo>
                    <a:pt x="1362858" y="130815"/>
                  </a:lnTo>
                  <a:lnTo>
                    <a:pt x="1403292" y="148148"/>
                  </a:lnTo>
                  <a:lnTo>
                    <a:pt x="1443270" y="166502"/>
                  </a:lnTo>
                  <a:lnTo>
                    <a:pt x="1482770" y="185867"/>
                  </a:lnTo>
                  <a:lnTo>
                    <a:pt x="1521772" y="206234"/>
                  </a:lnTo>
                  <a:lnTo>
                    <a:pt x="1560255" y="227592"/>
                  </a:lnTo>
                  <a:lnTo>
                    <a:pt x="1598195" y="249932"/>
                  </a:lnTo>
                  <a:lnTo>
                    <a:pt x="1635573" y="273244"/>
                  </a:lnTo>
                  <a:lnTo>
                    <a:pt x="1672367" y="297518"/>
                  </a:lnTo>
                  <a:lnTo>
                    <a:pt x="1708555" y="322745"/>
                  </a:lnTo>
                  <a:lnTo>
                    <a:pt x="1744116" y="348914"/>
                  </a:lnTo>
                  <a:lnTo>
                    <a:pt x="1779029" y="376016"/>
                  </a:lnTo>
                  <a:lnTo>
                    <a:pt x="1813273" y="404040"/>
                  </a:lnTo>
                  <a:lnTo>
                    <a:pt x="1846825" y="432978"/>
                  </a:lnTo>
                  <a:lnTo>
                    <a:pt x="1879665" y="462819"/>
                  </a:lnTo>
                  <a:lnTo>
                    <a:pt x="1911771" y="493554"/>
                  </a:lnTo>
                  <a:lnTo>
                    <a:pt x="1943122" y="525172"/>
                  </a:lnTo>
                  <a:lnTo>
                    <a:pt x="1973696" y="557663"/>
                  </a:lnTo>
                  <a:lnTo>
                    <a:pt x="2003472" y="591019"/>
                  </a:lnTo>
                  <a:lnTo>
                    <a:pt x="2032429" y="625229"/>
                  </a:lnTo>
                  <a:lnTo>
                    <a:pt x="2060545" y="660284"/>
                  </a:lnTo>
                  <a:lnTo>
                    <a:pt x="2087799" y="696172"/>
                  </a:lnTo>
                  <a:lnTo>
                    <a:pt x="2114170" y="732886"/>
                  </a:lnTo>
                  <a:lnTo>
                    <a:pt x="2139635" y="770415"/>
                  </a:lnTo>
                  <a:lnTo>
                    <a:pt x="2164174" y="808748"/>
                  </a:lnTo>
                  <a:lnTo>
                    <a:pt x="2187766" y="847877"/>
                  </a:lnTo>
                  <a:lnTo>
                    <a:pt x="2210388" y="887791"/>
                  </a:lnTo>
                  <a:lnTo>
                    <a:pt x="2232020" y="928481"/>
                  </a:lnTo>
                  <a:lnTo>
                    <a:pt x="2252640" y="969937"/>
                  </a:lnTo>
                  <a:lnTo>
                    <a:pt x="2272227" y="1012148"/>
                  </a:lnTo>
                  <a:lnTo>
                    <a:pt x="2290760" y="1055106"/>
                  </a:lnTo>
                  <a:lnTo>
                    <a:pt x="2308216" y="1098800"/>
                  </a:lnTo>
                  <a:lnTo>
                    <a:pt x="2324575" y="1143221"/>
                  </a:lnTo>
                  <a:lnTo>
                    <a:pt x="2339815" y="1188358"/>
                  </a:lnTo>
                  <a:lnTo>
                    <a:pt x="2353915" y="1234203"/>
                  </a:lnTo>
                  <a:lnTo>
                    <a:pt x="2367483" y="1283425"/>
                  </a:lnTo>
                  <a:lnTo>
                    <a:pt x="2379432" y="1332814"/>
                  </a:lnTo>
                  <a:lnTo>
                    <a:pt x="2389771" y="1382336"/>
                  </a:lnTo>
                  <a:lnTo>
                    <a:pt x="2398512" y="1431957"/>
                  </a:lnTo>
                  <a:lnTo>
                    <a:pt x="2405666" y="1481643"/>
                  </a:lnTo>
                  <a:lnTo>
                    <a:pt x="2411243" y="1531359"/>
                  </a:lnTo>
                  <a:lnTo>
                    <a:pt x="2415254" y="1581071"/>
                  </a:lnTo>
                  <a:lnTo>
                    <a:pt x="2417710" y="1630745"/>
                  </a:lnTo>
                  <a:lnTo>
                    <a:pt x="2418621" y="1680348"/>
                  </a:lnTo>
                  <a:lnTo>
                    <a:pt x="2417998" y="1729845"/>
                  </a:lnTo>
                  <a:lnTo>
                    <a:pt x="2415852" y="1779201"/>
                  </a:lnTo>
                  <a:lnTo>
                    <a:pt x="2412194" y="1828384"/>
                  </a:lnTo>
                  <a:lnTo>
                    <a:pt x="2407034" y="1877358"/>
                  </a:lnTo>
                  <a:lnTo>
                    <a:pt x="2400383" y="1926089"/>
                  </a:lnTo>
                  <a:lnTo>
                    <a:pt x="2392251" y="1974544"/>
                  </a:lnTo>
                  <a:lnTo>
                    <a:pt x="2382650" y="2022688"/>
                  </a:lnTo>
                  <a:lnTo>
                    <a:pt x="2371590" y="2070487"/>
                  </a:lnTo>
                  <a:lnTo>
                    <a:pt x="2359083" y="2117907"/>
                  </a:lnTo>
                  <a:lnTo>
                    <a:pt x="2345137" y="2164914"/>
                  </a:lnTo>
                  <a:lnTo>
                    <a:pt x="2329765" y="2211473"/>
                  </a:lnTo>
                  <a:lnTo>
                    <a:pt x="2312977" y="2257552"/>
                  </a:lnTo>
                  <a:lnTo>
                    <a:pt x="2294784" y="2303115"/>
                  </a:lnTo>
                  <a:lnTo>
                    <a:pt x="2275196" y="2348128"/>
                  </a:lnTo>
                  <a:lnTo>
                    <a:pt x="2254224" y="2392557"/>
                  </a:lnTo>
                  <a:lnTo>
                    <a:pt x="2231879" y="2436369"/>
                  </a:lnTo>
                  <a:lnTo>
                    <a:pt x="2208172" y="2479528"/>
                  </a:lnTo>
                  <a:lnTo>
                    <a:pt x="2183113" y="2522002"/>
                  </a:lnTo>
                  <a:lnTo>
                    <a:pt x="2156713" y="2563755"/>
                  </a:lnTo>
                  <a:lnTo>
                    <a:pt x="2128983" y="2604753"/>
                  </a:lnTo>
                  <a:lnTo>
                    <a:pt x="2099933" y="2644964"/>
                  </a:lnTo>
                  <a:lnTo>
                    <a:pt x="2069574" y="2684351"/>
                  </a:lnTo>
                  <a:lnTo>
                    <a:pt x="2037918" y="2722882"/>
                  </a:lnTo>
                  <a:lnTo>
                    <a:pt x="2010624" y="2749469"/>
                  </a:lnTo>
                </a:path>
              </a:pathLst>
            </a:custGeom>
            <a:ln w="76200">
              <a:solidFill>
                <a:srgbClr val="EC5D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265426" y="5896894"/>
              <a:ext cx="325120" cy="321945"/>
            </a:xfrm>
            <a:custGeom>
              <a:avLst/>
              <a:gdLst/>
              <a:ahLst/>
              <a:cxnLst/>
              <a:rect l="l" t="t" r="r" b="b"/>
              <a:pathLst>
                <a:path w="325120" h="321945">
                  <a:moveTo>
                    <a:pt x="111994" y="0"/>
                  </a:moveTo>
                  <a:lnTo>
                    <a:pt x="0" y="321847"/>
                  </a:lnTo>
                  <a:lnTo>
                    <a:pt x="324674" y="218334"/>
                  </a:lnTo>
                  <a:lnTo>
                    <a:pt x="111994" y="0"/>
                  </a:lnTo>
                  <a:close/>
                </a:path>
              </a:pathLst>
            </a:custGeom>
            <a:solidFill>
              <a:srgbClr val="EC5D57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10141" y="692878"/>
            <a:ext cx="10575925" cy="8568055"/>
            <a:chOff x="1210141" y="692878"/>
            <a:chExt cx="10575925" cy="8568055"/>
          </a:xfrm>
        </p:grpSpPr>
        <p:sp>
          <p:nvSpPr>
            <p:cNvPr id="3" name="object 3" descr=""/>
            <p:cNvSpPr/>
            <p:nvPr/>
          </p:nvSpPr>
          <p:spPr>
            <a:xfrm>
              <a:off x="12190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62209" y="364205"/>
                  </a:moveTo>
                  <a:lnTo>
                    <a:pt x="37994" y="359318"/>
                  </a:lnTo>
                  <a:lnTo>
                    <a:pt x="18220" y="345992"/>
                  </a:lnTo>
                  <a:lnTo>
                    <a:pt x="4888" y="326227"/>
                  </a:lnTo>
                  <a:lnTo>
                    <a:pt x="0" y="302024"/>
                  </a:lnTo>
                  <a:lnTo>
                    <a:pt x="0" y="62181"/>
                  </a:lnTo>
                  <a:lnTo>
                    <a:pt x="4888" y="37977"/>
                  </a:lnTo>
                  <a:lnTo>
                    <a:pt x="18220" y="18212"/>
                  </a:lnTo>
                  <a:lnTo>
                    <a:pt x="37994" y="4886"/>
                  </a:lnTo>
                  <a:lnTo>
                    <a:pt x="62209" y="0"/>
                  </a:lnTo>
                  <a:lnTo>
                    <a:pt x="559886" y="0"/>
                  </a:lnTo>
                  <a:lnTo>
                    <a:pt x="584101" y="4886"/>
                  </a:lnTo>
                  <a:lnTo>
                    <a:pt x="603875" y="18212"/>
                  </a:lnTo>
                  <a:lnTo>
                    <a:pt x="617207" y="37977"/>
                  </a:lnTo>
                  <a:lnTo>
                    <a:pt x="622096" y="62181"/>
                  </a:lnTo>
                  <a:lnTo>
                    <a:pt x="622096" y="302024"/>
                  </a:lnTo>
                  <a:lnTo>
                    <a:pt x="617207" y="326227"/>
                  </a:lnTo>
                  <a:lnTo>
                    <a:pt x="603875" y="345992"/>
                  </a:lnTo>
                  <a:lnTo>
                    <a:pt x="584101" y="359318"/>
                  </a:lnTo>
                  <a:lnTo>
                    <a:pt x="559886" y="364205"/>
                  </a:lnTo>
                  <a:lnTo>
                    <a:pt x="62209" y="364205"/>
                  </a:lnTo>
                  <a:close/>
                </a:path>
              </a:pathLst>
            </a:custGeom>
            <a:ln w="17768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530074" y="4690255"/>
              <a:ext cx="1306830" cy="186690"/>
            </a:xfrm>
            <a:custGeom>
              <a:avLst/>
              <a:gdLst/>
              <a:ahLst/>
              <a:cxnLst/>
              <a:rect l="l" t="t" r="r" b="b"/>
              <a:pathLst>
                <a:path w="1306830" h="186689">
                  <a:moveTo>
                    <a:pt x="0" y="186544"/>
                  </a:moveTo>
                  <a:lnTo>
                    <a:pt x="56034" y="184880"/>
                  </a:lnTo>
                  <a:lnTo>
                    <a:pt x="109002" y="180147"/>
                  </a:lnTo>
                  <a:lnTo>
                    <a:pt x="159278" y="172726"/>
                  </a:lnTo>
                  <a:lnTo>
                    <a:pt x="207234" y="163002"/>
                  </a:lnTo>
                  <a:lnTo>
                    <a:pt x="253245" y="151359"/>
                  </a:lnTo>
                  <a:lnTo>
                    <a:pt x="297684" y="138180"/>
                  </a:lnTo>
                  <a:lnTo>
                    <a:pt x="340924" y="123851"/>
                  </a:lnTo>
                  <a:lnTo>
                    <a:pt x="383339" y="108753"/>
                  </a:lnTo>
                  <a:lnTo>
                    <a:pt x="425302" y="93272"/>
                  </a:lnTo>
                  <a:lnTo>
                    <a:pt x="467187" y="77790"/>
                  </a:lnTo>
                  <a:lnTo>
                    <a:pt x="509368" y="62693"/>
                  </a:lnTo>
                  <a:lnTo>
                    <a:pt x="552217" y="48363"/>
                  </a:lnTo>
                  <a:lnTo>
                    <a:pt x="596108" y="35184"/>
                  </a:lnTo>
                  <a:lnTo>
                    <a:pt x="641416" y="23541"/>
                  </a:lnTo>
                  <a:lnTo>
                    <a:pt x="688512" y="13818"/>
                  </a:lnTo>
                  <a:lnTo>
                    <a:pt x="737772" y="6397"/>
                  </a:lnTo>
                  <a:lnTo>
                    <a:pt x="789567" y="1663"/>
                  </a:lnTo>
                  <a:lnTo>
                    <a:pt x="844273" y="0"/>
                  </a:lnTo>
                </a:path>
                <a:path w="1306830" h="186689">
                  <a:moveTo>
                    <a:pt x="844273" y="0"/>
                  </a:moveTo>
                  <a:lnTo>
                    <a:pt x="1306402" y="0"/>
                  </a:lnTo>
                </a:path>
              </a:pathLst>
            </a:custGeom>
            <a:ln w="5331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30074" y="4876799"/>
              <a:ext cx="1306830" cy="4219575"/>
            </a:xfrm>
            <a:custGeom>
              <a:avLst/>
              <a:gdLst/>
              <a:ahLst/>
              <a:cxnLst/>
              <a:rect l="l" t="t" r="r" b="b"/>
              <a:pathLst>
                <a:path w="1306830" h="4219575">
                  <a:moveTo>
                    <a:pt x="0" y="0"/>
                  </a:moveTo>
                  <a:lnTo>
                    <a:pt x="41900" y="20933"/>
                  </a:lnTo>
                  <a:lnTo>
                    <a:pt x="72174" y="62750"/>
                  </a:lnTo>
                  <a:lnTo>
                    <a:pt x="91844" y="102232"/>
                  </a:lnTo>
                  <a:lnTo>
                    <a:pt x="111126" y="150479"/>
                  </a:lnTo>
                  <a:lnTo>
                    <a:pt x="130039" y="207049"/>
                  </a:lnTo>
                  <a:lnTo>
                    <a:pt x="148603" y="271496"/>
                  </a:lnTo>
                  <a:lnTo>
                    <a:pt x="166836" y="343377"/>
                  </a:lnTo>
                  <a:lnTo>
                    <a:pt x="175835" y="381967"/>
                  </a:lnTo>
                  <a:lnTo>
                    <a:pt x="184758" y="422249"/>
                  </a:lnTo>
                  <a:lnTo>
                    <a:pt x="193608" y="464167"/>
                  </a:lnTo>
                  <a:lnTo>
                    <a:pt x="202387" y="507667"/>
                  </a:lnTo>
                  <a:lnTo>
                    <a:pt x="211098" y="552692"/>
                  </a:lnTo>
                  <a:lnTo>
                    <a:pt x="219743" y="599187"/>
                  </a:lnTo>
                  <a:lnTo>
                    <a:pt x="228324" y="647097"/>
                  </a:lnTo>
                  <a:lnTo>
                    <a:pt x="236844" y="696366"/>
                  </a:lnTo>
                  <a:lnTo>
                    <a:pt x="245306" y="746939"/>
                  </a:lnTo>
                  <a:lnTo>
                    <a:pt x="253711" y="798761"/>
                  </a:lnTo>
                  <a:lnTo>
                    <a:pt x="262062" y="851775"/>
                  </a:lnTo>
                  <a:lnTo>
                    <a:pt x="270361" y="905926"/>
                  </a:lnTo>
                  <a:lnTo>
                    <a:pt x="278612" y="961159"/>
                  </a:lnTo>
                  <a:lnTo>
                    <a:pt x="286815" y="1017419"/>
                  </a:lnTo>
                  <a:lnTo>
                    <a:pt x="294974" y="1074649"/>
                  </a:lnTo>
                  <a:lnTo>
                    <a:pt x="303091" y="1132795"/>
                  </a:lnTo>
                  <a:lnTo>
                    <a:pt x="311168" y="1191800"/>
                  </a:lnTo>
                  <a:lnTo>
                    <a:pt x="319208" y="1251611"/>
                  </a:lnTo>
                  <a:lnTo>
                    <a:pt x="327213" y="1312170"/>
                  </a:lnTo>
                  <a:lnTo>
                    <a:pt x="335185" y="1373422"/>
                  </a:lnTo>
                  <a:lnTo>
                    <a:pt x="343127" y="1435313"/>
                  </a:lnTo>
                  <a:lnTo>
                    <a:pt x="351042" y="1497786"/>
                  </a:lnTo>
                  <a:lnTo>
                    <a:pt x="358931" y="1560786"/>
                  </a:lnTo>
                  <a:lnTo>
                    <a:pt x="366797" y="1624258"/>
                  </a:lnTo>
                  <a:lnTo>
                    <a:pt x="374643" y="1688145"/>
                  </a:lnTo>
                  <a:lnTo>
                    <a:pt x="382470" y="1752394"/>
                  </a:lnTo>
                  <a:lnTo>
                    <a:pt x="390282" y="1816947"/>
                  </a:lnTo>
                  <a:lnTo>
                    <a:pt x="398080" y="1881750"/>
                  </a:lnTo>
                  <a:lnTo>
                    <a:pt x="405867" y="1946748"/>
                  </a:lnTo>
                  <a:lnTo>
                    <a:pt x="413646" y="2011884"/>
                  </a:lnTo>
                  <a:lnTo>
                    <a:pt x="421418" y="2077103"/>
                  </a:lnTo>
                  <a:lnTo>
                    <a:pt x="429186" y="2142350"/>
                  </a:lnTo>
                  <a:lnTo>
                    <a:pt x="436953" y="2207569"/>
                  </a:lnTo>
                  <a:lnTo>
                    <a:pt x="444721" y="2272705"/>
                  </a:lnTo>
                  <a:lnTo>
                    <a:pt x="452491" y="2337702"/>
                  </a:lnTo>
                  <a:lnTo>
                    <a:pt x="460268" y="2402506"/>
                  </a:lnTo>
                  <a:lnTo>
                    <a:pt x="468053" y="2467059"/>
                  </a:lnTo>
                  <a:lnTo>
                    <a:pt x="475848" y="2531307"/>
                  </a:lnTo>
                  <a:lnTo>
                    <a:pt x="483656" y="2595195"/>
                  </a:lnTo>
                  <a:lnTo>
                    <a:pt x="491479" y="2658667"/>
                  </a:lnTo>
                  <a:lnTo>
                    <a:pt x="499320" y="2721667"/>
                  </a:lnTo>
                  <a:lnTo>
                    <a:pt x="507180" y="2784140"/>
                  </a:lnTo>
                  <a:lnTo>
                    <a:pt x="515063" y="2846031"/>
                  </a:lnTo>
                  <a:lnTo>
                    <a:pt x="522971" y="2907283"/>
                  </a:lnTo>
                  <a:lnTo>
                    <a:pt x="530906" y="2967842"/>
                  </a:lnTo>
                  <a:lnTo>
                    <a:pt x="538871" y="3027652"/>
                  </a:lnTo>
                  <a:lnTo>
                    <a:pt x="546867" y="3086658"/>
                  </a:lnTo>
                  <a:lnTo>
                    <a:pt x="554898" y="3144804"/>
                  </a:lnTo>
                  <a:lnTo>
                    <a:pt x="562965" y="3202034"/>
                  </a:lnTo>
                  <a:lnTo>
                    <a:pt x="571072" y="3258294"/>
                  </a:lnTo>
                  <a:lnTo>
                    <a:pt x="579220" y="3313527"/>
                  </a:lnTo>
                  <a:lnTo>
                    <a:pt x="587411" y="3367678"/>
                  </a:lnTo>
                  <a:lnTo>
                    <a:pt x="595649" y="3420692"/>
                  </a:lnTo>
                  <a:lnTo>
                    <a:pt x="603936" y="3472513"/>
                  </a:lnTo>
                  <a:lnTo>
                    <a:pt x="612274" y="3523086"/>
                  </a:lnTo>
                  <a:lnTo>
                    <a:pt x="620665" y="3572356"/>
                  </a:lnTo>
                  <a:lnTo>
                    <a:pt x="629111" y="3620266"/>
                  </a:lnTo>
                  <a:lnTo>
                    <a:pt x="637616" y="3666761"/>
                  </a:lnTo>
                  <a:lnTo>
                    <a:pt x="646182" y="3711786"/>
                  </a:lnTo>
                  <a:lnTo>
                    <a:pt x="654810" y="3755286"/>
                  </a:lnTo>
                  <a:lnTo>
                    <a:pt x="663504" y="3797204"/>
                  </a:lnTo>
                  <a:lnTo>
                    <a:pt x="672266" y="3837486"/>
                  </a:lnTo>
                  <a:lnTo>
                    <a:pt x="681097" y="3876076"/>
                  </a:lnTo>
                  <a:lnTo>
                    <a:pt x="698980" y="3947957"/>
                  </a:lnTo>
                  <a:lnTo>
                    <a:pt x="717173" y="4012404"/>
                  </a:lnTo>
                  <a:lnTo>
                    <a:pt x="735693" y="4068973"/>
                  </a:lnTo>
                  <a:lnTo>
                    <a:pt x="754560" y="4117221"/>
                  </a:lnTo>
                  <a:lnTo>
                    <a:pt x="773794" y="4156703"/>
                  </a:lnTo>
                  <a:lnTo>
                    <a:pt x="803374" y="4198520"/>
                  </a:lnTo>
                  <a:lnTo>
                    <a:pt x="833884" y="4218117"/>
                  </a:lnTo>
                  <a:lnTo>
                    <a:pt x="844273" y="4219453"/>
                  </a:lnTo>
                </a:path>
                <a:path w="1306830" h="4219575">
                  <a:moveTo>
                    <a:pt x="844273" y="4219453"/>
                  </a:moveTo>
                  <a:lnTo>
                    <a:pt x="1306402" y="4219453"/>
                  </a:lnTo>
                </a:path>
              </a:pathLst>
            </a:custGeom>
            <a:ln w="53310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836475" y="852774"/>
              <a:ext cx="1235710" cy="3837940"/>
            </a:xfrm>
            <a:custGeom>
              <a:avLst/>
              <a:gdLst/>
              <a:ahLst/>
              <a:cxnLst/>
              <a:rect l="l" t="t" r="r" b="b"/>
              <a:pathLst>
                <a:path w="1235710" h="3837940">
                  <a:moveTo>
                    <a:pt x="0" y="3837482"/>
                  </a:moveTo>
                  <a:lnTo>
                    <a:pt x="30458" y="3812205"/>
                  </a:lnTo>
                  <a:lnTo>
                    <a:pt x="52344" y="3761976"/>
                  </a:lnTo>
                  <a:lnTo>
                    <a:pt x="66513" y="3714763"/>
                  </a:lnTo>
                  <a:lnTo>
                    <a:pt x="80367" y="3657295"/>
                  </a:lnTo>
                  <a:lnTo>
                    <a:pt x="93924" y="3590193"/>
                  </a:lnTo>
                  <a:lnTo>
                    <a:pt x="107202" y="3514079"/>
                  </a:lnTo>
                  <a:lnTo>
                    <a:pt x="113743" y="3472836"/>
                  </a:lnTo>
                  <a:lnTo>
                    <a:pt x="120221" y="3429573"/>
                  </a:lnTo>
                  <a:lnTo>
                    <a:pt x="126639" y="3384368"/>
                  </a:lnTo>
                  <a:lnTo>
                    <a:pt x="132998" y="3337298"/>
                  </a:lnTo>
                  <a:lnTo>
                    <a:pt x="139303" y="3288441"/>
                  </a:lnTo>
                  <a:lnTo>
                    <a:pt x="145553" y="3237875"/>
                  </a:lnTo>
                  <a:lnTo>
                    <a:pt x="151753" y="3185677"/>
                  </a:lnTo>
                  <a:lnTo>
                    <a:pt x="157904" y="3131926"/>
                  </a:lnTo>
                  <a:lnTo>
                    <a:pt x="164009" y="3076698"/>
                  </a:lnTo>
                  <a:lnTo>
                    <a:pt x="170070" y="3020072"/>
                  </a:lnTo>
                  <a:lnTo>
                    <a:pt x="176089" y="2962125"/>
                  </a:lnTo>
                  <a:lnTo>
                    <a:pt x="182068" y="2902935"/>
                  </a:lnTo>
                  <a:lnTo>
                    <a:pt x="188011" y="2842579"/>
                  </a:lnTo>
                  <a:lnTo>
                    <a:pt x="193919" y="2781136"/>
                  </a:lnTo>
                  <a:lnTo>
                    <a:pt x="199794" y="2718682"/>
                  </a:lnTo>
                  <a:lnTo>
                    <a:pt x="205639" y="2655297"/>
                  </a:lnTo>
                  <a:lnTo>
                    <a:pt x="211456" y="2591056"/>
                  </a:lnTo>
                  <a:lnTo>
                    <a:pt x="217248" y="2526039"/>
                  </a:lnTo>
                  <a:lnTo>
                    <a:pt x="223017" y="2460322"/>
                  </a:lnTo>
                  <a:lnTo>
                    <a:pt x="228765" y="2393984"/>
                  </a:lnTo>
                  <a:lnTo>
                    <a:pt x="234494" y="2327102"/>
                  </a:lnTo>
                  <a:lnTo>
                    <a:pt x="240207" y="2259754"/>
                  </a:lnTo>
                  <a:lnTo>
                    <a:pt x="245907" y="2192018"/>
                  </a:lnTo>
                  <a:lnTo>
                    <a:pt x="251595" y="2123970"/>
                  </a:lnTo>
                  <a:lnTo>
                    <a:pt x="257273" y="2055690"/>
                  </a:lnTo>
                  <a:lnTo>
                    <a:pt x="262945" y="1987254"/>
                  </a:lnTo>
                  <a:lnTo>
                    <a:pt x="268612" y="1918741"/>
                  </a:lnTo>
                  <a:lnTo>
                    <a:pt x="274277" y="1850227"/>
                  </a:lnTo>
                  <a:lnTo>
                    <a:pt x="279941" y="1781791"/>
                  </a:lnTo>
                  <a:lnTo>
                    <a:pt x="285609" y="1713511"/>
                  </a:lnTo>
                  <a:lnTo>
                    <a:pt x="291280" y="1645463"/>
                  </a:lnTo>
                  <a:lnTo>
                    <a:pt x="296959" y="1577727"/>
                  </a:lnTo>
                  <a:lnTo>
                    <a:pt x="302648" y="1510379"/>
                  </a:lnTo>
                  <a:lnTo>
                    <a:pt x="308348" y="1443497"/>
                  </a:lnTo>
                  <a:lnTo>
                    <a:pt x="314061" y="1377159"/>
                  </a:lnTo>
                  <a:lnTo>
                    <a:pt x="319792" y="1311442"/>
                  </a:lnTo>
                  <a:lnTo>
                    <a:pt x="325540" y="1246425"/>
                  </a:lnTo>
                  <a:lnTo>
                    <a:pt x="331310" y="1182185"/>
                  </a:lnTo>
                  <a:lnTo>
                    <a:pt x="337103" y="1118799"/>
                  </a:lnTo>
                  <a:lnTo>
                    <a:pt x="342922" y="1056346"/>
                  </a:lnTo>
                  <a:lnTo>
                    <a:pt x="348768" y="994902"/>
                  </a:lnTo>
                  <a:lnTo>
                    <a:pt x="354645" y="934547"/>
                  </a:lnTo>
                  <a:lnTo>
                    <a:pt x="360554" y="875356"/>
                  </a:lnTo>
                  <a:lnTo>
                    <a:pt x="366499" y="817409"/>
                  </a:lnTo>
                  <a:lnTo>
                    <a:pt x="372480" y="760783"/>
                  </a:lnTo>
                  <a:lnTo>
                    <a:pt x="378501" y="705555"/>
                  </a:lnTo>
                  <a:lnTo>
                    <a:pt x="384564" y="651804"/>
                  </a:lnTo>
                  <a:lnTo>
                    <a:pt x="390670" y="599606"/>
                  </a:lnTo>
                  <a:lnTo>
                    <a:pt x="396824" y="549040"/>
                  </a:lnTo>
                  <a:lnTo>
                    <a:pt x="403026" y="500183"/>
                  </a:lnTo>
                  <a:lnTo>
                    <a:pt x="409279" y="453113"/>
                  </a:lnTo>
                  <a:lnTo>
                    <a:pt x="415586" y="407908"/>
                  </a:lnTo>
                  <a:lnTo>
                    <a:pt x="421948" y="364645"/>
                  </a:lnTo>
                  <a:lnTo>
                    <a:pt x="428369" y="323402"/>
                  </a:lnTo>
                  <a:lnTo>
                    <a:pt x="434850" y="284257"/>
                  </a:lnTo>
                  <a:lnTo>
                    <a:pt x="448002" y="212571"/>
                  </a:lnTo>
                  <a:lnTo>
                    <a:pt x="461424" y="150209"/>
                  </a:lnTo>
                  <a:lnTo>
                    <a:pt x="475134" y="97791"/>
                  </a:lnTo>
                  <a:lnTo>
                    <a:pt x="489150" y="55939"/>
                  </a:lnTo>
                  <a:lnTo>
                    <a:pt x="510790" y="14334"/>
                  </a:lnTo>
                  <a:lnTo>
                    <a:pt x="525655" y="1618"/>
                  </a:lnTo>
                  <a:lnTo>
                    <a:pt x="533225" y="0"/>
                  </a:lnTo>
                </a:path>
                <a:path w="1235710" h="3837940">
                  <a:moveTo>
                    <a:pt x="533225" y="0"/>
                  </a:moveTo>
                  <a:lnTo>
                    <a:pt x="1235305" y="0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836475" y="4690255"/>
              <a:ext cx="1466850" cy="0"/>
            </a:xfrm>
            <a:custGeom>
              <a:avLst/>
              <a:gdLst/>
              <a:ahLst/>
              <a:cxnLst/>
              <a:rect l="l" t="t" r="r" b="b"/>
              <a:pathLst>
                <a:path w="146685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66850" h="0">
                  <a:moveTo>
                    <a:pt x="533225" y="0"/>
                  </a:moveTo>
                  <a:lnTo>
                    <a:pt x="1466369" y="0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836475" y="4690255"/>
              <a:ext cx="1369060" cy="3695700"/>
            </a:xfrm>
            <a:custGeom>
              <a:avLst/>
              <a:gdLst/>
              <a:ahLst/>
              <a:cxnLst/>
              <a:rect l="l" t="t" r="r" b="b"/>
              <a:pathLst>
                <a:path w="1369060" h="3695700">
                  <a:moveTo>
                    <a:pt x="0" y="0"/>
                  </a:moveTo>
                  <a:lnTo>
                    <a:pt x="31557" y="26145"/>
                  </a:lnTo>
                  <a:lnTo>
                    <a:pt x="54199" y="78024"/>
                  </a:lnTo>
                  <a:lnTo>
                    <a:pt x="68843" y="126726"/>
                  </a:lnTo>
                  <a:lnTo>
                    <a:pt x="83152" y="185942"/>
                  </a:lnTo>
                  <a:lnTo>
                    <a:pt x="97145" y="255004"/>
                  </a:lnTo>
                  <a:lnTo>
                    <a:pt x="104030" y="293018"/>
                  </a:lnTo>
                  <a:lnTo>
                    <a:pt x="110844" y="333244"/>
                  </a:lnTo>
                  <a:lnTo>
                    <a:pt x="117589" y="375598"/>
                  </a:lnTo>
                  <a:lnTo>
                    <a:pt x="124269" y="419995"/>
                  </a:lnTo>
                  <a:lnTo>
                    <a:pt x="130885" y="466354"/>
                  </a:lnTo>
                  <a:lnTo>
                    <a:pt x="137440" y="514590"/>
                  </a:lnTo>
                  <a:lnTo>
                    <a:pt x="143938" y="564620"/>
                  </a:lnTo>
                  <a:lnTo>
                    <a:pt x="150380" y="616361"/>
                  </a:lnTo>
                  <a:lnTo>
                    <a:pt x="156769" y="669729"/>
                  </a:lnTo>
                  <a:lnTo>
                    <a:pt x="163107" y="724640"/>
                  </a:lnTo>
                  <a:lnTo>
                    <a:pt x="169398" y="781012"/>
                  </a:lnTo>
                  <a:lnTo>
                    <a:pt x="175644" y="838760"/>
                  </a:lnTo>
                  <a:lnTo>
                    <a:pt x="181848" y="897802"/>
                  </a:lnTo>
                  <a:lnTo>
                    <a:pt x="188011" y="958054"/>
                  </a:lnTo>
                  <a:lnTo>
                    <a:pt x="194137" y="1019432"/>
                  </a:lnTo>
                  <a:lnTo>
                    <a:pt x="200228" y="1081853"/>
                  </a:lnTo>
                  <a:lnTo>
                    <a:pt x="206287" y="1145234"/>
                  </a:lnTo>
                  <a:lnTo>
                    <a:pt x="212316" y="1209491"/>
                  </a:lnTo>
                  <a:lnTo>
                    <a:pt x="218318" y="1274541"/>
                  </a:lnTo>
                  <a:lnTo>
                    <a:pt x="224296" y="1340300"/>
                  </a:lnTo>
                  <a:lnTo>
                    <a:pt x="230252" y="1406684"/>
                  </a:lnTo>
                  <a:lnTo>
                    <a:pt x="236189" y="1473611"/>
                  </a:lnTo>
                  <a:lnTo>
                    <a:pt x="242109" y="1540997"/>
                  </a:lnTo>
                  <a:lnTo>
                    <a:pt x="248015" y="1608759"/>
                  </a:lnTo>
                  <a:lnTo>
                    <a:pt x="253909" y="1676812"/>
                  </a:lnTo>
                  <a:lnTo>
                    <a:pt x="259795" y="1745074"/>
                  </a:lnTo>
                  <a:lnTo>
                    <a:pt x="265674" y="1813462"/>
                  </a:lnTo>
                  <a:lnTo>
                    <a:pt x="271549" y="1881891"/>
                  </a:lnTo>
                  <a:lnTo>
                    <a:pt x="277424" y="1950278"/>
                  </a:lnTo>
                  <a:lnTo>
                    <a:pt x="283299" y="2018540"/>
                  </a:lnTo>
                  <a:lnTo>
                    <a:pt x="289179" y="2086593"/>
                  </a:lnTo>
                  <a:lnTo>
                    <a:pt x="295065" y="2154355"/>
                  </a:lnTo>
                  <a:lnTo>
                    <a:pt x="300961" y="2221741"/>
                  </a:lnTo>
                  <a:lnTo>
                    <a:pt x="306869" y="2288668"/>
                  </a:lnTo>
                  <a:lnTo>
                    <a:pt x="312790" y="2355053"/>
                  </a:lnTo>
                  <a:lnTo>
                    <a:pt x="318729" y="2420811"/>
                  </a:lnTo>
                  <a:lnTo>
                    <a:pt x="324688" y="2485861"/>
                  </a:lnTo>
                  <a:lnTo>
                    <a:pt x="330668" y="2550118"/>
                  </a:lnTo>
                  <a:lnTo>
                    <a:pt x="336673" y="2613499"/>
                  </a:lnTo>
                  <a:lnTo>
                    <a:pt x="342706" y="2675920"/>
                  </a:lnTo>
                  <a:lnTo>
                    <a:pt x="348768" y="2737298"/>
                  </a:lnTo>
                  <a:lnTo>
                    <a:pt x="354863" y="2797550"/>
                  </a:lnTo>
                  <a:lnTo>
                    <a:pt x="360994" y="2856592"/>
                  </a:lnTo>
                  <a:lnTo>
                    <a:pt x="367161" y="2914340"/>
                  </a:lnTo>
                  <a:lnTo>
                    <a:pt x="373369" y="2970712"/>
                  </a:lnTo>
                  <a:lnTo>
                    <a:pt x="379620" y="3025623"/>
                  </a:lnTo>
                  <a:lnTo>
                    <a:pt x="385917" y="3078991"/>
                  </a:lnTo>
                  <a:lnTo>
                    <a:pt x="392261" y="3130732"/>
                  </a:lnTo>
                  <a:lnTo>
                    <a:pt x="398656" y="3180762"/>
                  </a:lnTo>
                  <a:lnTo>
                    <a:pt x="405104" y="3228998"/>
                  </a:lnTo>
                  <a:lnTo>
                    <a:pt x="411609" y="3275357"/>
                  </a:lnTo>
                  <a:lnTo>
                    <a:pt x="418171" y="3319755"/>
                  </a:lnTo>
                  <a:lnTo>
                    <a:pt x="424795" y="3362108"/>
                  </a:lnTo>
                  <a:lnTo>
                    <a:pt x="431482" y="3402334"/>
                  </a:lnTo>
                  <a:lnTo>
                    <a:pt x="438235" y="3440349"/>
                  </a:lnTo>
                  <a:lnTo>
                    <a:pt x="451950" y="3509410"/>
                  </a:lnTo>
                  <a:lnTo>
                    <a:pt x="465961" y="3568626"/>
                  </a:lnTo>
                  <a:lnTo>
                    <a:pt x="480288" y="3617328"/>
                  </a:lnTo>
                  <a:lnTo>
                    <a:pt x="494953" y="3654849"/>
                  </a:lnTo>
                  <a:lnTo>
                    <a:pt x="517627" y="3688705"/>
                  </a:lnTo>
                  <a:lnTo>
                    <a:pt x="525376" y="3693677"/>
                  </a:lnTo>
                  <a:lnTo>
                    <a:pt x="533225" y="3695353"/>
                  </a:lnTo>
                </a:path>
                <a:path w="1369060" h="3695700">
                  <a:moveTo>
                    <a:pt x="533225" y="3695353"/>
                  </a:moveTo>
                  <a:lnTo>
                    <a:pt x="1368611" y="3695353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836475" y="4690255"/>
              <a:ext cx="1822450" cy="3980179"/>
            </a:xfrm>
            <a:custGeom>
              <a:avLst/>
              <a:gdLst/>
              <a:ahLst/>
              <a:cxnLst/>
              <a:rect l="l" t="t" r="r" b="b"/>
              <a:pathLst>
                <a:path w="1822450" h="3980179">
                  <a:moveTo>
                    <a:pt x="0" y="0"/>
                  </a:moveTo>
                  <a:lnTo>
                    <a:pt x="29433" y="24463"/>
                  </a:lnTo>
                  <a:lnTo>
                    <a:pt x="50612" y="73143"/>
                  </a:lnTo>
                  <a:lnTo>
                    <a:pt x="64335" y="118952"/>
                  </a:lnTo>
                  <a:lnTo>
                    <a:pt x="77763" y="174769"/>
                  </a:lnTo>
                  <a:lnTo>
                    <a:pt x="90910" y="240014"/>
                  </a:lnTo>
                  <a:lnTo>
                    <a:pt x="103794" y="314106"/>
                  </a:lnTo>
                  <a:lnTo>
                    <a:pt x="110142" y="354289"/>
                  </a:lnTo>
                  <a:lnTo>
                    <a:pt x="116431" y="396466"/>
                  </a:lnTo>
                  <a:lnTo>
                    <a:pt x="122662" y="440565"/>
                  </a:lnTo>
                  <a:lnTo>
                    <a:pt x="128838" y="486513"/>
                  </a:lnTo>
                  <a:lnTo>
                    <a:pt x="134961" y="534238"/>
                  </a:lnTo>
                  <a:lnTo>
                    <a:pt x="141032" y="583667"/>
                  </a:lnTo>
                  <a:lnTo>
                    <a:pt x="147054" y="634728"/>
                  </a:lnTo>
                  <a:lnTo>
                    <a:pt x="153030" y="687348"/>
                  </a:lnTo>
                  <a:lnTo>
                    <a:pt x="158960" y="741455"/>
                  </a:lnTo>
                  <a:lnTo>
                    <a:pt x="164848" y="796976"/>
                  </a:lnTo>
                  <a:lnTo>
                    <a:pt x="170694" y="853838"/>
                  </a:lnTo>
                  <a:lnTo>
                    <a:pt x="176502" y="911970"/>
                  </a:lnTo>
                  <a:lnTo>
                    <a:pt x="182274" y="971298"/>
                  </a:lnTo>
                  <a:lnTo>
                    <a:pt x="188011" y="1031751"/>
                  </a:lnTo>
                  <a:lnTo>
                    <a:pt x="193715" y="1093254"/>
                  </a:lnTo>
                  <a:lnTo>
                    <a:pt x="199390" y="1155737"/>
                  </a:lnTo>
                  <a:lnTo>
                    <a:pt x="205036" y="1219127"/>
                  </a:lnTo>
                  <a:lnTo>
                    <a:pt x="210656" y="1283350"/>
                  </a:lnTo>
                  <a:lnTo>
                    <a:pt x="216251" y="1348335"/>
                  </a:lnTo>
                  <a:lnTo>
                    <a:pt x="221825" y="1414009"/>
                  </a:lnTo>
                  <a:lnTo>
                    <a:pt x="227379" y="1480299"/>
                  </a:lnTo>
                  <a:lnTo>
                    <a:pt x="232915" y="1547134"/>
                  </a:lnTo>
                  <a:lnTo>
                    <a:pt x="238436" y="1614439"/>
                  </a:lnTo>
                  <a:lnTo>
                    <a:pt x="243943" y="1682144"/>
                  </a:lnTo>
                  <a:lnTo>
                    <a:pt x="249438" y="1750174"/>
                  </a:lnTo>
                  <a:lnTo>
                    <a:pt x="254924" y="1818459"/>
                  </a:lnTo>
                  <a:lnTo>
                    <a:pt x="260403" y="1886925"/>
                  </a:lnTo>
                  <a:lnTo>
                    <a:pt x="265876" y="1955500"/>
                  </a:lnTo>
                  <a:lnTo>
                    <a:pt x="271347" y="2024111"/>
                  </a:lnTo>
                  <a:lnTo>
                    <a:pt x="276816" y="2092685"/>
                  </a:lnTo>
                  <a:lnTo>
                    <a:pt x="282286" y="2161151"/>
                  </a:lnTo>
                  <a:lnTo>
                    <a:pt x="287759" y="2229436"/>
                  </a:lnTo>
                  <a:lnTo>
                    <a:pt x="293238" y="2297467"/>
                  </a:lnTo>
                  <a:lnTo>
                    <a:pt x="298724" y="2365171"/>
                  </a:lnTo>
                  <a:lnTo>
                    <a:pt x="304219" y="2432477"/>
                  </a:lnTo>
                  <a:lnTo>
                    <a:pt x="309725" y="2499311"/>
                  </a:lnTo>
                  <a:lnTo>
                    <a:pt x="315246" y="2565601"/>
                  </a:lnTo>
                  <a:lnTo>
                    <a:pt x="320781" y="2631275"/>
                  </a:lnTo>
                  <a:lnTo>
                    <a:pt x="326335" y="2696260"/>
                  </a:lnTo>
                  <a:lnTo>
                    <a:pt x="331908" y="2760483"/>
                  </a:lnTo>
                  <a:lnTo>
                    <a:pt x="337504" y="2823873"/>
                  </a:lnTo>
                  <a:lnTo>
                    <a:pt x="343123" y="2886356"/>
                  </a:lnTo>
                  <a:lnTo>
                    <a:pt x="348768" y="2947860"/>
                  </a:lnTo>
                  <a:lnTo>
                    <a:pt x="354442" y="3008312"/>
                  </a:lnTo>
                  <a:lnTo>
                    <a:pt x="360146" y="3067640"/>
                  </a:lnTo>
                  <a:lnTo>
                    <a:pt x="365882" y="3125772"/>
                  </a:lnTo>
                  <a:lnTo>
                    <a:pt x="371653" y="3182634"/>
                  </a:lnTo>
                  <a:lnTo>
                    <a:pt x="377460" y="3238155"/>
                  </a:lnTo>
                  <a:lnTo>
                    <a:pt x="383306" y="3292262"/>
                  </a:lnTo>
                  <a:lnTo>
                    <a:pt x="389192" y="3344882"/>
                  </a:lnTo>
                  <a:lnTo>
                    <a:pt x="395121" y="3395943"/>
                  </a:lnTo>
                  <a:lnTo>
                    <a:pt x="401096" y="3445372"/>
                  </a:lnTo>
                  <a:lnTo>
                    <a:pt x="407117" y="3493097"/>
                  </a:lnTo>
                  <a:lnTo>
                    <a:pt x="413187" y="3539045"/>
                  </a:lnTo>
                  <a:lnTo>
                    <a:pt x="419309" y="3583144"/>
                  </a:lnTo>
                  <a:lnTo>
                    <a:pt x="425483" y="3625321"/>
                  </a:lnTo>
                  <a:lnTo>
                    <a:pt x="431713" y="3665504"/>
                  </a:lnTo>
                  <a:lnTo>
                    <a:pt x="438001" y="3703620"/>
                  </a:lnTo>
                  <a:lnTo>
                    <a:pt x="450756" y="3773361"/>
                  </a:lnTo>
                  <a:lnTo>
                    <a:pt x="463767" y="3833964"/>
                  </a:lnTo>
                  <a:lnTo>
                    <a:pt x="477048" y="3884850"/>
                  </a:lnTo>
                  <a:lnTo>
                    <a:pt x="490618" y="3925437"/>
                  </a:lnTo>
                  <a:lnTo>
                    <a:pt x="511550" y="3965741"/>
                  </a:lnTo>
                  <a:lnTo>
                    <a:pt x="525914" y="3978045"/>
                  </a:lnTo>
                  <a:lnTo>
                    <a:pt x="533225" y="3979611"/>
                  </a:lnTo>
                </a:path>
                <a:path w="1822450" h="3980179">
                  <a:moveTo>
                    <a:pt x="533225" y="3979611"/>
                  </a:moveTo>
                  <a:lnTo>
                    <a:pt x="1821853" y="3979611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071780" y="710644"/>
              <a:ext cx="2168525" cy="142240"/>
            </a:xfrm>
            <a:custGeom>
              <a:avLst/>
              <a:gdLst/>
              <a:ahLst/>
              <a:cxnLst/>
              <a:rect l="l" t="t" r="r" b="b"/>
              <a:pathLst>
                <a:path w="2168525" h="142240">
                  <a:moveTo>
                    <a:pt x="0" y="142128"/>
                  </a:moveTo>
                  <a:lnTo>
                    <a:pt x="52344" y="139332"/>
                  </a:lnTo>
                  <a:lnTo>
                    <a:pt x="100596" y="131600"/>
                  </a:lnTo>
                  <a:lnTo>
                    <a:pt x="145553" y="119921"/>
                  </a:lnTo>
                  <a:lnTo>
                    <a:pt x="188011" y="105280"/>
                  </a:lnTo>
                  <a:lnTo>
                    <a:pt x="228765" y="88666"/>
                  </a:lnTo>
                  <a:lnTo>
                    <a:pt x="268612" y="71064"/>
                  </a:lnTo>
                  <a:lnTo>
                    <a:pt x="308348" y="53462"/>
                  </a:lnTo>
                  <a:lnTo>
                    <a:pt x="348768" y="36848"/>
                  </a:lnTo>
                  <a:lnTo>
                    <a:pt x="390670" y="22207"/>
                  </a:lnTo>
                  <a:lnTo>
                    <a:pt x="434850" y="10528"/>
                  </a:lnTo>
                  <a:lnTo>
                    <a:pt x="482102" y="2796"/>
                  </a:lnTo>
                  <a:lnTo>
                    <a:pt x="533225" y="0"/>
                  </a:lnTo>
                </a:path>
                <a:path w="2168525" h="142240">
                  <a:moveTo>
                    <a:pt x="533225" y="0"/>
                  </a:moveTo>
                  <a:lnTo>
                    <a:pt x="2168449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302845" y="1279160"/>
              <a:ext cx="2390775" cy="3411220"/>
            </a:xfrm>
            <a:custGeom>
              <a:avLst/>
              <a:gdLst/>
              <a:ahLst/>
              <a:cxnLst/>
              <a:rect l="l" t="t" r="r" b="b"/>
              <a:pathLst>
                <a:path w="2390775" h="3411220">
                  <a:moveTo>
                    <a:pt x="0" y="3411095"/>
                  </a:moveTo>
                  <a:lnTo>
                    <a:pt x="33577" y="3383742"/>
                  </a:lnTo>
                  <a:lnTo>
                    <a:pt x="57602" y="3329613"/>
                  </a:lnTo>
                  <a:lnTo>
                    <a:pt x="73113" y="3278917"/>
                  </a:lnTo>
                  <a:lnTo>
                    <a:pt x="88250" y="3217405"/>
                  </a:lnTo>
                  <a:lnTo>
                    <a:pt x="103038" y="3145823"/>
                  </a:lnTo>
                  <a:lnTo>
                    <a:pt x="110308" y="3106488"/>
                  </a:lnTo>
                  <a:lnTo>
                    <a:pt x="117501" y="3064916"/>
                  </a:lnTo>
                  <a:lnTo>
                    <a:pt x="124618" y="3021198"/>
                  </a:lnTo>
                  <a:lnTo>
                    <a:pt x="131664" y="2975430"/>
                  </a:lnTo>
                  <a:lnTo>
                    <a:pt x="138641" y="2927703"/>
                  </a:lnTo>
                  <a:lnTo>
                    <a:pt x="145553" y="2878111"/>
                  </a:lnTo>
                  <a:lnTo>
                    <a:pt x="152403" y="2826748"/>
                  </a:lnTo>
                  <a:lnTo>
                    <a:pt x="159193" y="2773706"/>
                  </a:lnTo>
                  <a:lnTo>
                    <a:pt x="165928" y="2719079"/>
                  </a:lnTo>
                  <a:lnTo>
                    <a:pt x="172609" y="2662960"/>
                  </a:lnTo>
                  <a:lnTo>
                    <a:pt x="179241" y="2605442"/>
                  </a:lnTo>
                  <a:lnTo>
                    <a:pt x="185826" y="2546618"/>
                  </a:lnTo>
                  <a:lnTo>
                    <a:pt x="192367" y="2486583"/>
                  </a:lnTo>
                  <a:lnTo>
                    <a:pt x="198868" y="2425429"/>
                  </a:lnTo>
                  <a:lnTo>
                    <a:pt x="205332" y="2363248"/>
                  </a:lnTo>
                  <a:lnTo>
                    <a:pt x="211762" y="2300136"/>
                  </a:lnTo>
                  <a:lnTo>
                    <a:pt x="218161" y="2236184"/>
                  </a:lnTo>
                  <a:lnTo>
                    <a:pt x="224532" y="2171486"/>
                  </a:lnTo>
                  <a:lnTo>
                    <a:pt x="230878" y="2106136"/>
                  </a:lnTo>
                  <a:lnTo>
                    <a:pt x="237202" y="2040226"/>
                  </a:lnTo>
                  <a:lnTo>
                    <a:pt x="243509" y="1973850"/>
                  </a:lnTo>
                  <a:lnTo>
                    <a:pt x="249800" y="1907100"/>
                  </a:lnTo>
                  <a:lnTo>
                    <a:pt x="256078" y="1840071"/>
                  </a:lnTo>
                  <a:lnTo>
                    <a:pt x="262348" y="1772856"/>
                  </a:lnTo>
                  <a:lnTo>
                    <a:pt x="268612" y="1705547"/>
                  </a:lnTo>
                  <a:lnTo>
                    <a:pt x="274873" y="1638238"/>
                  </a:lnTo>
                  <a:lnTo>
                    <a:pt x="281134" y="1571023"/>
                  </a:lnTo>
                  <a:lnTo>
                    <a:pt x="287399" y="1503994"/>
                  </a:lnTo>
                  <a:lnTo>
                    <a:pt x="293671" y="1437245"/>
                  </a:lnTo>
                  <a:lnTo>
                    <a:pt x="299952" y="1370869"/>
                  </a:lnTo>
                  <a:lnTo>
                    <a:pt x="306246" y="1304959"/>
                  </a:lnTo>
                  <a:lnTo>
                    <a:pt x="312556" y="1239608"/>
                  </a:lnTo>
                  <a:lnTo>
                    <a:pt x="318886" y="1174910"/>
                  </a:lnTo>
                  <a:lnTo>
                    <a:pt x="325237" y="1110958"/>
                  </a:lnTo>
                  <a:lnTo>
                    <a:pt x="331615" y="1047846"/>
                  </a:lnTo>
                  <a:lnTo>
                    <a:pt x="338020" y="985666"/>
                  </a:lnTo>
                  <a:lnTo>
                    <a:pt x="344458" y="924511"/>
                  </a:lnTo>
                  <a:lnTo>
                    <a:pt x="350930" y="864476"/>
                  </a:lnTo>
                  <a:lnTo>
                    <a:pt x="357440" y="805653"/>
                  </a:lnTo>
                  <a:lnTo>
                    <a:pt x="363991" y="748135"/>
                  </a:lnTo>
                  <a:lnTo>
                    <a:pt x="370587" y="692016"/>
                  </a:lnTo>
                  <a:lnTo>
                    <a:pt x="377230" y="637389"/>
                  </a:lnTo>
                  <a:lnTo>
                    <a:pt x="383923" y="584347"/>
                  </a:lnTo>
                  <a:lnTo>
                    <a:pt x="390670" y="532983"/>
                  </a:lnTo>
                  <a:lnTo>
                    <a:pt x="397474" y="483391"/>
                  </a:lnTo>
                  <a:lnTo>
                    <a:pt x="404338" y="435664"/>
                  </a:lnTo>
                  <a:lnTo>
                    <a:pt x="411265" y="389896"/>
                  </a:lnTo>
                  <a:lnTo>
                    <a:pt x="418258" y="346179"/>
                  </a:lnTo>
                  <a:lnTo>
                    <a:pt x="425320" y="304606"/>
                  </a:lnTo>
                  <a:lnTo>
                    <a:pt x="432455" y="265271"/>
                  </a:lnTo>
                  <a:lnTo>
                    <a:pt x="446954" y="193689"/>
                  </a:lnTo>
                  <a:lnTo>
                    <a:pt x="461781" y="132177"/>
                  </a:lnTo>
                  <a:lnTo>
                    <a:pt x="476960" y="81482"/>
                  </a:lnTo>
                  <a:lnTo>
                    <a:pt x="492517" y="42349"/>
                  </a:lnTo>
                  <a:lnTo>
                    <a:pt x="516615" y="6962"/>
                  </a:lnTo>
                  <a:lnTo>
                    <a:pt x="524863" y="1756"/>
                  </a:lnTo>
                  <a:lnTo>
                    <a:pt x="533225" y="0"/>
                  </a:lnTo>
                </a:path>
                <a:path w="2390775" h="3411220">
                  <a:moveTo>
                    <a:pt x="533225" y="0"/>
                  </a:moveTo>
                  <a:lnTo>
                    <a:pt x="2390627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02845" y="4690255"/>
              <a:ext cx="2168525" cy="0"/>
            </a:xfrm>
            <a:custGeom>
              <a:avLst/>
              <a:gdLst/>
              <a:ahLst/>
              <a:cxnLst/>
              <a:rect l="l" t="t" r="r" b="b"/>
              <a:pathLst>
                <a:path w="2168525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2168525" h="0">
                  <a:moveTo>
                    <a:pt x="533225" y="0"/>
                  </a:moveTo>
                  <a:lnTo>
                    <a:pt x="2168449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02845" y="4690256"/>
              <a:ext cx="995680" cy="3411220"/>
            </a:xfrm>
            <a:custGeom>
              <a:avLst/>
              <a:gdLst/>
              <a:ahLst/>
              <a:cxnLst/>
              <a:rect l="l" t="t" r="r" b="b"/>
              <a:pathLst>
                <a:path w="995679" h="3411220">
                  <a:moveTo>
                    <a:pt x="0" y="0"/>
                  </a:moveTo>
                  <a:lnTo>
                    <a:pt x="33577" y="27352"/>
                  </a:lnTo>
                  <a:lnTo>
                    <a:pt x="57602" y="81482"/>
                  </a:lnTo>
                  <a:lnTo>
                    <a:pt x="73113" y="132177"/>
                  </a:lnTo>
                  <a:lnTo>
                    <a:pt x="88250" y="193689"/>
                  </a:lnTo>
                  <a:lnTo>
                    <a:pt x="103038" y="265271"/>
                  </a:lnTo>
                  <a:lnTo>
                    <a:pt x="110308" y="304606"/>
                  </a:lnTo>
                  <a:lnTo>
                    <a:pt x="117501" y="346179"/>
                  </a:lnTo>
                  <a:lnTo>
                    <a:pt x="124618" y="389896"/>
                  </a:lnTo>
                  <a:lnTo>
                    <a:pt x="131664" y="435664"/>
                  </a:lnTo>
                  <a:lnTo>
                    <a:pt x="138641" y="483391"/>
                  </a:lnTo>
                  <a:lnTo>
                    <a:pt x="145553" y="532983"/>
                  </a:lnTo>
                  <a:lnTo>
                    <a:pt x="152403" y="584347"/>
                  </a:lnTo>
                  <a:lnTo>
                    <a:pt x="159193" y="637389"/>
                  </a:lnTo>
                  <a:lnTo>
                    <a:pt x="165928" y="692016"/>
                  </a:lnTo>
                  <a:lnTo>
                    <a:pt x="172609" y="748135"/>
                  </a:lnTo>
                  <a:lnTo>
                    <a:pt x="179241" y="805653"/>
                  </a:lnTo>
                  <a:lnTo>
                    <a:pt x="185826" y="864476"/>
                  </a:lnTo>
                  <a:lnTo>
                    <a:pt x="192367" y="924511"/>
                  </a:lnTo>
                  <a:lnTo>
                    <a:pt x="198868" y="985666"/>
                  </a:lnTo>
                  <a:lnTo>
                    <a:pt x="205332" y="1047846"/>
                  </a:lnTo>
                  <a:lnTo>
                    <a:pt x="211762" y="1110958"/>
                  </a:lnTo>
                  <a:lnTo>
                    <a:pt x="218161" y="1174910"/>
                  </a:lnTo>
                  <a:lnTo>
                    <a:pt x="224532" y="1239608"/>
                  </a:lnTo>
                  <a:lnTo>
                    <a:pt x="230878" y="1304959"/>
                  </a:lnTo>
                  <a:lnTo>
                    <a:pt x="237202" y="1370869"/>
                  </a:lnTo>
                  <a:lnTo>
                    <a:pt x="243509" y="1437245"/>
                  </a:lnTo>
                  <a:lnTo>
                    <a:pt x="249800" y="1503994"/>
                  </a:lnTo>
                  <a:lnTo>
                    <a:pt x="256078" y="1571023"/>
                  </a:lnTo>
                  <a:lnTo>
                    <a:pt x="262348" y="1638238"/>
                  </a:lnTo>
                  <a:lnTo>
                    <a:pt x="268612" y="1705547"/>
                  </a:lnTo>
                  <a:lnTo>
                    <a:pt x="274873" y="1772856"/>
                  </a:lnTo>
                  <a:lnTo>
                    <a:pt x="281134" y="1840071"/>
                  </a:lnTo>
                  <a:lnTo>
                    <a:pt x="287399" y="1907100"/>
                  </a:lnTo>
                  <a:lnTo>
                    <a:pt x="293671" y="1973850"/>
                  </a:lnTo>
                  <a:lnTo>
                    <a:pt x="299952" y="2040226"/>
                  </a:lnTo>
                  <a:lnTo>
                    <a:pt x="306246" y="2106136"/>
                  </a:lnTo>
                  <a:lnTo>
                    <a:pt x="312556" y="2171486"/>
                  </a:lnTo>
                  <a:lnTo>
                    <a:pt x="318886" y="2236184"/>
                  </a:lnTo>
                  <a:lnTo>
                    <a:pt x="325237" y="2300136"/>
                  </a:lnTo>
                  <a:lnTo>
                    <a:pt x="331615" y="2363248"/>
                  </a:lnTo>
                  <a:lnTo>
                    <a:pt x="338020" y="2425429"/>
                  </a:lnTo>
                  <a:lnTo>
                    <a:pt x="344458" y="2486583"/>
                  </a:lnTo>
                  <a:lnTo>
                    <a:pt x="350930" y="2546618"/>
                  </a:lnTo>
                  <a:lnTo>
                    <a:pt x="357440" y="2605442"/>
                  </a:lnTo>
                  <a:lnTo>
                    <a:pt x="363991" y="2662960"/>
                  </a:lnTo>
                  <a:lnTo>
                    <a:pt x="370587" y="2719079"/>
                  </a:lnTo>
                  <a:lnTo>
                    <a:pt x="377230" y="2773706"/>
                  </a:lnTo>
                  <a:lnTo>
                    <a:pt x="383923" y="2826748"/>
                  </a:lnTo>
                  <a:lnTo>
                    <a:pt x="390670" y="2878111"/>
                  </a:lnTo>
                  <a:lnTo>
                    <a:pt x="397474" y="2927703"/>
                  </a:lnTo>
                  <a:lnTo>
                    <a:pt x="404338" y="2975430"/>
                  </a:lnTo>
                  <a:lnTo>
                    <a:pt x="411265" y="3021198"/>
                  </a:lnTo>
                  <a:lnTo>
                    <a:pt x="418258" y="3064916"/>
                  </a:lnTo>
                  <a:lnTo>
                    <a:pt x="425320" y="3106488"/>
                  </a:lnTo>
                  <a:lnTo>
                    <a:pt x="432455" y="3145823"/>
                  </a:lnTo>
                  <a:lnTo>
                    <a:pt x="446954" y="3217405"/>
                  </a:lnTo>
                  <a:lnTo>
                    <a:pt x="461781" y="3278917"/>
                  </a:lnTo>
                  <a:lnTo>
                    <a:pt x="476960" y="3329613"/>
                  </a:lnTo>
                  <a:lnTo>
                    <a:pt x="492517" y="3368745"/>
                  </a:lnTo>
                  <a:lnTo>
                    <a:pt x="516615" y="3404132"/>
                  </a:lnTo>
                  <a:lnTo>
                    <a:pt x="524863" y="3409339"/>
                  </a:lnTo>
                  <a:lnTo>
                    <a:pt x="533225" y="3411095"/>
                  </a:lnTo>
                </a:path>
                <a:path w="995679" h="3411220">
                  <a:moveTo>
                    <a:pt x="533225" y="3411095"/>
                  </a:moveTo>
                  <a:lnTo>
                    <a:pt x="995353" y="3411095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71780" y="852773"/>
              <a:ext cx="995680" cy="142240"/>
            </a:xfrm>
            <a:custGeom>
              <a:avLst/>
              <a:gdLst/>
              <a:ahLst/>
              <a:cxnLst/>
              <a:rect l="l" t="t" r="r" b="b"/>
              <a:pathLst>
                <a:path w="995679" h="142240">
                  <a:moveTo>
                    <a:pt x="0" y="0"/>
                  </a:moveTo>
                  <a:lnTo>
                    <a:pt x="52344" y="2796"/>
                  </a:lnTo>
                  <a:lnTo>
                    <a:pt x="100596" y="10528"/>
                  </a:lnTo>
                  <a:lnTo>
                    <a:pt x="145553" y="22207"/>
                  </a:lnTo>
                  <a:lnTo>
                    <a:pt x="188011" y="36848"/>
                  </a:lnTo>
                  <a:lnTo>
                    <a:pt x="228765" y="53462"/>
                  </a:lnTo>
                  <a:lnTo>
                    <a:pt x="268612" y="71064"/>
                  </a:lnTo>
                  <a:lnTo>
                    <a:pt x="308348" y="88666"/>
                  </a:lnTo>
                  <a:lnTo>
                    <a:pt x="348768" y="105280"/>
                  </a:lnTo>
                  <a:lnTo>
                    <a:pt x="390670" y="119921"/>
                  </a:lnTo>
                  <a:lnTo>
                    <a:pt x="434850" y="131600"/>
                  </a:lnTo>
                  <a:lnTo>
                    <a:pt x="482102" y="139332"/>
                  </a:lnTo>
                  <a:lnTo>
                    <a:pt x="533225" y="142128"/>
                  </a:lnTo>
                </a:path>
                <a:path w="995679" h="142240">
                  <a:moveTo>
                    <a:pt x="533225" y="142128"/>
                  </a:moveTo>
                  <a:lnTo>
                    <a:pt x="995353" y="142128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36475" y="8954124"/>
              <a:ext cx="1235710" cy="142240"/>
            </a:xfrm>
            <a:custGeom>
              <a:avLst/>
              <a:gdLst/>
              <a:ahLst/>
              <a:cxnLst/>
              <a:rect l="l" t="t" r="r" b="b"/>
              <a:pathLst>
                <a:path w="1235710" h="142240">
                  <a:moveTo>
                    <a:pt x="0" y="142128"/>
                  </a:moveTo>
                  <a:lnTo>
                    <a:pt x="52344" y="139332"/>
                  </a:lnTo>
                  <a:lnTo>
                    <a:pt x="100596" y="131600"/>
                  </a:lnTo>
                  <a:lnTo>
                    <a:pt x="145553" y="119921"/>
                  </a:lnTo>
                  <a:lnTo>
                    <a:pt x="188011" y="105280"/>
                  </a:lnTo>
                  <a:lnTo>
                    <a:pt x="228765" y="88666"/>
                  </a:lnTo>
                  <a:lnTo>
                    <a:pt x="268612" y="71064"/>
                  </a:lnTo>
                  <a:lnTo>
                    <a:pt x="308348" y="53462"/>
                  </a:lnTo>
                  <a:lnTo>
                    <a:pt x="348768" y="36848"/>
                  </a:lnTo>
                  <a:lnTo>
                    <a:pt x="390670" y="22207"/>
                  </a:lnTo>
                  <a:lnTo>
                    <a:pt x="434850" y="10528"/>
                  </a:lnTo>
                  <a:lnTo>
                    <a:pt x="482102" y="2796"/>
                  </a:lnTo>
                  <a:lnTo>
                    <a:pt x="533225" y="0"/>
                  </a:lnTo>
                </a:path>
                <a:path w="1235710" h="142240">
                  <a:moveTo>
                    <a:pt x="533225" y="0"/>
                  </a:moveTo>
                  <a:lnTo>
                    <a:pt x="1235305" y="0"/>
                  </a:lnTo>
                </a:path>
              </a:pathLst>
            </a:custGeom>
            <a:ln w="44425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471295" y="4405997"/>
              <a:ext cx="1049020" cy="284480"/>
            </a:xfrm>
            <a:custGeom>
              <a:avLst/>
              <a:gdLst/>
              <a:ahLst/>
              <a:cxnLst/>
              <a:rect l="l" t="t" r="r" b="b"/>
              <a:pathLst>
                <a:path w="1049020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1049020" h="284479">
                  <a:moveTo>
                    <a:pt x="533225" y="0"/>
                  </a:moveTo>
                  <a:lnTo>
                    <a:pt x="1048676" y="0"/>
                  </a:lnTo>
                </a:path>
              </a:pathLst>
            </a:custGeom>
            <a:ln w="2665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471295" y="4690255"/>
              <a:ext cx="1040130" cy="1990089"/>
            </a:xfrm>
            <a:custGeom>
              <a:avLst/>
              <a:gdLst/>
              <a:ahLst/>
              <a:cxnLst/>
              <a:rect l="l" t="t" r="r" b="b"/>
              <a:pathLst>
                <a:path w="1040129" h="1990090">
                  <a:moveTo>
                    <a:pt x="0" y="0"/>
                  </a:moveTo>
                  <a:lnTo>
                    <a:pt x="39672" y="22346"/>
                  </a:lnTo>
                  <a:lnTo>
                    <a:pt x="64759" y="60274"/>
                  </a:lnTo>
                  <a:lnTo>
                    <a:pt x="88873" y="114611"/>
                  </a:lnTo>
                  <a:lnTo>
                    <a:pt x="112114" y="183629"/>
                  </a:lnTo>
                  <a:lnTo>
                    <a:pt x="123437" y="223104"/>
                  </a:lnTo>
                  <a:lnTo>
                    <a:pt x="134580" y="265602"/>
                  </a:lnTo>
                  <a:lnTo>
                    <a:pt x="145553" y="310907"/>
                  </a:lnTo>
                  <a:lnTo>
                    <a:pt x="156371" y="358802"/>
                  </a:lnTo>
                  <a:lnTo>
                    <a:pt x="167045" y="409073"/>
                  </a:lnTo>
                  <a:lnTo>
                    <a:pt x="177587" y="461502"/>
                  </a:lnTo>
                  <a:lnTo>
                    <a:pt x="188011" y="515875"/>
                  </a:lnTo>
                  <a:lnTo>
                    <a:pt x="198328" y="571975"/>
                  </a:lnTo>
                  <a:lnTo>
                    <a:pt x="208551" y="629586"/>
                  </a:lnTo>
                  <a:lnTo>
                    <a:pt x="218693" y="688493"/>
                  </a:lnTo>
                  <a:lnTo>
                    <a:pt x="228765" y="748480"/>
                  </a:lnTo>
                  <a:lnTo>
                    <a:pt x="238781" y="809330"/>
                  </a:lnTo>
                  <a:lnTo>
                    <a:pt x="248752" y="870827"/>
                  </a:lnTo>
                  <a:lnTo>
                    <a:pt x="258692" y="932757"/>
                  </a:lnTo>
                  <a:lnTo>
                    <a:pt x="268612" y="994902"/>
                  </a:lnTo>
                  <a:lnTo>
                    <a:pt x="278525" y="1057048"/>
                  </a:lnTo>
                  <a:lnTo>
                    <a:pt x="288444" y="1118977"/>
                  </a:lnTo>
                  <a:lnTo>
                    <a:pt x="298380" y="1180475"/>
                  </a:lnTo>
                  <a:lnTo>
                    <a:pt x="308348" y="1241325"/>
                  </a:lnTo>
                  <a:lnTo>
                    <a:pt x="318357" y="1301311"/>
                  </a:lnTo>
                  <a:lnTo>
                    <a:pt x="328423" y="1360218"/>
                  </a:lnTo>
                  <a:lnTo>
                    <a:pt x="338555" y="1417830"/>
                  </a:lnTo>
                  <a:lnTo>
                    <a:pt x="348768" y="1473930"/>
                  </a:lnTo>
                  <a:lnTo>
                    <a:pt x="359074" y="1528302"/>
                  </a:lnTo>
                  <a:lnTo>
                    <a:pt x="369484" y="1580732"/>
                  </a:lnTo>
                  <a:lnTo>
                    <a:pt x="380012" y="1631002"/>
                  </a:lnTo>
                  <a:lnTo>
                    <a:pt x="390670" y="1678898"/>
                  </a:lnTo>
                  <a:lnTo>
                    <a:pt x="401471" y="1724203"/>
                  </a:lnTo>
                  <a:lnTo>
                    <a:pt x="412426" y="1766700"/>
                  </a:lnTo>
                  <a:lnTo>
                    <a:pt x="423548" y="1806176"/>
                  </a:lnTo>
                  <a:lnTo>
                    <a:pt x="446344" y="1875194"/>
                  </a:lnTo>
                  <a:lnTo>
                    <a:pt x="469958" y="1929531"/>
                  </a:lnTo>
                  <a:lnTo>
                    <a:pt x="494489" y="1967459"/>
                  </a:lnTo>
                  <a:lnTo>
                    <a:pt x="520038" y="1987250"/>
                  </a:lnTo>
                  <a:lnTo>
                    <a:pt x="533225" y="1989805"/>
                  </a:lnTo>
                </a:path>
                <a:path w="1040129" h="1990090">
                  <a:moveTo>
                    <a:pt x="533225" y="1989805"/>
                  </a:moveTo>
                  <a:lnTo>
                    <a:pt x="1039789" y="1989805"/>
                  </a:lnTo>
                </a:path>
              </a:pathLst>
            </a:custGeom>
            <a:ln w="2665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471295" y="2416192"/>
              <a:ext cx="995680" cy="2274570"/>
            </a:xfrm>
            <a:custGeom>
              <a:avLst/>
              <a:gdLst/>
              <a:ahLst/>
              <a:cxnLst/>
              <a:rect l="l" t="t" r="r" b="b"/>
              <a:pathLst>
                <a:path w="995679" h="2274570">
                  <a:moveTo>
                    <a:pt x="0" y="2274063"/>
                  </a:moveTo>
                  <a:lnTo>
                    <a:pt x="36038" y="2253030"/>
                  </a:lnTo>
                  <a:lnTo>
                    <a:pt x="58934" y="2217164"/>
                  </a:lnTo>
                  <a:lnTo>
                    <a:pt x="81013" y="2165536"/>
                  </a:lnTo>
                  <a:lnTo>
                    <a:pt x="102348" y="2099610"/>
                  </a:lnTo>
                  <a:lnTo>
                    <a:pt x="112760" y="2061744"/>
                  </a:lnTo>
                  <a:lnTo>
                    <a:pt x="123013" y="2020853"/>
                  </a:lnTo>
                  <a:lnTo>
                    <a:pt x="133118" y="1977121"/>
                  </a:lnTo>
                  <a:lnTo>
                    <a:pt x="143083" y="1930732"/>
                  </a:lnTo>
                  <a:lnTo>
                    <a:pt x="152917" y="1881868"/>
                  </a:lnTo>
                  <a:lnTo>
                    <a:pt x="162631" y="1830713"/>
                  </a:lnTo>
                  <a:lnTo>
                    <a:pt x="172232" y="1777449"/>
                  </a:lnTo>
                  <a:lnTo>
                    <a:pt x="181731" y="1722262"/>
                  </a:lnTo>
                  <a:lnTo>
                    <a:pt x="191136" y="1665332"/>
                  </a:lnTo>
                  <a:lnTo>
                    <a:pt x="200457" y="1606845"/>
                  </a:lnTo>
                  <a:lnTo>
                    <a:pt x="209703" y="1546983"/>
                  </a:lnTo>
                  <a:lnTo>
                    <a:pt x="218883" y="1485930"/>
                  </a:lnTo>
                  <a:lnTo>
                    <a:pt x="228007" y="1423869"/>
                  </a:lnTo>
                  <a:lnTo>
                    <a:pt x="237083" y="1360982"/>
                  </a:lnTo>
                  <a:lnTo>
                    <a:pt x="246122" y="1297455"/>
                  </a:lnTo>
                  <a:lnTo>
                    <a:pt x="255131" y="1233469"/>
                  </a:lnTo>
                  <a:lnTo>
                    <a:pt x="264121" y="1169208"/>
                  </a:lnTo>
                  <a:lnTo>
                    <a:pt x="273101" y="1104855"/>
                  </a:lnTo>
                  <a:lnTo>
                    <a:pt x="282080" y="1040594"/>
                  </a:lnTo>
                  <a:lnTo>
                    <a:pt x="291066" y="976608"/>
                  </a:lnTo>
                  <a:lnTo>
                    <a:pt x="300071" y="913080"/>
                  </a:lnTo>
                  <a:lnTo>
                    <a:pt x="309101" y="850194"/>
                  </a:lnTo>
                  <a:lnTo>
                    <a:pt x="318168" y="788132"/>
                  </a:lnTo>
                  <a:lnTo>
                    <a:pt x="327280" y="727079"/>
                  </a:lnTo>
                  <a:lnTo>
                    <a:pt x="336446" y="667217"/>
                  </a:lnTo>
                  <a:lnTo>
                    <a:pt x="345676" y="608730"/>
                  </a:lnTo>
                  <a:lnTo>
                    <a:pt x="354979" y="551801"/>
                  </a:lnTo>
                  <a:lnTo>
                    <a:pt x="364364" y="496613"/>
                  </a:lnTo>
                  <a:lnTo>
                    <a:pt x="373840" y="443350"/>
                  </a:lnTo>
                  <a:lnTo>
                    <a:pt x="383416" y="392195"/>
                  </a:lnTo>
                  <a:lnTo>
                    <a:pt x="393103" y="343331"/>
                  </a:lnTo>
                  <a:lnTo>
                    <a:pt x="402908" y="296941"/>
                  </a:lnTo>
                  <a:lnTo>
                    <a:pt x="412842" y="253210"/>
                  </a:lnTo>
                  <a:lnTo>
                    <a:pt x="422914" y="212319"/>
                  </a:lnTo>
                  <a:lnTo>
                    <a:pt x="433132" y="174453"/>
                  </a:lnTo>
                  <a:lnTo>
                    <a:pt x="454045" y="108527"/>
                  </a:lnTo>
                  <a:lnTo>
                    <a:pt x="475657" y="56898"/>
                  </a:lnTo>
                  <a:lnTo>
                    <a:pt x="498041" y="21033"/>
                  </a:lnTo>
                  <a:lnTo>
                    <a:pt x="521270" y="2398"/>
                  </a:lnTo>
                  <a:lnTo>
                    <a:pt x="533225" y="0"/>
                  </a:lnTo>
                </a:path>
                <a:path w="995679" h="227457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2665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511084" y="6680060"/>
              <a:ext cx="1760220" cy="852805"/>
            </a:xfrm>
            <a:custGeom>
              <a:avLst/>
              <a:gdLst/>
              <a:ahLst/>
              <a:cxnLst/>
              <a:rect l="l" t="t" r="r" b="b"/>
              <a:pathLst>
                <a:path w="1760220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1760220" h="852804">
                  <a:moveTo>
                    <a:pt x="533225" y="852773"/>
                  </a:moveTo>
                  <a:lnTo>
                    <a:pt x="1759643" y="852773"/>
                  </a:lnTo>
                </a:path>
              </a:pathLst>
            </a:custGeom>
            <a:ln w="177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511084" y="6680061"/>
              <a:ext cx="1760220" cy="1137285"/>
            </a:xfrm>
            <a:custGeom>
              <a:avLst/>
              <a:gdLst/>
              <a:ahLst/>
              <a:cxnLst/>
              <a:rect l="l" t="t" r="r" b="b"/>
              <a:pathLst>
                <a:path w="1760220" h="1137284">
                  <a:moveTo>
                    <a:pt x="0" y="0"/>
                  </a:moveTo>
                  <a:lnTo>
                    <a:pt x="40910" y="13587"/>
                  </a:lnTo>
                  <a:lnTo>
                    <a:pt x="79261" y="51907"/>
                  </a:lnTo>
                  <a:lnTo>
                    <a:pt x="115420" y="111294"/>
                  </a:lnTo>
                  <a:lnTo>
                    <a:pt x="132794" y="147744"/>
                  </a:lnTo>
                  <a:lnTo>
                    <a:pt x="149759" y="188086"/>
                  </a:lnTo>
                  <a:lnTo>
                    <a:pt x="166360" y="231864"/>
                  </a:lnTo>
                  <a:lnTo>
                    <a:pt x="182645" y="278618"/>
                  </a:lnTo>
                  <a:lnTo>
                    <a:pt x="198659" y="327892"/>
                  </a:lnTo>
                  <a:lnTo>
                    <a:pt x="214449" y="379226"/>
                  </a:lnTo>
                  <a:lnTo>
                    <a:pt x="230060" y="432164"/>
                  </a:lnTo>
                  <a:lnTo>
                    <a:pt x="245539" y="486247"/>
                  </a:lnTo>
                  <a:lnTo>
                    <a:pt x="260933" y="541016"/>
                  </a:lnTo>
                  <a:lnTo>
                    <a:pt x="276287" y="596015"/>
                  </a:lnTo>
                  <a:lnTo>
                    <a:pt x="291647" y="650784"/>
                  </a:lnTo>
                  <a:lnTo>
                    <a:pt x="307059" y="704867"/>
                  </a:lnTo>
                  <a:lnTo>
                    <a:pt x="322571" y="757804"/>
                  </a:lnTo>
                  <a:lnTo>
                    <a:pt x="338227" y="809139"/>
                  </a:lnTo>
                  <a:lnTo>
                    <a:pt x="354075" y="858412"/>
                  </a:lnTo>
                  <a:lnTo>
                    <a:pt x="370160" y="905167"/>
                  </a:lnTo>
                  <a:lnTo>
                    <a:pt x="386529" y="948945"/>
                  </a:lnTo>
                  <a:lnTo>
                    <a:pt x="403227" y="989287"/>
                  </a:lnTo>
                  <a:lnTo>
                    <a:pt x="420301" y="1025736"/>
                  </a:lnTo>
                  <a:lnTo>
                    <a:pt x="455761" y="1085124"/>
                  </a:lnTo>
                  <a:lnTo>
                    <a:pt x="493280" y="1123444"/>
                  </a:lnTo>
                  <a:lnTo>
                    <a:pt x="512926" y="1133558"/>
                  </a:lnTo>
                  <a:lnTo>
                    <a:pt x="533225" y="1137031"/>
                  </a:lnTo>
                </a:path>
                <a:path w="1760220" h="1137284">
                  <a:moveTo>
                    <a:pt x="533225" y="1137031"/>
                  </a:moveTo>
                  <a:lnTo>
                    <a:pt x="1759643" y="1137031"/>
                  </a:lnTo>
                </a:path>
              </a:pathLst>
            </a:custGeom>
            <a:ln w="177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511084" y="6395803"/>
              <a:ext cx="1760220" cy="284480"/>
            </a:xfrm>
            <a:custGeom>
              <a:avLst/>
              <a:gdLst/>
              <a:ahLst/>
              <a:cxnLst/>
              <a:rect l="l" t="t" r="r" b="b"/>
              <a:pathLst>
                <a:path w="1760220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1760220" h="284479">
                  <a:moveTo>
                    <a:pt x="533225" y="0"/>
                  </a:moveTo>
                  <a:lnTo>
                    <a:pt x="1759643" y="0"/>
                  </a:lnTo>
                </a:path>
              </a:pathLst>
            </a:custGeom>
            <a:ln w="17770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466649" y="2416191"/>
              <a:ext cx="995680" cy="852805"/>
            </a:xfrm>
            <a:custGeom>
              <a:avLst/>
              <a:gdLst/>
              <a:ahLst/>
              <a:cxnLst/>
              <a:rect l="l" t="t" r="r" b="b"/>
              <a:pathLst>
                <a:path w="995679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995679" h="852804">
                  <a:moveTo>
                    <a:pt x="533225" y="852773"/>
                  </a:moveTo>
                  <a:lnTo>
                    <a:pt x="995353" y="852773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466649" y="1847676"/>
              <a:ext cx="995680" cy="568960"/>
            </a:xfrm>
            <a:custGeom>
              <a:avLst/>
              <a:gdLst/>
              <a:ahLst/>
              <a:cxnLst/>
              <a:rect l="l" t="t" r="r" b="b"/>
              <a:pathLst>
                <a:path w="995679" h="568960">
                  <a:moveTo>
                    <a:pt x="0" y="568515"/>
                  </a:moveTo>
                  <a:lnTo>
                    <a:pt x="62296" y="552597"/>
                  </a:lnTo>
                  <a:lnTo>
                    <a:pt x="118930" y="509390"/>
                  </a:lnTo>
                  <a:lnTo>
                    <a:pt x="145553" y="479685"/>
                  </a:lnTo>
                  <a:lnTo>
                    <a:pt x="171277" y="445716"/>
                  </a:lnTo>
                  <a:lnTo>
                    <a:pt x="196272" y="408336"/>
                  </a:lnTo>
                  <a:lnTo>
                    <a:pt x="220712" y="368398"/>
                  </a:lnTo>
                  <a:lnTo>
                    <a:pt x="244768" y="326754"/>
                  </a:lnTo>
                  <a:lnTo>
                    <a:pt x="268612" y="284257"/>
                  </a:lnTo>
                  <a:lnTo>
                    <a:pt x="292416" y="241761"/>
                  </a:lnTo>
                  <a:lnTo>
                    <a:pt x="316351" y="200117"/>
                  </a:lnTo>
                  <a:lnTo>
                    <a:pt x="340591" y="160179"/>
                  </a:lnTo>
                  <a:lnTo>
                    <a:pt x="365307" y="122799"/>
                  </a:lnTo>
                  <a:lnTo>
                    <a:pt x="390670" y="88830"/>
                  </a:lnTo>
                  <a:lnTo>
                    <a:pt x="416854" y="59125"/>
                  </a:lnTo>
                  <a:lnTo>
                    <a:pt x="472368" y="15918"/>
                  </a:lnTo>
                  <a:lnTo>
                    <a:pt x="502043" y="4121"/>
                  </a:lnTo>
                  <a:lnTo>
                    <a:pt x="533225" y="0"/>
                  </a:lnTo>
                </a:path>
                <a:path w="995679" h="56896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466649" y="2131934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8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466649" y="2416192"/>
              <a:ext cx="1004569" cy="284480"/>
            </a:xfrm>
            <a:custGeom>
              <a:avLst/>
              <a:gdLst/>
              <a:ahLst/>
              <a:cxnLst/>
              <a:rect l="l" t="t" r="r" b="b"/>
              <a:pathLst>
                <a:path w="1004570" h="284480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1004570" h="284480">
                  <a:moveTo>
                    <a:pt x="533225" y="284257"/>
                  </a:moveTo>
                  <a:lnTo>
                    <a:pt x="1004241" y="284257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466649" y="1563419"/>
              <a:ext cx="1040130" cy="852805"/>
            </a:xfrm>
            <a:custGeom>
              <a:avLst/>
              <a:gdLst/>
              <a:ahLst/>
              <a:cxnLst/>
              <a:rect l="l" t="t" r="r" b="b"/>
              <a:pathLst>
                <a:path w="1040129" h="852805">
                  <a:moveTo>
                    <a:pt x="0" y="852773"/>
                  </a:moveTo>
                  <a:lnTo>
                    <a:pt x="50334" y="837273"/>
                  </a:lnTo>
                  <a:lnTo>
                    <a:pt x="96868" y="794266"/>
                  </a:lnTo>
                  <a:lnTo>
                    <a:pt x="140306" y="728991"/>
                  </a:lnTo>
                  <a:lnTo>
                    <a:pt x="161084" y="689641"/>
                  </a:lnTo>
                  <a:lnTo>
                    <a:pt x="181353" y="646689"/>
                  </a:lnTo>
                  <a:lnTo>
                    <a:pt x="201199" y="600789"/>
                  </a:lnTo>
                  <a:lnTo>
                    <a:pt x="220712" y="552597"/>
                  </a:lnTo>
                  <a:lnTo>
                    <a:pt x="239979" y="502768"/>
                  </a:lnTo>
                  <a:lnTo>
                    <a:pt x="259089" y="451956"/>
                  </a:lnTo>
                  <a:lnTo>
                    <a:pt x="278128" y="400817"/>
                  </a:lnTo>
                  <a:lnTo>
                    <a:pt x="297187" y="350005"/>
                  </a:lnTo>
                  <a:lnTo>
                    <a:pt x="316351" y="300176"/>
                  </a:lnTo>
                  <a:lnTo>
                    <a:pt x="335711" y="251984"/>
                  </a:lnTo>
                  <a:lnTo>
                    <a:pt x="355352" y="206084"/>
                  </a:lnTo>
                  <a:lnTo>
                    <a:pt x="375365" y="163132"/>
                  </a:lnTo>
                  <a:lnTo>
                    <a:pt x="395836" y="123781"/>
                  </a:lnTo>
                  <a:lnTo>
                    <a:pt x="416854" y="88688"/>
                  </a:lnTo>
                  <a:lnTo>
                    <a:pt x="460882" y="33892"/>
                  </a:lnTo>
                  <a:lnTo>
                    <a:pt x="508153" y="3984"/>
                  </a:lnTo>
                  <a:lnTo>
                    <a:pt x="533225" y="0"/>
                  </a:lnTo>
                </a:path>
                <a:path w="1040129" h="852805">
                  <a:moveTo>
                    <a:pt x="533225" y="0"/>
                  </a:moveTo>
                  <a:lnTo>
                    <a:pt x="1039789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8470890" y="2416192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8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470890" y="2700450"/>
              <a:ext cx="995680" cy="0"/>
            </a:xfrm>
            <a:custGeom>
              <a:avLst/>
              <a:gdLst/>
              <a:ahLst/>
              <a:cxnLst/>
              <a:rect l="l" t="t" r="r" b="b"/>
              <a:pathLst>
                <a:path w="995679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995679" h="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8470890" y="2700450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995679" h="284480">
                  <a:moveTo>
                    <a:pt x="533225" y="284257"/>
                  </a:moveTo>
                  <a:lnTo>
                    <a:pt x="995353" y="284257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8506439" y="1563419"/>
              <a:ext cx="1475740" cy="0"/>
            </a:xfrm>
            <a:custGeom>
              <a:avLst/>
              <a:gdLst/>
              <a:ahLst/>
              <a:cxnLst/>
              <a:rect l="l" t="t" r="r" b="b"/>
              <a:pathLst>
                <a:path w="14757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75740" h="0">
                  <a:moveTo>
                    <a:pt x="533225" y="0"/>
                  </a:moveTo>
                  <a:lnTo>
                    <a:pt x="1475256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462003" y="2131934"/>
              <a:ext cx="1253490" cy="0"/>
            </a:xfrm>
            <a:custGeom>
              <a:avLst/>
              <a:gdLst/>
              <a:ahLst/>
              <a:cxnLst/>
              <a:rect l="l" t="t" r="r" b="b"/>
              <a:pathLst>
                <a:path w="125349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53490" h="0">
                  <a:moveTo>
                    <a:pt x="533225" y="0"/>
                  </a:moveTo>
                  <a:lnTo>
                    <a:pt x="1253079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462003" y="1847676"/>
              <a:ext cx="1209040" cy="0"/>
            </a:xfrm>
            <a:custGeom>
              <a:avLst/>
              <a:gdLst/>
              <a:ahLst/>
              <a:cxnLst/>
              <a:rect l="l" t="t" r="r" b="b"/>
              <a:pathLst>
                <a:path w="12090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09040" h="0">
                  <a:moveTo>
                    <a:pt x="533225" y="0"/>
                  </a:moveTo>
                  <a:lnTo>
                    <a:pt x="1208644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462003" y="3268965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182370" h="0">
                  <a:moveTo>
                    <a:pt x="533225" y="0"/>
                  </a:moveTo>
                  <a:lnTo>
                    <a:pt x="1181982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836475" y="9096253"/>
              <a:ext cx="1466850" cy="142240"/>
            </a:xfrm>
            <a:custGeom>
              <a:avLst/>
              <a:gdLst/>
              <a:ahLst/>
              <a:cxnLst/>
              <a:rect l="l" t="t" r="r" b="b"/>
              <a:pathLst>
                <a:path w="1466850" h="142240">
                  <a:moveTo>
                    <a:pt x="0" y="0"/>
                  </a:moveTo>
                  <a:lnTo>
                    <a:pt x="52344" y="2796"/>
                  </a:lnTo>
                  <a:lnTo>
                    <a:pt x="100596" y="10528"/>
                  </a:lnTo>
                  <a:lnTo>
                    <a:pt x="145553" y="22207"/>
                  </a:lnTo>
                  <a:lnTo>
                    <a:pt x="188011" y="36848"/>
                  </a:lnTo>
                  <a:lnTo>
                    <a:pt x="228765" y="53462"/>
                  </a:lnTo>
                  <a:lnTo>
                    <a:pt x="268612" y="71064"/>
                  </a:lnTo>
                  <a:lnTo>
                    <a:pt x="308348" y="88666"/>
                  </a:lnTo>
                  <a:lnTo>
                    <a:pt x="348768" y="105280"/>
                  </a:lnTo>
                  <a:lnTo>
                    <a:pt x="390670" y="119921"/>
                  </a:lnTo>
                  <a:lnTo>
                    <a:pt x="434850" y="131600"/>
                  </a:lnTo>
                  <a:lnTo>
                    <a:pt x="482102" y="139332"/>
                  </a:lnTo>
                  <a:lnTo>
                    <a:pt x="533225" y="142128"/>
                  </a:lnTo>
                </a:path>
                <a:path w="1466850" h="142240">
                  <a:moveTo>
                    <a:pt x="533225" y="142128"/>
                  </a:moveTo>
                  <a:lnTo>
                    <a:pt x="1466369" y="142128"/>
                  </a:lnTo>
                </a:path>
              </a:pathLst>
            </a:custGeom>
            <a:ln w="44425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519971" y="3553223"/>
              <a:ext cx="1040130" cy="852805"/>
            </a:xfrm>
            <a:custGeom>
              <a:avLst/>
              <a:gdLst/>
              <a:ahLst/>
              <a:cxnLst/>
              <a:rect l="l" t="t" r="r" b="b"/>
              <a:pathLst>
                <a:path w="1040129" h="852804">
                  <a:moveTo>
                    <a:pt x="0" y="852773"/>
                  </a:moveTo>
                  <a:lnTo>
                    <a:pt x="50334" y="837273"/>
                  </a:lnTo>
                  <a:lnTo>
                    <a:pt x="96868" y="794266"/>
                  </a:lnTo>
                  <a:lnTo>
                    <a:pt x="140306" y="728991"/>
                  </a:lnTo>
                  <a:lnTo>
                    <a:pt x="161084" y="689641"/>
                  </a:lnTo>
                  <a:lnTo>
                    <a:pt x="181353" y="646689"/>
                  </a:lnTo>
                  <a:lnTo>
                    <a:pt x="201199" y="600789"/>
                  </a:lnTo>
                  <a:lnTo>
                    <a:pt x="220712" y="552597"/>
                  </a:lnTo>
                  <a:lnTo>
                    <a:pt x="239979" y="502768"/>
                  </a:lnTo>
                  <a:lnTo>
                    <a:pt x="259089" y="451956"/>
                  </a:lnTo>
                  <a:lnTo>
                    <a:pt x="278128" y="400817"/>
                  </a:lnTo>
                  <a:lnTo>
                    <a:pt x="297187" y="350005"/>
                  </a:lnTo>
                  <a:lnTo>
                    <a:pt x="316351" y="300176"/>
                  </a:lnTo>
                  <a:lnTo>
                    <a:pt x="335711" y="251984"/>
                  </a:lnTo>
                  <a:lnTo>
                    <a:pt x="355352" y="206084"/>
                  </a:lnTo>
                  <a:lnTo>
                    <a:pt x="375365" y="163132"/>
                  </a:lnTo>
                  <a:lnTo>
                    <a:pt x="395836" y="123781"/>
                  </a:lnTo>
                  <a:lnTo>
                    <a:pt x="416854" y="88688"/>
                  </a:lnTo>
                  <a:lnTo>
                    <a:pt x="460882" y="33892"/>
                  </a:lnTo>
                  <a:lnTo>
                    <a:pt x="508153" y="3984"/>
                  </a:lnTo>
                  <a:lnTo>
                    <a:pt x="533225" y="0"/>
                  </a:lnTo>
                </a:path>
                <a:path w="1040129" h="852804">
                  <a:moveTo>
                    <a:pt x="533225" y="0"/>
                  </a:moveTo>
                  <a:lnTo>
                    <a:pt x="1039789" y="0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559761" y="3553223"/>
              <a:ext cx="1475740" cy="0"/>
            </a:xfrm>
            <a:custGeom>
              <a:avLst/>
              <a:gdLst/>
              <a:ahLst/>
              <a:cxnLst/>
              <a:rect l="l" t="t" r="r" b="b"/>
              <a:pathLst>
                <a:path w="14757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75740" h="0">
                  <a:moveTo>
                    <a:pt x="533225" y="0"/>
                  </a:moveTo>
                  <a:lnTo>
                    <a:pt x="1475256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519971" y="3837482"/>
              <a:ext cx="995680" cy="568960"/>
            </a:xfrm>
            <a:custGeom>
              <a:avLst/>
              <a:gdLst/>
              <a:ahLst/>
              <a:cxnLst/>
              <a:rect l="l" t="t" r="r" b="b"/>
              <a:pathLst>
                <a:path w="995679" h="568960">
                  <a:moveTo>
                    <a:pt x="0" y="568515"/>
                  </a:moveTo>
                  <a:lnTo>
                    <a:pt x="62296" y="552597"/>
                  </a:lnTo>
                  <a:lnTo>
                    <a:pt x="118930" y="509390"/>
                  </a:lnTo>
                  <a:lnTo>
                    <a:pt x="145553" y="479685"/>
                  </a:lnTo>
                  <a:lnTo>
                    <a:pt x="171277" y="445716"/>
                  </a:lnTo>
                  <a:lnTo>
                    <a:pt x="196272" y="408336"/>
                  </a:lnTo>
                  <a:lnTo>
                    <a:pt x="220712" y="368398"/>
                  </a:lnTo>
                  <a:lnTo>
                    <a:pt x="244768" y="326754"/>
                  </a:lnTo>
                  <a:lnTo>
                    <a:pt x="268612" y="284257"/>
                  </a:lnTo>
                  <a:lnTo>
                    <a:pt x="292416" y="241761"/>
                  </a:lnTo>
                  <a:lnTo>
                    <a:pt x="316351" y="200117"/>
                  </a:lnTo>
                  <a:lnTo>
                    <a:pt x="340591" y="160179"/>
                  </a:lnTo>
                  <a:lnTo>
                    <a:pt x="365307" y="122799"/>
                  </a:lnTo>
                  <a:lnTo>
                    <a:pt x="390670" y="88830"/>
                  </a:lnTo>
                  <a:lnTo>
                    <a:pt x="416854" y="59125"/>
                  </a:lnTo>
                  <a:lnTo>
                    <a:pt x="472368" y="15918"/>
                  </a:lnTo>
                  <a:lnTo>
                    <a:pt x="502043" y="4121"/>
                  </a:lnTo>
                  <a:lnTo>
                    <a:pt x="533225" y="0"/>
                  </a:lnTo>
                </a:path>
                <a:path w="995679" h="56896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515325" y="3837482"/>
              <a:ext cx="1209040" cy="0"/>
            </a:xfrm>
            <a:custGeom>
              <a:avLst/>
              <a:gdLst/>
              <a:ahLst/>
              <a:cxnLst/>
              <a:rect l="l" t="t" r="r" b="b"/>
              <a:pathLst>
                <a:path w="12090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09040" h="0">
                  <a:moveTo>
                    <a:pt x="533225" y="0"/>
                  </a:moveTo>
                  <a:lnTo>
                    <a:pt x="1208644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7519971" y="4121740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79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515325" y="4121740"/>
              <a:ext cx="1253490" cy="0"/>
            </a:xfrm>
            <a:custGeom>
              <a:avLst/>
              <a:gdLst/>
              <a:ahLst/>
              <a:cxnLst/>
              <a:rect l="l" t="t" r="r" b="b"/>
              <a:pathLst>
                <a:path w="125349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53490" h="0">
                  <a:moveTo>
                    <a:pt x="533225" y="0"/>
                  </a:moveTo>
                  <a:lnTo>
                    <a:pt x="1253079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7519971" y="4405997"/>
              <a:ext cx="1004569" cy="284480"/>
            </a:xfrm>
            <a:custGeom>
              <a:avLst/>
              <a:gdLst/>
              <a:ahLst/>
              <a:cxnLst/>
              <a:rect l="l" t="t" r="r" b="b"/>
              <a:pathLst>
                <a:path w="1004570" h="284479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1004570" h="284479">
                  <a:moveTo>
                    <a:pt x="533225" y="284257"/>
                  </a:moveTo>
                  <a:lnTo>
                    <a:pt x="1004241" y="284257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524212" y="4405997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79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524212" y="4690255"/>
              <a:ext cx="995680" cy="0"/>
            </a:xfrm>
            <a:custGeom>
              <a:avLst/>
              <a:gdLst/>
              <a:ahLst/>
              <a:cxnLst/>
              <a:rect l="l" t="t" r="r" b="b"/>
              <a:pathLst>
                <a:path w="995679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995679" h="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8524212" y="4690255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995679" h="284479">
                  <a:moveTo>
                    <a:pt x="533225" y="284257"/>
                  </a:moveTo>
                  <a:lnTo>
                    <a:pt x="995353" y="284257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519971" y="4405997"/>
              <a:ext cx="995680" cy="852805"/>
            </a:xfrm>
            <a:custGeom>
              <a:avLst/>
              <a:gdLst/>
              <a:ahLst/>
              <a:cxnLst/>
              <a:rect l="l" t="t" r="r" b="b"/>
              <a:pathLst>
                <a:path w="995679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995679" h="852804">
                  <a:moveTo>
                    <a:pt x="533225" y="852773"/>
                  </a:moveTo>
                  <a:lnTo>
                    <a:pt x="995353" y="852773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8515325" y="5258771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182370" h="0">
                  <a:moveTo>
                    <a:pt x="533225" y="0"/>
                  </a:moveTo>
                  <a:lnTo>
                    <a:pt x="1181982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9270729" y="5543028"/>
              <a:ext cx="1040130" cy="852805"/>
            </a:xfrm>
            <a:custGeom>
              <a:avLst/>
              <a:gdLst/>
              <a:ahLst/>
              <a:cxnLst/>
              <a:rect l="l" t="t" r="r" b="b"/>
              <a:pathLst>
                <a:path w="1040129" h="852804">
                  <a:moveTo>
                    <a:pt x="0" y="852773"/>
                  </a:moveTo>
                  <a:lnTo>
                    <a:pt x="50334" y="837273"/>
                  </a:lnTo>
                  <a:lnTo>
                    <a:pt x="96868" y="794266"/>
                  </a:lnTo>
                  <a:lnTo>
                    <a:pt x="140306" y="728991"/>
                  </a:lnTo>
                  <a:lnTo>
                    <a:pt x="161084" y="689641"/>
                  </a:lnTo>
                  <a:lnTo>
                    <a:pt x="181353" y="646689"/>
                  </a:lnTo>
                  <a:lnTo>
                    <a:pt x="201199" y="600789"/>
                  </a:lnTo>
                  <a:lnTo>
                    <a:pt x="220712" y="552597"/>
                  </a:lnTo>
                  <a:lnTo>
                    <a:pt x="239979" y="502768"/>
                  </a:lnTo>
                  <a:lnTo>
                    <a:pt x="259089" y="451956"/>
                  </a:lnTo>
                  <a:lnTo>
                    <a:pt x="278128" y="400817"/>
                  </a:lnTo>
                  <a:lnTo>
                    <a:pt x="297187" y="350005"/>
                  </a:lnTo>
                  <a:lnTo>
                    <a:pt x="316351" y="300176"/>
                  </a:lnTo>
                  <a:lnTo>
                    <a:pt x="335711" y="251984"/>
                  </a:lnTo>
                  <a:lnTo>
                    <a:pt x="355352" y="206084"/>
                  </a:lnTo>
                  <a:lnTo>
                    <a:pt x="375365" y="163132"/>
                  </a:lnTo>
                  <a:lnTo>
                    <a:pt x="395836" y="123781"/>
                  </a:lnTo>
                  <a:lnTo>
                    <a:pt x="416854" y="88688"/>
                  </a:lnTo>
                  <a:lnTo>
                    <a:pt x="460882" y="33892"/>
                  </a:lnTo>
                  <a:lnTo>
                    <a:pt x="508153" y="3984"/>
                  </a:lnTo>
                  <a:lnTo>
                    <a:pt x="533225" y="0"/>
                  </a:lnTo>
                </a:path>
                <a:path w="1040129" h="852804">
                  <a:moveTo>
                    <a:pt x="533225" y="0"/>
                  </a:moveTo>
                  <a:lnTo>
                    <a:pt x="1039789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0310517" y="5543028"/>
              <a:ext cx="1475740" cy="0"/>
            </a:xfrm>
            <a:custGeom>
              <a:avLst/>
              <a:gdLst/>
              <a:ahLst/>
              <a:cxnLst/>
              <a:rect l="l" t="t" r="r" b="b"/>
              <a:pathLst>
                <a:path w="14757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75740" h="0">
                  <a:moveTo>
                    <a:pt x="533225" y="0"/>
                  </a:moveTo>
                  <a:lnTo>
                    <a:pt x="1475256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9270729" y="5827287"/>
              <a:ext cx="995680" cy="568960"/>
            </a:xfrm>
            <a:custGeom>
              <a:avLst/>
              <a:gdLst/>
              <a:ahLst/>
              <a:cxnLst/>
              <a:rect l="l" t="t" r="r" b="b"/>
              <a:pathLst>
                <a:path w="995679" h="568960">
                  <a:moveTo>
                    <a:pt x="0" y="568515"/>
                  </a:moveTo>
                  <a:lnTo>
                    <a:pt x="62296" y="552597"/>
                  </a:lnTo>
                  <a:lnTo>
                    <a:pt x="118930" y="509390"/>
                  </a:lnTo>
                  <a:lnTo>
                    <a:pt x="145553" y="479685"/>
                  </a:lnTo>
                  <a:lnTo>
                    <a:pt x="171277" y="445716"/>
                  </a:lnTo>
                  <a:lnTo>
                    <a:pt x="196272" y="408336"/>
                  </a:lnTo>
                  <a:lnTo>
                    <a:pt x="220712" y="368398"/>
                  </a:lnTo>
                  <a:lnTo>
                    <a:pt x="244768" y="326754"/>
                  </a:lnTo>
                  <a:lnTo>
                    <a:pt x="268612" y="284257"/>
                  </a:lnTo>
                  <a:lnTo>
                    <a:pt x="292416" y="241761"/>
                  </a:lnTo>
                  <a:lnTo>
                    <a:pt x="316351" y="200117"/>
                  </a:lnTo>
                  <a:lnTo>
                    <a:pt x="340591" y="160179"/>
                  </a:lnTo>
                  <a:lnTo>
                    <a:pt x="365307" y="122799"/>
                  </a:lnTo>
                  <a:lnTo>
                    <a:pt x="390670" y="88830"/>
                  </a:lnTo>
                  <a:lnTo>
                    <a:pt x="416854" y="59125"/>
                  </a:lnTo>
                  <a:lnTo>
                    <a:pt x="472368" y="15918"/>
                  </a:lnTo>
                  <a:lnTo>
                    <a:pt x="502043" y="4121"/>
                  </a:lnTo>
                  <a:lnTo>
                    <a:pt x="533225" y="0"/>
                  </a:lnTo>
                </a:path>
                <a:path w="995679" h="56896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0266082" y="5827287"/>
              <a:ext cx="1209040" cy="0"/>
            </a:xfrm>
            <a:custGeom>
              <a:avLst/>
              <a:gdLst/>
              <a:ahLst/>
              <a:cxnLst/>
              <a:rect l="l" t="t" r="r" b="b"/>
              <a:pathLst>
                <a:path w="12090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09040" h="0">
                  <a:moveTo>
                    <a:pt x="533225" y="0"/>
                  </a:moveTo>
                  <a:lnTo>
                    <a:pt x="1208644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9270729" y="6111545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79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0266082" y="6111545"/>
              <a:ext cx="1253490" cy="0"/>
            </a:xfrm>
            <a:custGeom>
              <a:avLst/>
              <a:gdLst/>
              <a:ahLst/>
              <a:cxnLst/>
              <a:rect l="l" t="t" r="r" b="b"/>
              <a:pathLst>
                <a:path w="125349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53490" h="0">
                  <a:moveTo>
                    <a:pt x="533225" y="0"/>
                  </a:moveTo>
                  <a:lnTo>
                    <a:pt x="1253079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9270729" y="6395803"/>
              <a:ext cx="1004569" cy="284480"/>
            </a:xfrm>
            <a:custGeom>
              <a:avLst/>
              <a:gdLst/>
              <a:ahLst/>
              <a:cxnLst/>
              <a:rect l="l" t="t" r="r" b="b"/>
              <a:pathLst>
                <a:path w="1004570" h="284479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1004570" h="284479">
                  <a:moveTo>
                    <a:pt x="533225" y="284257"/>
                  </a:moveTo>
                  <a:lnTo>
                    <a:pt x="1004241" y="284257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0274970" y="6395803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79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0274970" y="6680061"/>
              <a:ext cx="995680" cy="0"/>
            </a:xfrm>
            <a:custGeom>
              <a:avLst/>
              <a:gdLst/>
              <a:ahLst/>
              <a:cxnLst/>
              <a:rect l="l" t="t" r="r" b="b"/>
              <a:pathLst>
                <a:path w="995679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995679" h="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0274970" y="6680061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995679" h="284479">
                  <a:moveTo>
                    <a:pt x="533225" y="284257"/>
                  </a:moveTo>
                  <a:lnTo>
                    <a:pt x="995353" y="284257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9270729" y="6395802"/>
              <a:ext cx="995680" cy="852805"/>
            </a:xfrm>
            <a:custGeom>
              <a:avLst/>
              <a:gdLst/>
              <a:ahLst/>
              <a:cxnLst/>
              <a:rect l="l" t="t" r="r" b="b"/>
              <a:pathLst>
                <a:path w="995679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995679" h="852804">
                  <a:moveTo>
                    <a:pt x="533225" y="852773"/>
                  </a:moveTo>
                  <a:lnTo>
                    <a:pt x="995353" y="852773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0266082" y="7248577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182370" h="0">
                  <a:moveTo>
                    <a:pt x="533225" y="0"/>
                  </a:moveTo>
                  <a:lnTo>
                    <a:pt x="1181982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2190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559886" y="0"/>
                  </a:moveTo>
                  <a:lnTo>
                    <a:pt x="62209" y="0"/>
                  </a:lnTo>
                  <a:lnTo>
                    <a:pt x="37994" y="4886"/>
                  </a:lnTo>
                  <a:lnTo>
                    <a:pt x="18220" y="18212"/>
                  </a:lnTo>
                  <a:lnTo>
                    <a:pt x="4888" y="37977"/>
                  </a:lnTo>
                  <a:lnTo>
                    <a:pt x="0" y="62181"/>
                  </a:lnTo>
                  <a:lnTo>
                    <a:pt x="0" y="302023"/>
                  </a:lnTo>
                  <a:lnTo>
                    <a:pt x="4888" y="326227"/>
                  </a:lnTo>
                  <a:lnTo>
                    <a:pt x="18220" y="345992"/>
                  </a:lnTo>
                  <a:lnTo>
                    <a:pt x="37994" y="359318"/>
                  </a:lnTo>
                  <a:lnTo>
                    <a:pt x="62209" y="364205"/>
                  </a:lnTo>
                  <a:lnTo>
                    <a:pt x="559886" y="364205"/>
                  </a:lnTo>
                  <a:lnTo>
                    <a:pt x="584101" y="359318"/>
                  </a:lnTo>
                  <a:lnTo>
                    <a:pt x="603875" y="345992"/>
                  </a:lnTo>
                  <a:lnTo>
                    <a:pt x="617207" y="326227"/>
                  </a:lnTo>
                  <a:lnTo>
                    <a:pt x="622096" y="302023"/>
                  </a:lnTo>
                  <a:lnTo>
                    <a:pt x="622096" y="62181"/>
                  </a:lnTo>
                  <a:lnTo>
                    <a:pt x="617207" y="37977"/>
                  </a:lnTo>
                  <a:lnTo>
                    <a:pt x="603875" y="18212"/>
                  </a:lnTo>
                  <a:lnTo>
                    <a:pt x="584101" y="4886"/>
                  </a:lnTo>
                  <a:lnTo>
                    <a:pt x="5598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2190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62209" y="364205"/>
                  </a:moveTo>
                  <a:lnTo>
                    <a:pt x="37994" y="359318"/>
                  </a:lnTo>
                  <a:lnTo>
                    <a:pt x="18220" y="345992"/>
                  </a:lnTo>
                  <a:lnTo>
                    <a:pt x="4888" y="326227"/>
                  </a:lnTo>
                  <a:lnTo>
                    <a:pt x="0" y="302024"/>
                  </a:lnTo>
                  <a:lnTo>
                    <a:pt x="0" y="62181"/>
                  </a:lnTo>
                  <a:lnTo>
                    <a:pt x="4888" y="37977"/>
                  </a:lnTo>
                  <a:lnTo>
                    <a:pt x="18220" y="18212"/>
                  </a:lnTo>
                  <a:lnTo>
                    <a:pt x="37994" y="4886"/>
                  </a:lnTo>
                  <a:lnTo>
                    <a:pt x="62209" y="0"/>
                  </a:lnTo>
                  <a:lnTo>
                    <a:pt x="559886" y="0"/>
                  </a:lnTo>
                  <a:lnTo>
                    <a:pt x="584101" y="4886"/>
                  </a:lnTo>
                  <a:lnTo>
                    <a:pt x="603875" y="18212"/>
                  </a:lnTo>
                  <a:lnTo>
                    <a:pt x="617207" y="37977"/>
                  </a:lnTo>
                  <a:lnTo>
                    <a:pt x="622096" y="62181"/>
                  </a:lnTo>
                  <a:lnTo>
                    <a:pt x="622096" y="302024"/>
                  </a:lnTo>
                  <a:lnTo>
                    <a:pt x="617207" y="326227"/>
                  </a:lnTo>
                  <a:lnTo>
                    <a:pt x="603875" y="345992"/>
                  </a:lnTo>
                  <a:lnTo>
                    <a:pt x="584101" y="359318"/>
                  </a:lnTo>
                  <a:lnTo>
                    <a:pt x="559886" y="364205"/>
                  </a:lnTo>
                  <a:lnTo>
                    <a:pt x="62209" y="364205"/>
                  </a:lnTo>
                  <a:close/>
                </a:path>
              </a:pathLst>
            </a:custGeom>
            <a:ln w="17768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 txBox="1"/>
          <p:nvPr/>
        </p:nvSpPr>
        <p:spPr>
          <a:xfrm>
            <a:off x="1339631" y="4761944"/>
            <a:ext cx="347345" cy="2178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spc="-20">
                <a:latin typeface="Lucida Sans Unicode"/>
                <a:cs typeface="Lucida Sans Unicode"/>
              </a:rPr>
              <a:t>root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2414970" y="4508777"/>
            <a:ext cx="16256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>
                <a:latin typeface="Lucida Sans Unicode"/>
                <a:cs typeface="Lucida Sans Unicode"/>
              </a:rPr>
              <a:t>de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2414970" y="8914775"/>
            <a:ext cx="1619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>
                <a:latin typeface="Lucida Sans Unicode"/>
                <a:cs typeface="Lucida Sans Unicode"/>
              </a:rPr>
              <a:t>en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3410323" y="4508777"/>
            <a:ext cx="84899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my-onkopedia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4876693" y="4508777"/>
            <a:ext cx="154876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mammakarzinom-der-</a:t>
            </a:r>
            <a:r>
              <a:rPr dirty="0" sz="900" spc="-20">
                <a:latin typeface="Lucida Sans Unicode"/>
                <a:cs typeface="Lucida Sans Unicode"/>
              </a:rPr>
              <a:t>frau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876693" y="7919873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3410323" y="529166"/>
            <a:ext cx="3239770" cy="7327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47775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mammakarzinom-der-</a:t>
            </a:r>
            <a:r>
              <a:rPr dirty="0" sz="900" spc="-20">
                <a:latin typeface="Lucida Sans Unicode"/>
                <a:cs typeface="Lucida Sans Unicode"/>
              </a:rPr>
              <a:t>frau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900" spc="-10">
                <a:latin typeface="Lucida Sans Unicode"/>
                <a:cs typeface="Lucida Sans Unicode"/>
              </a:rPr>
              <a:t>onkopedia</a:t>
            </a:r>
            <a:endParaRPr sz="900">
              <a:latin typeface="Lucida Sans Unicode"/>
              <a:cs typeface="Lucida Sans Unicode"/>
            </a:endParaRPr>
          </a:p>
          <a:p>
            <a:pPr marL="1247775">
              <a:lnSpc>
                <a:spcPct val="100000"/>
              </a:lnSpc>
              <a:spcBef>
                <a:spcPts val="4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  <a:p>
            <a:pPr marL="1478915">
              <a:lnSpc>
                <a:spcPct val="100000"/>
              </a:lnSpc>
              <a:spcBef>
                <a:spcPts val="116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mammakarzinom-des-</a:t>
            </a:r>
            <a:r>
              <a:rPr dirty="0" sz="900" spc="-10">
                <a:latin typeface="Lucida Sans Unicode"/>
                <a:cs typeface="Lucida Sans Unicode"/>
              </a:rPr>
              <a:t>mannes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3410323" y="8204131"/>
            <a:ext cx="1202055" cy="7327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onkopedia-</a:t>
            </a:r>
            <a:r>
              <a:rPr dirty="0" sz="900" spc="-50">
                <a:latin typeface="Lucida Sans Unicode"/>
                <a:cs typeface="Lucida Sans Unicode"/>
              </a:rPr>
              <a:t>p</a:t>
            </a: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207200"/>
              </a:lnSpc>
            </a:pPr>
            <a:r>
              <a:rPr dirty="0" sz="900">
                <a:latin typeface="Lucida Sans Unicode"/>
                <a:cs typeface="Lucida Sans Unicode"/>
              </a:rPr>
              <a:t>knowledge-</a:t>
            </a:r>
            <a:r>
              <a:rPr dirty="0" sz="900" spc="-10">
                <a:latin typeface="Lucida Sans Unicode"/>
                <a:cs typeface="Lucida Sans Unicode"/>
              </a:rPr>
              <a:t>database 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7045143" y="4224519"/>
            <a:ext cx="43053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current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7045143" y="6498582"/>
            <a:ext cx="4254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archive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7045143" y="2234713"/>
            <a:ext cx="295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draft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8084932" y="7351355"/>
            <a:ext cx="1142365" cy="44830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01.04.2013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07.08.2014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8084932" y="6214325"/>
            <a:ext cx="114236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25.03.2012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8040497" y="3087487"/>
            <a:ext cx="2266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8040497" y="1666199"/>
            <a:ext cx="24320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8040497" y="1950456"/>
            <a:ext cx="2978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8040497" y="2518971"/>
            <a:ext cx="3873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8040497" y="1381941"/>
            <a:ext cx="422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9044738" y="2234713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1.jpg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9044738" y="2518971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9044738" y="2803229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9080286" y="1381941"/>
            <a:ext cx="8559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9035850" y="1950456"/>
            <a:ext cx="6318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index.html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9035850" y="1666199"/>
            <a:ext cx="5873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9035850" y="3087487"/>
            <a:ext cx="56324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3410323" y="9056904"/>
            <a:ext cx="84899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my-onkopedia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8093819" y="3371745"/>
            <a:ext cx="422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9133609" y="3371745"/>
            <a:ext cx="8559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8093819" y="3656004"/>
            <a:ext cx="24320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9089173" y="3656004"/>
            <a:ext cx="5873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8093819" y="3940262"/>
            <a:ext cx="2978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9089173" y="3940262"/>
            <a:ext cx="6318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index.html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8093819" y="4508777"/>
            <a:ext cx="3873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9098060" y="4224519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1.jpg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9098060" y="4508777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9098060" y="4793035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8093819" y="5077293"/>
            <a:ext cx="2266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9089173" y="5077293"/>
            <a:ext cx="56324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9844576" y="5361550"/>
            <a:ext cx="422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10884365" y="5361550"/>
            <a:ext cx="8559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9844576" y="5645809"/>
            <a:ext cx="24320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10839930" y="5645809"/>
            <a:ext cx="5873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9844576" y="5930067"/>
            <a:ext cx="2978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10839930" y="5930067"/>
            <a:ext cx="6318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index.html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5" name="object 105" descr=""/>
          <p:cNvSpPr txBox="1"/>
          <p:nvPr/>
        </p:nvSpPr>
        <p:spPr>
          <a:xfrm>
            <a:off x="9844576" y="6498582"/>
            <a:ext cx="3873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06" name="object 106" descr=""/>
          <p:cNvSpPr txBox="1"/>
          <p:nvPr/>
        </p:nvSpPr>
        <p:spPr>
          <a:xfrm>
            <a:off x="10848817" y="6214325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1.jpg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10848817" y="6498582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10848817" y="6782841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9844576" y="7067098"/>
            <a:ext cx="2266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10" name="object 110" descr=""/>
          <p:cNvSpPr txBox="1"/>
          <p:nvPr/>
        </p:nvSpPr>
        <p:spPr>
          <a:xfrm>
            <a:off x="10839930" y="7067098"/>
            <a:ext cx="56324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451" y="4178300"/>
            <a:ext cx="12538075" cy="1305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400">
                <a:solidFill>
                  <a:srgbClr val="000000"/>
                </a:solidFill>
              </a:rPr>
              <a:t>How</a:t>
            </a:r>
            <a:r>
              <a:rPr dirty="0" sz="8400" spc="-210">
                <a:solidFill>
                  <a:srgbClr val="000000"/>
                </a:solidFill>
              </a:rPr>
              <a:t> </a:t>
            </a:r>
            <a:r>
              <a:rPr dirty="0" sz="8400">
                <a:solidFill>
                  <a:srgbClr val="000000"/>
                </a:solidFill>
              </a:rPr>
              <a:t>to</a:t>
            </a:r>
            <a:r>
              <a:rPr dirty="0" sz="8400" spc="-210">
                <a:solidFill>
                  <a:srgbClr val="000000"/>
                </a:solidFill>
              </a:rPr>
              <a:t> </a:t>
            </a:r>
            <a:r>
              <a:rPr dirty="0" sz="8400" spc="150">
                <a:solidFill>
                  <a:srgbClr val="000000"/>
                </a:solidFill>
              </a:rPr>
              <a:t>map</a:t>
            </a:r>
            <a:r>
              <a:rPr dirty="0" sz="8400" spc="-210">
                <a:solidFill>
                  <a:srgbClr val="000000"/>
                </a:solidFill>
              </a:rPr>
              <a:t> </a:t>
            </a:r>
            <a:r>
              <a:rPr dirty="0" sz="8400" spc="245">
                <a:solidFill>
                  <a:srgbClr val="000000"/>
                </a:solidFill>
              </a:rPr>
              <a:t>this</a:t>
            </a:r>
            <a:r>
              <a:rPr dirty="0" sz="8400" spc="-210">
                <a:solidFill>
                  <a:srgbClr val="000000"/>
                </a:solidFill>
              </a:rPr>
              <a:t> </a:t>
            </a:r>
            <a:r>
              <a:rPr dirty="0" sz="8400">
                <a:solidFill>
                  <a:srgbClr val="000000"/>
                </a:solidFill>
              </a:rPr>
              <a:t>into</a:t>
            </a:r>
            <a:r>
              <a:rPr dirty="0" sz="8400" spc="-210">
                <a:solidFill>
                  <a:srgbClr val="000000"/>
                </a:solidFill>
              </a:rPr>
              <a:t> </a:t>
            </a:r>
            <a:r>
              <a:rPr dirty="0" sz="8400" spc="140">
                <a:solidFill>
                  <a:srgbClr val="000000"/>
                </a:solidFill>
              </a:rPr>
              <a:t>Plone?</a:t>
            </a:r>
            <a:endParaRPr sz="8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10141" y="692878"/>
            <a:ext cx="10575925" cy="8568055"/>
            <a:chOff x="1210141" y="692878"/>
            <a:chExt cx="10575925" cy="8568055"/>
          </a:xfrm>
        </p:grpSpPr>
        <p:sp>
          <p:nvSpPr>
            <p:cNvPr id="3" name="object 3" descr=""/>
            <p:cNvSpPr/>
            <p:nvPr/>
          </p:nvSpPr>
          <p:spPr>
            <a:xfrm>
              <a:off x="12190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62209" y="364205"/>
                  </a:moveTo>
                  <a:lnTo>
                    <a:pt x="37994" y="359318"/>
                  </a:lnTo>
                  <a:lnTo>
                    <a:pt x="18220" y="345992"/>
                  </a:lnTo>
                  <a:lnTo>
                    <a:pt x="4888" y="326227"/>
                  </a:lnTo>
                  <a:lnTo>
                    <a:pt x="0" y="302024"/>
                  </a:lnTo>
                  <a:lnTo>
                    <a:pt x="0" y="62181"/>
                  </a:lnTo>
                  <a:lnTo>
                    <a:pt x="4888" y="37977"/>
                  </a:lnTo>
                  <a:lnTo>
                    <a:pt x="18220" y="18212"/>
                  </a:lnTo>
                  <a:lnTo>
                    <a:pt x="37994" y="4886"/>
                  </a:lnTo>
                  <a:lnTo>
                    <a:pt x="62209" y="0"/>
                  </a:lnTo>
                  <a:lnTo>
                    <a:pt x="559886" y="0"/>
                  </a:lnTo>
                  <a:lnTo>
                    <a:pt x="584101" y="4886"/>
                  </a:lnTo>
                  <a:lnTo>
                    <a:pt x="603875" y="18212"/>
                  </a:lnTo>
                  <a:lnTo>
                    <a:pt x="617207" y="37977"/>
                  </a:lnTo>
                  <a:lnTo>
                    <a:pt x="622096" y="62181"/>
                  </a:lnTo>
                  <a:lnTo>
                    <a:pt x="622096" y="302024"/>
                  </a:lnTo>
                  <a:lnTo>
                    <a:pt x="617207" y="326227"/>
                  </a:lnTo>
                  <a:lnTo>
                    <a:pt x="603875" y="345992"/>
                  </a:lnTo>
                  <a:lnTo>
                    <a:pt x="584101" y="359318"/>
                  </a:lnTo>
                  <a:lnTo>
                    <a:pt x="559886" y="364205"/>
                  </a:lnTo>
                  <a:lnTo>
                    <a:pt x="62209" y="364205"/>
                  </a:lnTo>
                  <a:close/>
                </a:path>
              </a:pathLst>
            </a:custGeom>
            <a:ln w="17768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530074" y="4690255"/>
              <a:ext cx="1306830" cy="186690"/>
            </a:xfrm>
            <a:custGeom>
              <a:avLst/>
              <a:gdLst/>
              <a:ahLst/>
              <a:cxnLst/>
              <a:rect l="l" t="t" r="r" b="b"/>
              <a:pathLst>
                <a:path w="1306830" h="186689">
                  <a:moveTo>
                    <a:pt x="0" y="186544"/>
                  </a:moveTo>
                  <a:lnTo>
                    <a:pt x="56034" y="184880"/>
                  </a:lnTo>
                  <a:lnTo>
                    <a:pt x="109002" y="180147"/>
                  </a:lnTo>
                  <a:lnTo>
                    <a:pt x="159278" y="172726"/>
                  </a:lnTo>
                  <a:lnTo>
                    <a:pt x="207234" y="163002"/>
                  </a:lnTo>
                  <a:lnTo>
                    <a:pt x="253245" y="151359"/>
                  </a:lnTo>
                  <a:lnTo>
                    <a:pt x="297684" y="138180"/>
                  </a:lnTo>
                  <a:lnTo>
                    <a:pt x="340924" y="123851"/>
                  </a:lnTo>
                  <a:lnTo>
                    <a:pt x="383339" y="108753"/>
                  </a:lnTo>
                  <a:lnTo>
                    <a:pt x="425302" y="93272"/>
                  </a:lnTo>
                  <a:lnTo>
                    <a:pt x="467187" y="77790"/>
                  </a:lnTo>
                  <a:lnTo>
                    <a:pt x="509368" y="62693"/>
                  </a:lnTo>
                  <a:lnTo>
                    <a:pt x="552217" y="48363"/>
                  </a:lnTo>
                  <a:lnTo>
                    <a:pt x="596108" y="35184"/>
                  </a:lnTo>
                  <a:lnTo>
                    <a:pt x="641416" y="23541"/>
                  </a:lnTo>
                  <a:lnTo>
                    <a:pt x="688512" y="13818"/>
                  </a:lnTo>
                  <a:lnTo>
                    <a:pt x="737772" y="6397"/>
                  </a:lnTo>
                  <a:lnTo>
                    <a:pt x="789567" y="1663"/>
                  </a:lnTo>
                  <a:lnTo>
                    <a:pt x="844273" y="0"/>
                  </a:lnTo>
                </a:path>
                <a:path w="1306830" h="186689">
                  <a:moveTo>
                    <a:pt x="844273" y="0"/>
                  </a:moveTo>
                  <a:lnTo>
                    <a:pt x="1306402" y="0"/>
                  </a:lnTo>
                </a:path>
              </a:pathLst>
            </a:custGeom>
            <a:ln w="5331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30074" y="4876799"/>
              <a:ext cx="1306830" cy="4219575"/>
            </a:xfrm>
            <a:custGeom>
              <a:avLst/>
              <a:gdLst/>
              <a:ahLst/>
              <a:cxnLst/>
              <a:rect l="l" t="t" r="r" b="b"/>
              <a:pathLst>
                <a:path w="1306830" h="4219575">
                  <a:moveTo>
                    <a:pt x="0" y="0"/>
                  </a:moveTo>
                  <a:lnTo>
                    <a:pt x="41900" y="20933"/>
                  </a:lnTo>
                  <a:lnTo>
                    <a:pt x="72174" y="62750"/>
                  </a:lnTo>
                  <a:lnTo>
                    <a:pt x="91844" y="102232"/>
                  </a:lnTo>
                  <a:lnTo>
                    <a:pt x="111126" y="150479"/>
                  </a:lnTo>
                  <a:lnTo>
                    <a:pt x="130039" y="207049"/>
                  </a:lnTo>
                  <a:lnTo>
                    <a:pt x="148603" y="271496"/>
                  </a:lnTo>
                  <a:lnTo>
                    <a:pt x="166836" y="343377"/>
                  </a:lnTo>
                  <a:lnTo>
                    <a:pt x="175835" y="381967"/>
                  </a:lnTo>
                  <a:lnTo>
                    <a:pt x="184758" y="422249"/>
                  </a:lnTo>
                  <a:lnTo>
                    <a:pt x="193608" y="464167"/>
                  </a:lnTo>
                  <a:lnTo>
                    <a:pt x="202387" y="507667"/>
                  </a:lnTo>
                  <a:lnTo>
                    <a:pt x="211098" y="552692"/>
                  </a:lnTo>
                  <a:lnTo>
                    <a:pt x="219743" y="599187"/>
                  </a:lnTo>
                  <a:lnTo>
                    <a:pt x="228324" y="647097"/>
                  </a:lnTo>
                  <a:lnTo>
                    <a:pt x="236844" y="696366"/>
                  </a:lnTo>
                  <a:lnTo>
                    <a:pt x="245306" y="746939"/>
                  </a:lnTo>
                  <a:lnTo>
                    <a:pt x="253711" y="798761"/>
                  </a:lnTo>
                  <a:lnTo>
                    <a:pt x="262062" y="851775"/>
                  </a:lnTo>
                  <a:lnTo>
                    <a:pt x="270361" y="905926"/>
                  </a:lnTo>
                  <a:lnTo>
                    <a:pt x="278612" y="961159"/>
                  </a:lnTo>
                  <a:lnTo>
                    <a:pt x="286815" y="1017419"/>
                  </a:lnTo>
                  <a:lnTo>
                    <a:pt x="294974" y="1074649"/>
                  </a:lnTo>
                  <a:lnTo>
                    <a:pt x="303091" y="1132795"/>
                  </a:lnTo>
                  <a:lnTo>
                    <a:pt x="311168" y="1191800"/>
                  </a:lnTo>
                  <a:lnTo>
                    <a:pt x="319208" y="1251611"/>
                  </a:lnTo>
                  <a:lnTo>
                    <a:pt x="327213" y="1312170"/>
                  </a:lnTo>
                  <a:lnTo>
                    <a:pt x="335185" y="1373422"/>
                  </a:lnTo>
                  <a:lnTo>
                    <a:pt x="343127" y="1435313"/>
                  </a:lnTo>
                  <a:lnTo>
                    <a:pt x="351042" y="1497786"/>
                  </a:lnTo>
                  <a:lnTo>
                    <a:pt x="358931" y="1560786"/>
                  </a:lnTo>
                  <a:lnTo>
                    <a:pt x="366797" y="1624258"/>
                  </a:lnTo>
                  <a:lnTo>
                    <a:pt x="374643" y="1688145"/>
                  </a:lnTo>
                  <a:lnTo>
                    <a:pt x="382470" y="1752394"/>
                  </a:lnTo>
                  <a:lnTo>
                    <a:pt x="390282" y="1816947"/>
                  </a:lnTo>
                  <a:lnTo>
                    <a:pt x="398080" y="1881750"/>
                  </a:lnTo>
                  <a:lnTo>
                    <a:pt x="405867" y="1946748"/>
                  </a:lnTo>
                  <a:lnTo>
                    <a:pt x="413646" y="2011884"/>
                  </a:lnTo>
                  <a:lnTo>
                    <a:pt x="421418" y="2077103"/>
                  </a:lnTo>
                  <a:lnTo>
                    <a:pt x="429186" y="2142350"/>
                  </a:lnTo>
                  <a:lnTo>
                    <a:pt x="436953" y="2207569"/>
                  </a:lnTo>
                  <a:lnTo>
                    <a:pt x="444721" y="2272705"/>
                  </a:lnTo>
                  <a:lnTo>
                    <a:pt x="452491" y="2337702"/>
                  </a:lnTo>
                  <a:lnTo>
                    <a:pt x="460268" y="2402506"/>
                  </a:lnTo>
                  <a:lnTo>
                    <a:pt x="468053" y="2467059"/>
                  </a:lnTo>
                  <a:lnTo>
                    <a:pt x="475848" y="2531307"/>
                  </a:lnTo>
                  <a:lnTo>
                    <a:pt x="483656" y="2595195"/>
                  </a:lnTo>
                  <a:lnTo>
                    <a:pt x="491479" y="2658667"/>
                  </a:lnTo>
                  <a:lnTo>
                    <a:pt x="499320" y="2721667"/>
                  </a:lnTo>
                  <a:lnTo>
                    <a:pt x="507180" y="2784140"/>
                  </a:lnTo>
                  <a:lnTo>
                    <a:pt x="515063" y="2846031"/>
                  </a:lnTo>
                  <a:lnTo>
                    <a:pt x="522971" y="2907283"/>
                  </a:lnTo>
                  <a:lnTo>
                    <a:pt x="530906" y="2967842"/>
                  </a:lnTo>
                  <a:lnTo>
                    <a:pt x="538871" y="3027652"/>
                  </a:lnTo>
                  <a:lnTo>
                    <a:pt x="546867" y="3086658"/>
                  </a:lnTo>
                  <a:lnTo>
                    <a:pt x="554898" y="3144804"/>
                  </a:lnTo>
                  <a:lnTo>
                    <a:pt x="562965" y="3202034"/>
                  </a:lnTo>
                  <a:lnTo>
                    <a:pt x="571072" y="3258294"/>
                  </a:lnTo>
                  <a:lnTo>
                    <a:pt x="579220" y="3313527"/>
                  </a:lnTo>
                  <a:lnTo>
                    <a:pt x="587411" y="3367678"/>
                  </a:lnTo>
                  <a:lnTo>
                    <a:pt x="595649" y="3420692"/>
                  </a:lnTo>
                  <a:lnTo>
                    <a:pt x="603936" y="3472513"/>
                  </a:lnTo>
                  <a:lnTo>
                    <a:pt x="612274" y="3523086"/>
                  </a:lnTo>
                  <a:lnTo>
                    <a:pt x="620665" y="3572356"/>
                  </a:lnTo>
                  <a:lnTo>
                    <a:pt x="629111" y="3620266"/>
                  </a:lnTo>
                  <a:lnTo>
                    <a:pt x="637616" y="3666761"/>
                  </a:lnTo>
                  <a:lnTo>
                    <a:pt x="646182" y="3711786"/>
                  </a:lnTo>
                  <a:lnTo>
                    <a:pt x="654810" y="3755286"/>
                  </a:lnTo>
                  <a:lnTo>
                    <a:pt x="663504" y="3797204"/>
                  </a:lnTo>
                  <a:lnTo>
                    <a:pt x="672266" y="3837486"/>
                  </a:lnTo>
                  <a:lnTo>
                    <a:pt x="681097" y="3876076"/>
                  </a:lnTo>
                  <a:lnTo>
                    <a:pt x="698980" y="3947957"/>
                  </a:lnTo>
                  <a:lnTo>
                    <a:pt x="717173" y="4012404"/>
                  </a:lnTo>
                  <a:lnTo>
                    <a:pt x="735693" y="4068973"/>
                  </a:lnTo>
                  <a:lnTo>
                    <a:pt x="754560" y="4117221"/>
                  </a:lnTo>
                  <a:lnTo>
                    <a:pt x="773794" y="4156703"/>
                  </a:lnTo>
                  <a:lnTo>
                    <a:pt x="803374" y="4198520"/>
                  </a:lnTo>
                  <a:lnTo>
                    <a:pt x="833884" y="4218117"/>
                  </a:lnTo>
                  <a:lnTo>
                    <a:pt x="844273" y="4219453"/>
                  </a:lnTo>
                </a:path>
                <a:path w="1306830" h="4219575">
                  <a:moveTo>
                    <a:pt x="844273" y="4219453"/>
                  </a:moveTo>
                  <a:lnTo>
                    <a:pt x="1306402" y="4219453"/>
                  </a:lnTo>
                </a:path>
              </a:pathLst>
            </a:custGeom>
            <a:ln w="53310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836475" y="852774"/>
              <a:ext cx="1235710" cy="3837940"/>
            </a:xfrm>
            <a:custGeom>
              <a:avLst/>
              <a:gdLst/>
              <a:ahLst/>
              <a:cxnLst/>
              <a:rect l="l" t="t" r="r" b="b"/>
              <a:pathLst>
                <a:path w="1235710" h="3837940">
                  <a:moveTo>
                    <a:pt x="0" y="3837482"/>
                  </a:moveTo>
                  <a:lnTo>
                    <a:pt x="30458" y="3812205"/>
                  </a:lnTo>
                  <a:lnTo>
                    <a:pt x="52344" y="3761976"/>
                  </a:lnTo>
                  <a:lnTo>
                    <a:pt x="66513" y="3714763"/>
                  </a:lnTo>
                  <a:lnTo>
                    <a:pt x="80367" y="3657295"/>
                  </a:lnTo>
                  <a:lnTo>
                    <a:pt x="93924" y="3590193"/>
                  </a:lnTo>
                  <a:lnTo>
                    <a:pt x="107202" y="3514079"/>
                  </a:lnTo>
                  <a:lnTo>
                    <a:pt x="113743" y="3472836"/>
                  </a:lnTo>
                  <a:lnTo>
                    <a:pt x="120221" y="3429573"/>
                  </a:lnTo>
                  <a:lnTo>
                    <a:pt x="126639" y="3384368"/>
                  </a:lnTo>
                  <a:lnTo>
                    <a:pt x="132998" y="3337298"/>
                  </a:lnTo>
                  <a:lnTo>
                    <a:pt x="139303" y="3288441"/>
                  </a:lnTo>
                  <a:lnTo>
                    <a:pt x="145553" y="3237875"/>
                  </a:lnTo>
                  <a:lnTo>
                    <a:pt x="151753" y="3185677"/>
                  </a:lnTo>
                  <a:lnTo>
                    <a:pt x="157904" y="3131926"/>
                  </a:lnTo>
                  <a:lnTo>
                    <a:pt x="164009" y="3076698"/>
                  </a:lnTo>
                  <a:lnTo>
                    <a:pt x="170070" y="3020072"/>
                  </a:lnTo>
                  <a:lnTo>
                    <a:pt x="176089" y="2962125"/>
                  </a:lnTo>
                  <a:lnTo>
                    <a:pt x="182068" y="2902935"/>
                  </a:lnTo>
                  <a:lnTo>
                    <a:pt x="188011" y="2842579"/>
                  </a:lnTo>
                  <a:lnTo>
                    <a:pt x="193919" y="2781136"/>
                  </a:lnTo>
                  <a:lnTo>
                    <a:pt x="199794" y="2718682"/>
                  </a:lnTo>
                  <a:lnTo>
                    <a:pt x="205639" y="2655297"/>
                  </a:lnTo>
                  <a:lnTo>
                    <a:pt x="211456" y="2591056"/>
                  </a:lnTo>
                  <a:lnTo>
                    <a:pt x="217248" y="2526039"/>
                  </a:lnTo>
                  <a:lnTo>
                    <a:pt x="223017" y="2460322"/>
                  </a:lnTo>
                  <a:lnTo>
                    <a:pt x="228765" y="2393984"/>
                  </a:lnTo>
                  <a:lnTo>
                    <a:pt x="234494" y="2327102"/>
                  </a:lnTo>
                  <a:lnTo>
                    <a:pt x="240207" y="2259754"/>
                  </a:lnTo>
                  <a:lnTo>
                    <a:pt x="245907" y="2192018"/>
                  </a:lnTo>
                  <a:lnTo>
                    <a:pt x="251595" y="2123970"/>
                  </a:lnTo>
                  <a:lnTo>
                    <a:pt x="257273" y="2055690"/>
                  </a:lnTo>
                  <a:lnTo>
                    <a:pt x="262945" y="1987254"/>
                  </a:lnTo>
                  <a:lnTo>
                    <a:pt x="268612" y="1918741"/>
                  </a:lnTo>
                  <a:lnTo>
                    <a:pt x="274277" y="1850227"/>
                  </a:lnTo>
                  <a:lnTo>
                    <a:pt x="279941" y="1781791"/>
                  </a:lnTo>
                  <a:lnTo>
                    <a:pt x="285609" y="1713511"/>
                  </a:lnTo>
                  <a:lnTo>
                    <a:pt x="291280" y="1645463"/>
                  </a:lnTo>
                  <a:lnTo>
                    <a:pt x="296959" y="1577727"/>
                  </a:lnTo>
                  <a:lnTo>
                    <a:pt x="302648" y="1510379"/>
                  </a:lnTo>
                  <a:lnTo>
                    <a:pt x="308348" y="1443497"/>
                  </a:lnTo>
                  <a:lnTo>
                    <a:pt x="314061" y="1377159"/>
                  </a:lnTo>
                  <a:lnTo>
                    <a:pt x="319792" y="1311442"/>
                  </a:lnTo>
                  <a:lnTo>
                    <a:pt x="325540" y="1246425"/>
                  </a:lnTo>
                  <a:lnTo>
                    <a:pt x="331310" y="1182185"/>
                  </a:lnTo>
                  <a:lnTo>
                    <a:pt x="337103" y="1118799"/>
                  </a:lnTo>
                  <a:lnTo>
                    <a:pt x="342922" y="1056346"/>
                  </a:lnTo>
                  <a:lnTo>
                    <a:pt x="348768" y="994902"/>
                  </a:lnTo>
                  <a:lnTo>
                    <a:pt x="354645" y="934547"/>
                  </a:lnTo>
                  <a:lnTo>
                    <a:pt x="360554" y="875356"/>
                  </a:lnTo>
                  <a:lnTo>
                    <a:pt x="366499" y="817409"/>
                  </a:lnTo>
                  <a:lnTo>
                    <a:pt x="372480" y="760783"/>
                  </a:lnTo>
                  <a:lnTo>
                    <a:pt x="378501" y="705555"/>
                  </a:lnTo>
                  <a:lnTo>
                    <a:pt x="384564" y="651804"/>
                  </a:lnTo>
                  <a:lnTo>
                    <a:pt x="390670" y="599606"/>
                  </a:lnTo>
                  <a:lnTo>
                    <a:pt x="396824" y="549040"/>
                  </a:lnTo>
                  <a:lnTo>
                    <a:pt x="403026" y="500183"/>
                  </a:lnTo>
                  <a:lnTo>
                    <a:pt x="409279" y="453113"/>
                  </a:lnTo>
                  <a:lnTo>
                    <a:pt x="415586" y="407908"/>
                  </a:lnTo>
                  <a:lnTo>
                    <a:pt x="421948" y="364645"/>
                  </a:lnTo>
                  <a:lnTo>
                    <a:pt x="428369" y="323402"/>
                  </a:lnTo>
                  <a:lnTo>
                    <a:pt x="434850" y="284257"/>
                  </a:lnTo>
                  <a:lnTo>
                    <a:pt x="448002" y="212571"/>
                  </a:lnTo>
                  <a:lnTo>
                    <a:pt x="461424" y="150209"/>
                  </a:lnTo>
                  <a:lnTo>
                    <a:pt x="475134" y="97791"/>
                  </a:lnTo>
                  <a:lnTo>
                    <a:pt x="489150" y="55939"/>
                  </a:lnTo>
                  <a:lnTo>
                    <a:pt x="510790" y="14334"/>
                  </a:lnTo>
                  <a:lnTo>
                    <a:pt x="525655" y="1618"/>
                  </a:lnTo>
                  <a:lnTo>
                    <a:pt x="533225" y="0"/>
                  </a:lnTo>
                </a:path>
                <a:path w="1235710" h="3837940">
                  <a:moveTo>
                    <a:pt x="533225" y="0"/>
                  </a:moveTo>
                  <a:lnTo>
                    <a:pt x="1235305" y="0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836475" y="4690255"/>
              <a:ext cx="1466850" cy="0"/>
            </a:xfrm>
            <a:custGeom>
              <a:avLst/>
              <a:gdLst/>
              <a:ahLst/>
              <a:cxnLst/>
              <a:rect l="l" t="t" r="r" b="b"/>
              <a:pathLst>
                <a:path w="146685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66850" h="0">
                  <a:moveTo>
                    <a:pt x="533225" y="0"/>
                  </a:moveTo>
                  <a:lnTo>
                    <a:pt x="1466369" y="0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836475" y="4690255"/>
              <a:ext cx="1369060" cy="3695700"/>
            </a:xfrm>
            <a:custGeom>
              <a:avLst/>
              <a:gdLst/>
              <a:ahLst/>
              <a:cxnLst/>
              <a:rect l="l" t="t" r="r" b="b"/>
              <a:pathLst>
                <a:path w="1369060" h="3695700">
                  <a:moveTo>
                    <a:pt x="0" y="0"/>
                  </a:moveTo>
                  <a:lnTo>
                    <a:pt x="31557" y="26145"/>
                  </a:lnTo>
                  <a:lnTo>
                    <a:pt x="54199" y="78024"/>
                  </a:lnTo>
                  <a:lnTo>
                    <a:pt x="68843" y="126726"/>
                  </a:lnTo>
                  <a:lnTo>
                    <a:pt x="83152" y="185942"/>
                  </a:lnTo>
                  <a:lnTo>
                    <a:pt x="97145" y="255004"/>
                  </a:lnTo>
                  <a:lnTo>
                    <a:pt x="104030" y="293018"/>
                  </a:lnTo>
                  <a:lnTo>
                    <a:pt x="110844" y="333244"/>
                  </a:lnTo>
                  <a:lnTo>
                    <a:pt x="117589" y="375598"/>
                  </a:lnTo>
                  <a:lnTo>
                    <a:pt x="124269" y="419995"/>
                  </a:lnTo>
                  <a:lnTo>
                    <a:pt x="130885" y="466354"/>
                  </a:lnTo>
                  <a:lnTo>
                    <a:pt x="137440" y="514590"/>
                  </a:lnTo>
                  <a:lnTo>
                    <a:pt x="143938" y="564620"/>
                  </a:lnTo>
                  <a:lnTo>
                    <a:pt x="150380" y="616361"/>
                  </a:lnTo>
                  <a:lnTo>
                    <a:pt x="156769" y="669729"/>
                  </a:lnTo>
                  <a:lnTo>
                    <a:pt x="163107" y="724640"/>
                  </a:lnTo>
                  <a:lnTo>
                    <a:pt x="169398" y="781012"/>
                  </a:lnTo>
                  <a:lnTo>
                    <a:pt x="175644" y="838760"/>
                  </a:lnTo>
                  <a:lnTo>
                    <a:pt x="181848" y="897802"/>
                  </a:lnTo>
                  <a:lnTo>
                    <a:pt x="188011" y="958054"/>
                  </a:lnTo>
                  <a:lnTo>
                    <a:pt x="194137" y="1019432"/>
                  </a:lnTo>
                  <a:lnTo>
                    <a:pt x="200228" y="1081853"/>
                  </a:lnTo>
                  <a:lnTo>
                    <a:pt x="206287" y="1145234"/>
                  </a:lnTo>
                  <a:lnTo>
                    <a:pt x="212316" y="1209491"/>
                  </a:lnTo>
                  <a:lnTo>
                    <a:pt x="218318" y="1274541"/>
                  </a:lnTo>
                  <a:lnTo>
                    <a:pt x="224296" y="1340300"/>
                  </a:lnTo>
                  <a:lnTo>
                    <a:pt x="230252" y="1406684"/>
                  </a:lnTo>
                  <a:lnTo>
                    <a:pt x="236189" y="1473611"/>
                  </a:lnTo>
                  <a:lnTo>
                    <a:pt x="242109" y="1540997"/>
                  </a:lnTo>
                  <a:lnTo>
                    <a:pt x="248015" y="1608759"/>
                  </a:lnTo>
                  <a:lnTo>
                    <a:pt x="253909" y="1676812"/>
                  </a:lnTo>
                  <a:lnTo>
                    <a:pt x="259795" y="1745074"/>
                  </a:lnTo>
                  <a:lnTo>
                    <a:pt x="265674" y="1813462"/>
                  </a:lnTo>
                  <a:lnTo>
                    <a:pt x="271549" y="1881891"/>
                  </a:lnTo>
                  <a:lnTo>
                    <a:pt x="277424" y="1950278"/>
                  </a:lnTo>
                  <a:lnTo>
                    <a:pt x="283299" y="2018540"/>
                  </a:lnTo>
                  <a:lnTo>
                    <a:pt x="289179" y="2086593"/>
                  </a:lnTo>
                  <a:lnTo>
                    <a:pt x="295065" y="2154355"/>
                  </a:lnTo>
                  <a:lnTo>
                    <a:pt x="300961" y="2221741"/>
                  </a:lnTo>
                  <a:lnTo>
                    <a:pt x="306869" y="2288668"/>
                  </a:lnTo>
                  <a:lnTo>
                    <a:pt x="312790" y="2355053"/>
                  </a:lnTo>
                  <a:lnTo>
                    <a:pt x="318729" y="2420811"/>
                  </a:lnTo>
                  <a:lnTo>
                    <a:pt x="324688" y="2485861"/>
                  </a:lnTo>
                  <a:lnTo>
                    <a:pt x="330668" y="2550118"/>
                  </a:lnTo>
                  <a:lnTo>
                    <a:pt x="336673" y="2613499"/>
                  </a:lnTo>
                  <a:lnTo>
                    <a:pt x="342706" y="2675920"/>
                  </a:lnTo>
                  <a:lnTo>
                    <a:pt x="348768" y="2737298"/>
                  </a:lnTo>
                  <a:lnTo>
                    <a:pt x="354863" y="2797550"/>
                  </a:lnTo>
                  <a:lnTo>
                    <a:pt x="360994" y="2856592"/>
                  </a:lnTo>
                  <a:lnTo>
                    <a:pt x="367161" y="2914340"/>
                  </a:lnTo>
                  <a:lnTo>
                    <a:pt x="373369" y="2970712"/>
                  </a:lnTo>
                  <a:lnTo>
                    <a:pt x="379620" y="3025623"/>
                  </a:lnTo>
                  <a:lnTo>
                    <a:pt x="385917" y="3078991"/>
                  </a:lnTo>
                  <a:lnTo>
                    <a:pt x="392261" y="3130732"/>
                  </a:lnTo>
                  <a:lnTo>
                    <a:pt x="398656" y="3180762"/>
                  </a:lnTo>
                  <a:lnTo>
                    <a:pt x="405104" y="3228998"/>
                  </a:lnTo>
                  <a:lnTo>
                    <a:pt x="411609" y="3275357"/>
                  </a:lnTo>
                  <a:lnTo>
                    <a:pt x="418171" y="3319755"/>
                  </a:lnTo>
                  <a:lnTo>
                    <a:pt x="424795" y="3362108"/>
                  </a:lnTo>
                  <a:lnTo>
                    <a:pt x="431482" y="3402334"/>
                  </a:lnTo>
                  <a:lnTo>
                    <a:pt x="438235" y="3440349"/>
                  </a:lnTo>
                  <a:lnTo>
                    <a:pt x="451950" y="3509410"/>
                  </a:lnTo>
                  <a:lnTo>
                    <a:pt x="465961" y="3568626"/>
                  </a:lnTo>
                  <a:lnTo>
                    <a:pt x="480288" y="3617328"/>
                  </a:lnTo>
                  <a:lnTo>
                    <a:pt x="494953" y="3654849"/>
                  </a:lnTo>
                  <a:lnTo>
                    <a:pt x="517627" y="3688705"/>
                  </a:lnTo>
                  <a:lnTo>
                    <a:pt x="525376" y="3693677"/>
                  </a:lnTo>
                  <a:lnTo>
                    <a:pt x="533225" y="3695353"/>
                  </a:lnTo>
                </a:path>
                <a:path w="1369060" h="3695700">
                  <a:moveTo>
                    <a:pt x="533225" y="3695353"/>
                  </a:moveTo>
                  <a:lnTo>
                    <a:pt x="1368611" y="3695353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836475" y="4690255"/>
              <a:ext cx="1822450" cy="3980179"/>
            </a:xfrm>
            <a:custGeom>
              <a:avLst/>
              <a:gdLst/>
              <a:ahLst/>
              <a:cxnLst/>
              <a:rect l="l" t="t" r="r" b="b"/>
              <a:pathLst>
                <a:path w="1822450" h="3980179">
                  <a:moveTo>
                    <a:pt x="0" y="0"/>
                  </a:moveTo>
                  <a:lnTo>
                    <a:pt x="29433" y="24463"/>
                  </a:lnTo>
                  <a:lnTo>
                    <a:pt x="50612" y="73143"/>
                  </a:lnTo>
                  <a:lnTo>
                    <a:pt x="64335" y="118952"/>
                  </a:lnTo>
                  <a:lnTo>
                    <a:pt x="77763" y="174769"/>
                  </a:lnTo>
                  <a:lnTo>
                    <a:pt x="90910" y="240014"/>
                  </a:lnTo>
                  <a:lnTo>
                    <a:pt x="103794" y="314106"/>
                  </a:lnTo>
                  <a:lnTo>
                    <a:pt x="110142" y="354289"/>
                  </a:lnTo>
                  <a:lnTo>
                    <a:pt x="116431" y="396466"/>
                  </a:lnTo>
                  <a:lnTo>
                    <a:pt x="122662" y="440565"/>
                  </a:lnTo>
                  <a:lnTo>
                    <a:pt x="128838" y="486513"/>
                  </a:lnTo>
                  <a:lnTo>
                    <a:pt x="134961" y="534238"/>
                  </a:lnTo>
                  <a:lnTo>
                    <a:pt x="141032" y="583667"/>
                  </a:lnTo>
                  <a:lnTo>
                    <a:pt x="147054" y="634728"/>
                  </a:lnTo>
                  <a:lnTo>
                    <a:pt x="153030" y="687348"/>
                  </a:lnTo>
                  <a:lnTo>
                    <a:pt x="158960" y="741455"/>
                  </a:lnTo>
                  <a:lnTo>
                    <a:pt x="164848" y="796976"/>
                  </a:lnTo>
                  <a:lnTo>
                    <a:pt x="170694" y="853838"/>
                  </a:lnTo>
                  <a:lnTo>
                    <a:pt x="176502" y="911970"/>
                  </a:lnTo>
                  <a:lnTo>
                    <a:pt x="182274" y="971298"/>
                  </a:lnTo>
                  <a:lnTo>
                    <a:pt x="188011" y="1031751"/>
                  </a:lnTo>
                  <a:lnTo>
                    <a:pt x="193715" y="1093254"/>
                  </a:lnTo>
                  <a:lnTo>
                    <a:pt x="199390" y="1155737"/>
                  </a:lnTo>
                  <a:lnTo>
                    <a:pt x="205036" y="1219127"/>
                  </a:lnTo>
                  <a:lnTo>
                    <a:pt x="210656" y="1283350"/>
                  </a:lnTo>
                  <a:lnTo>
                    <a:pt x="216251" y="1348335"/>
                  </a:lnTo>
                  <a:lnTo>
                    <a:pt x="221825" y="1414009"/>
                  </a:lnTo>
                  <a:lnTo>
                    <a:pt x="227379" y="1480299"/>
                  </a:lnTo>
                  <a:lnTo>
                    <a:pt x="232915" y="1547134"/>
                  </a:lnTo>
                  <a:lnTo>
                    <a:pt x="238436" y="1614439"/>
                  </a:lnTo>
                  <a:lnTo>
                    <a:pt x="243943" y="1682144"/>
                  </a:lnTo>
                  <a:lnTo>
                    <a:pt x="249438" y="1750174"/>
                  </a:lnTo>
                  <a:lnTo>
                    <a:pt x="254924" y="1818459"/>
                  </a:lnTo>
                  <a:lnTo>
                    <a:pt x="260403" y="1886925"/>
                  </a:lnTo>
                  <a:lnTo>
                    <a:pt x="265876" y="1955500"/>
                  </a:lnTo>
                  <a:lnTo>
                    <a:pt x="271347" y="2024111"/>
                  </a:lnTo>
                  <a:lnTo>
                    <a:pt x="276816" y="2092685"/>
                  </a:lnTo>
                  <a:lnTo>
                    <a:pt x="282286" y="2161151"/>
                  </a:lnTo>
                  <a:lnTo>
                    <a:pt x="287759" y="2229436"/>
                  </a:lnTo>
                  <a:lnTo>
                    <a:pt x="293238" y="2297467"/>
                  </a:lnTo>
                  <a:lnTo>
                    <a:pt x="298724" y="2365171"/>
                  </a:lnTo>
                  <a:lnTo>
                    <a:pt x="304219" y="2432477"/>
                  </a:lnTo>
                  <a:lnTo>
                    <a:pt x="309725" y="2499311"/>
                  </a:lnTo>
                  <a:lnTo>
                    <a:pt x="315246" y="2565601"/>
                  </a:lnTo>
                  <a:lnTo>
                    <a:pt x="320781" y="2631275"/>
                  </a:lnTo>
                  <a:lnTo>
                    <a:pt x="326335" y="2696260"/>
                  </a:lnTo>
                  <a:lnTo>
                    <a:pt x="331908" y="2760483"/>
                  </a:lnTo>
                  <a:lnTo>
                    <a:pt x="337504" y="2823873"/>
                  </a:lnTo>
                  <a:lnTo>
                    <a:pt x="343123" y="2886356"/>
                  </a:lnTo>
                  <a:lnTo>
                    <a:pt x="348768" y="2947860"/>
                  </a:lnTo>
                  <a:lnTo>
                    <a:pt x="354442" y="3008312"/>
                  </a:lnTo>
                  <a:lnTo>
                    <a:pt x="360146" y="3067640"/>
                  </a:lnTo>
                  <a:lnTo>
                    <a:pt x="365882" y="3125772"/>
                  </a:lnTo>
                  <a:lnTo>
                    <a:pt x="371653" y="3182634"/>
                  </a:lnTo>
                  <a:lnTo>
                    <a:pt x="377460" y="3238155"/>
                  </a:lnTo>
                  <a:lnTo>
                    <a:pt x="383306" y="3292262"/>
                  </a:lnTo>
                  <a:lnTo>
                    <a:pt x="389192" y="3344882"/>
                  </a:lnTo>
                  <a:lnTo>
                    <a:pt x="395121" y="3395943"/>
                  </a:lnTo>
                  <a:lnTo>
                    <a:pt x="401096" y="3445372"/>
                  </a:lnTo>
                  <a:lnTo>
                    <a:pt x="407117" y="3493097"/>
                  </a:lnTo>
                  <a:lnTo>
                    <a:pt x="413187" y="3539045"/>
                  </a:lnTo>
                  <a:lnTo>
                    <a:pt x="419309" y="3583144"/>
                  </a:lnTo>
                  <a:lnTo>
                    <a:pt x="425483" y="3625321"/>
                  </a:lnTo>
                  <a:lnTo>
                    <a:pt x="431713" y="3665504"/>
                  </a:lnTo>
                  <a:lnTo>
                    <a:pt x="438001" y="3703620"/>
                  </a:lnTo>
                  <a:lnTo>
                    <a:pt x="450756" y="3773361"/>
                  </a:lnTo>
                  <a:lnTo>
                    <a:pt x="463767" y="3833964"/>
                  </a:lnTo>
                  <a:lnTo>
                    <a:pt x="477048" y="3884850"/>
                  </a:lnTo>
                  <a:lnTo>
                    <a:pt x="490618" y="3925437"/>
                  </a:lnTo>
                  <a:lnTo>
                    <a:pt x="511550" y="3965741"/>
                  </a:lnTo>
                  <a:lnTo>
                    <a:pt x="525914" y="3978045"/>
                  </a:lnTo>
                  <a:lnTo>
                    <a:pt x="533225" y="3979611"/>
                  </a:lnTo>
                </a:path>
                <a:path w="1822450" h="3980179">
                  <a:moveTo>
                    <a:pt x="533225" y="3979611"/>
                  </a:moveTo>
                  <a:lnTo>
                    <a:pt x="1821853" y="3979611"/>
                  </a:lnTo>
                </a:path>
              </a:pathLst>
            </a:custGeom>
            <a:ln w="4442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071780" y="710644"/>
              <a:ext cx="2168525" cy="142240"/>
            </a:xfrm>
            <a:custGeom>
              <a:avLst/>
              <a:gdLst/>
              <a:ahLst/>
              <a:cxnLst/>
              <a:rect l="l" t="t" r="r" b="b"/>
              <a:pathLst>
                <a:path w="2168525" h="142240">
                  <a:moveTo>
                    <a:pt x="0" y="142128"/>
                  </a:moveTo>
                  <a:lnTo>
                    <a:pt x="52344" y="139332"/>
                  </a:lnTo>
                  <a:lnTo>
                    <a:pt x="100596" y="131600"/>
                  </a:lnTo>
                  <a:lnTo>
                    <a:pt x="145553" y="119921"/>
                  </a:lnTo>
                  <a:lnTo>
                    <a:pt x="188011" y="105280"/>
                  </a:lnTo>
                  <a:lnTo>
                    <a:pt x="228765" y="88666"/>
                  </a:lnTo>
                  <a:lnTo>
                    <a:pt x="268612" y="71064"/>
                  </a:lnTo>
                  <a:lnTo>
                    <a:pt x="308348" y="53462"/>
                  </a:lnTo>
                  <a:lnTo>
                    <a:pt x="348768" y="36848"/>
                  </a:lnTo>
                  <a:lnTo>
                    <a:pt x="390670" y="22207"/>
                  </a:lnTo>
                  <a:lnTo>
                    <a:pt x="434850" y="10528"/>
                  </a:lnTo>
                  <a:lnTo>
                    <a:pt x="482102" y="2796"/>
                  </a:lnTo>
                  <a:lnTo>
                    <a:pt x="533225" y="0"/>
                  </a:lnTo>
                </a:path>
                <a:path w="2168525" h="142240">
                  <a:moveTo>
                    <a:pt x="533225" y="0"/>
                  </a:moveTo>
                  <a:lnTo>
                    <a:pt x="2168449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302845" y="1279160"/>
              <a:ext cx="2390775" cy="3411220"/>
            </a:xfrm>
            <a:custGeom>
              <a:avLst/>
              <a:gdLst/>
              <a:ahLst/>
              <a:cxnLst/>
              <a:rect l="l" t="t" r="r" b="b"/>
              <a:pathLst>
                <a:path w="2390775" h="3411220">
                  <a:moveTo>
                    <a:pt x="0" y="3411095"/>
                  </a:moveTo>
                  <a:lnTo>
                    <a:pt x="33577" y="3383742"/>
                  </a:lnTo>
                  <a:lnTo>
                    <a:pt x="57602" y="3329613"/>
                  </a:lnTo>
                  <a:lnTo>
                    <a:pt x="73113" y="3278917"/>
                  </a:lnTo>
                  <a:lnTo>
                    <a:pt x="88250" y="3217405"/>
                  </a:lnTo>
                  <a:lnTo>
                    <a:pt x="103038" y="3145823"/>
                  </a:lnTo>
                  <a:lnTo>
                    <a:pt x="110308" y="3106488"/>
                  </a:lnTo>
                  <a:lnTo>
                    <a:pt x="117501" y="3064916"/>
                  </a:lnTo>
                  <a:lnTo>
                    <a:pt x="124618" y="3021198"/>
                  </a:lnTo>
                  <a:lnTo>
                    <a:pt x="131664" y="2975430"/>
                  </a:lnTo>
                  <a:lnTo>
                    <a:pt x="138641" y="2927703"/>
                  </a:lnTo>
                  <a:lnTo>
                    <a:pt x="145553" y="2878111"/>
                  </a:lnTo>
                  <a:lnTo>
                    <a:pt x="152403" y="2826748"/>
                  </a:lnTo>
                  <a:lnTo>
                    <a:pt x="159193" y="2773706"/>
                  </a:lnTo>
                  <a:lnTo>
                    <a:pt x="165928" y="2719079"/>
                  </a:lnTo>
                  <a:lnTo>
                    <a:pt x="172609" y="2662960"/>
                  </a:lnTo>
                  <a:lnTo>
                    <a:pt x="179241" y="2605442"/>
                  </a:lnTo>
                  <a:lnTo>
                    <a:pt x="185826" y="2546618"/>
                  </a:lnTo>
                  <a:lnTo>
                    <a:pt x="192367" y="2486583"/>
                  </a:lnTo>
                  <a:lnTo>
                    <a:pt x="198868" y="2425429"/>
                  </a:lnTo>
                  <a:lnTo>
                    <a:pt x="205332" y="2363248"/>
                  </a:lnTo>
                  <a:lnTo>
                    <a:pt x="211762" y="2300136"/>
                  </a:lnTo>
                  <a:lnTo>
                    <a:pt x="218161" y="2236184"/>
                  </a:lnTo>
                  <a:lnTo>
                    <a:pt x="224532" y="2171486"/>
                  </a:lnTo>
                  <a:lnTo>
                    <a:pt x="230878" y="2106136"/>
                  </a:lnTo>
                  <a:lnTo>
                    <a:pt x="237202" y="2040226"/>
                  </a:lnTo>
                  <a:lnTo>
                    <a:pt x="243509" y="1973850"/>
                  </a:lnTo>
                  <a:lnTo>
                    <a:pt x="249800" y="1907100"/>
                  </a:lnTo>
                  <a:lnTo>
                    <a:pt x="256078" y="1840071"/>
                  </a:lnTo>
                  <a:lnTo>
                    <a:pt x="262348" y="1772856"/>
                  </a:lnTo>
                  <a:lnTo>
                    <a:pt x="268612" y="1705547"/>
                  </a:lnTo>
                  <a:lnTo>
                    <a:pt x="274873" y="1638238"/>
                  </a:lnTo>
                  <a:lnTo>
                    <a:pt x="281134" y="1571023"/>
                  </a:lnTo>
                  <a:lnTo>
                    <a:pt x="287399" y="1503994"/>
                  </a:lnTo>
                  <a:lnTo>
                    <a:pt x="293671" y="1437245"/>
                  </a:lnTo>
                  <a:lnTo>
                    <a:pt x="299952" y="1370869"/>
                  </a:lnTo>
                  <a:lnTo>
                    <a:pt x="306246" y="1304959"/>
                  </a:lnTo>
                  <a:lnTo>
                    <a:pt x="312556" y="1239608"/>
                  </a:lnTo>
                  <a:lnTo>
                    <a:pt x="318886" y="1174910"/>
                  </a:lnTo>
                  <a:lnTo>
                    <a:pt x="325237" y="1110958"/>
                  </a:lnTo>
                  <a:lnTo>
                    <a:pt x="331615" y="1047846"/>
                  </a:lnTo>
                  <a:lnTo>
                    <a:pt x="338020" y="985666"/>
                  </a:lnTo>
                  <a:lnTo>
                    <a:pt x="344458" y="924511"/>
                  </a:lnTo>
                  <a:lnTo>
                    <a:pt x="350930" y="864476"/>
                  </a:lnTo>
                  <a:lnTo>
                    <a:pt x="357440" y="805653"/>
                  </a:lnTo>
                  <a:lnTo>
                    <a:pt x="363991" y="748135"/>
                  </a:lnTo>
                  <a:lnTo>
                    <a:pt x="370587" y="692016"/>
                  </a:lnTo>
                  <a:lnTo>
                    <a:pt x="377230" y="637389"/>
                  </a:lnTo>
                  <a:lnTo>
                    <a:pt x="383923" y="584347"/>
                  </a:lnTo>
                  <a:lnTo>
                    <a:pt x="390670" y="532983"/>
                  </a:lnTo>
                  <a:lnTo>
                    <a:pt x="397474" y="483391"/>
                  </a:lnTo>
                  <a:lnTo>
                    <a:pt x="404338" y="435664"/>
                  </a:lnTo>
                  <a:lnTo>
                    <a:pt x="411265" y="389896"/>
                  </a:lnTo>
                  <a:lnTo>
                    <a:pt x="418258" y="346179"/>
                  </a:lnTo>
                  <a:lnTo>
                    <a:pt x="425320" y="304606"/>
                  </a:lnTo>
                  <a:lnTo>
                    <a:pt x="432455" y="265271"/>
                  </a:lnTo>
                  <a:lnTo>
                    <a:pt x="446954" y="193689"/>
                  </a:lnTo>
                  <a:lnTo>
                    <a:pt x="461781" y="132177"/>
                  </a:lnTo>
                  <a:lnTo>
                    <a:pt x="476960" y="81482"/>
                  </a:lnTo>
                  <a:lnTo>
                    <a:pt x="492517" y="42349"/>
                  </a:lnTo>
                  <a:lnTo>
                    <a:pt x="516615" y="6962"/>
                  </a:lnTo>
                  <a:lnTo>
                    <a:pt x="524863" y="1756"/>
                  </a:lnTo>
                  <a:lnTo>
                    <a:pt x="533225" y="0"/>
                  </a:lnTo>
                </a:path>
                <a:path w="2390775" h="3411220">
                  <a:moveTo>
                    <a:pt x="533225" y="0"/>
                  </a:moveTo>
                  <a:lnTo>
                    <a:pt x="2390627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02845" y="4690255"/>
              <a:ext cx="2168525" cy="0"/>
            </a:xfrm>
            <a:custGeom>
              <a:avLst/>
              <a:gdLst/>
              <a:ahLst/>
              <a:cxnLst/>
              <a:rect l="l" t="t" r="r" b="b"/>
              <a:pathLst>
                <a:path w="2168525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2168525" h="0">
                  <a:moveTo>
                    <a:pt x="533225" y="0"/>
                  </a:moveTo>
                  <a:lnTo>
                    <a:pt x="2168449" y="0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302845" y="4690256"/>
              <a:ext cx="995680" cy="3411220"/>
            </a:xfrm>
            <a:custGeom>
              <a:avLst/>
              <a:gdLst/>
              <a:ahLst/>
              <a:cxnLst/>
              <a:rect l="l" t="t" r="r" b="b"/>
              <a:pathLst>
                <a:path w="995679" h="3411220">
                  <a:moveTo>
                    <a:pt x="0" y="0"/>
                  </a:moveTo>
                  <a:lnTo>
                    <a:pt x="33577" y="27352"/>
                  </a:lnTo>
                  <a:lnTo>
                    <a:pt x="57602" y="81482"/>
                  </a:lnTo>
                  <a:lnTo>
                    <a:pt x="73113" y="132177"/>
                  </a:lnTo>
                  <a:lnTo>
                    <a:pt x="88250" y="193689"/>
                  </a:lnTo>
                  <a:lnTo>
                    <a:pt x="103038" y="265271"/>
                  </a:lnTo>
                  <a:lnTo>
                    <a:pt x="110308" y="304606"/>
                  </a:lnTo>
                  <a:lnTo>
                    <a:pt x="117501" y="346179"/>
                  </a:lnTo>
                  <a:lnTo>
                    <a:pt x="124618" y="389896"/>
                  </a:lnTo>
                  <a:lnTo>
                    <a:pt x="131664" y="435664"/>
                  </a:lnTo>
                  <a:lnTo>
                    <a:pt x="138641" y="483391"/>
                  </a:lnTo>
                  <a:lnTo>
                    <a:pt x="145553" y="532983"/>
                  </a:lnTo>
                  <a:lnTo>
                    <a:pt x="152403" y="584347"/>
                  </a:lnTo>
                  <a:lnTo>
                    <a:pt x="159193" y="637389"/>
                  </a:lnTo>
                  <a:lnTo>
                    <a:pt x="165928" y="692016"/>
                  </a:lnTo>
                  <a:lnTo>
                    <a:pt x="172609" y="748135"/>
                  </a:lnTo>
                  <a:lnTo>
                    <a:pt x="179241" y="805653"/>
                  </a:lnTo>
                  <a:lnTo>
                    <a:pt x="185826" y="864476"/>
                  </a:lnTo>
                  <a:lnTo>
                    <a:pt x="192367" y="924511"/>
                  </a:lnTo>
                  <a:lnTo>
                    <a:pt x="198868" y="985666"/>
                  </a:lnTo>
                  <a:lnTo>
                    <a:pt x="205332" y="1047846"/>
                  </a:lnTo>
                  <a:lnTo>
                    <a:pt x="211762" y="1110958"/>
                  </a:lnTo>
                  <a:lnTo>
                    <a:pt x="218161" y="1174910"/>
                  </a:lnTo>
                  <a:lnTo>
                    <a:pt x="224532" y="1239608"/>
                  </a:lnTo>
                  <a:lnTo>
                    <a:pt x="230878" y="1304959"/>
                  </a:lnTo>
                  <a:lnTo>
                    <a:pt x="237202" y="1370869"/>
                  </a:lnTo>
                  <a:lnTo>
                    <a:pt x="243509" y="1437245"/>
                  </a:lnTo>
                  <a:lnTo>
                    <a:pt x="249800" y="1503994"/>
                  </a:lnTo>
                  <a:lnTo>
                    <a:pt x="256078" y="1571023"/>
                  </a:lnTo>
                  <a:lnTo>
                    <a:pt x="262348" y="1638238"/>
                  </a:lnTo>
                  <a:lnTo>
                    <a:pt x="268612" y="1705547"/>
                  </a:lnTo>
                  <a:lnTo>
                    <a:pt x="274873" y="1772856"/>
                  </a:lnTo>
                  <a:lnTo>
                    <a:pt x="281134" y="1840071"/>
                  </a:lnTo>
                  <a:lnTo>
                    <a:pt x="287399" y="1907100"/>
                  </a:lnTo>
                  <a:lnTo>
                    <a:pt x="293671" y="1973850"/>
                  </a:lnTo>
                  <a:lnTo>
                    <a:pt x="299952" y="2040226"/>
                  </a:lnTo>
                  <a:lnTo>
                    <a:pt x="306246" y="2106136"/>
                  </a:lnTo>
                  <a:lnTo>
                    <a:pt x="312556" y="2171486"/>
                  </a:lnTo>
                  <a:lnTo>
                    <a:pt x="318886" y="2236184"/>
                  </a:lnTo>
                  <a:lnTo>
                    <a:pt x="325237" y="2300136"/>
                  </a:lnTo>
                  <a:lnTo>
                    <a:pt x="331615" y="2363248"/>
                  </a:lnTo>
                  <a:lnTo>
                    <a:pt x="338020" y="2425429"/>
                  </a:lnTo>
                  <a:lnTo>
                    <a:pt x="344458" y="2486583"/>
                  </a:lnTo>
                  <a:lnTo>
                    <a:pt x="350930" y="2546618"/>
                  </a:lnTo>
                  <a:lnTo>
                    <a:pt x="357440" y="2605442"/>
                  </a:lnTo>
                  <a:lnTo>
                    <a:pt x="363991" y="2662960"/>
                  </a:lnTo>
                  <a:lnTo>
                    <a:pt x="370587" y="2719079"/>
                  </a:lnTo>
                  <a:lnTo>
                    <a:pt x="377230" y="2773706"/>
                  </a:lnTo>
                  <a:lnTo>
                    <a:pt x="383923" y="2826748"/>
                  </a:lnTo>
                  <a:lnTo>
                    <a:pt x="390670" y="2878111"/>
                  </a:lnTo>
                  <a:lnTo>
                    <a:pt x="397474" y="2927703"/>
                  </a:lnTo>
                  <a:lnTo>
                    <a:pt x="404338" y="2975430"/>
                  </a:lnTo>
                  <a:lnTo>
                    <a:pt x="411265" y="3021198"/>
                  </a:lnTo>
                  <a:lnTo>
                    <a:pt x="418258" y="3064916"/>
                  </a:lnTo>
                  <a:lnTo>
                    <a:pt x="425320" y="3106488"/>
                  </a:lnTo>
                  <a:lnTo>
                    <a:pt x="432455" y="3145823"/>
                  </a:lnTo>
                  <a:lnTo>
                    <a:pt x="446954" y="3217405"/>
                  </a:lnTo>
                  <a:lnTo>
                    <a:pt x="461781" y="3278917"/>
                  </a:lnTo>
                  <a:lnTo>
                    <a:pt x="476960" y="3329613"/>
                  </a:lnTo>
                  <a:lnTo>
                    <a:pt x="492517" y="3368745"/>
                  </a:lnTo>
                  <a:lnTo>
                    <a:pt x="516615" y="3404132"/>
                  </a:lnTo>
                  <a:lnTo>
                    <a:pt x="524863" y="3409339"/>
                  </a:lnTo>
                  <a:lnTo>
                    <a:pt x="533225" y="3411095"/>
                  </a:lnTo>
                </a:path>
                <a:path w="995679" h="3411220">
                  <a:moveTo>
                    <a:pt x="533225" y="3411095"/>
                  </a:moveTo>
                  <a:lnTo>
                    <a:pt x="995353" y="3411095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71780" y="852773"/>
              <a:ext cx="995680" cy="142240"/>
            </a:xfrm>
            <a:custGeom>
              <a:avLst/>
              <a:gdLst/>
              <a:ahLst/>
              <a:cxnLst/>
              <a:rect l="l" t="t" r="r" b="b"/>
              <a:pathLst>
                <a:path w="995679" h="142240">
                  <a:moveTo>
                    <a:pt x="0" y="0"/>
                  </a:moveTo>
                  <a:lnTo>
                    <a:pt x="52344" y="2796"/>
                  </a:lnTo>
                  <a:lnTo>
                    <a:pt x="100596" y="10528"/>
                  </a:lnTo>
                  <a:lnTo>
                    <a:pt x="145553" y="22207"/>
                  </a:lnTo>
                  <a:lnTo>
                    <a:pt x="188011" y="36848"/>
                  </a:lnTo>
                  <a:lnTo>
                    <a:pt x="228765" y="53462"/>
                  </a:lnTo>
                  <a:lnTo>
                    <a:pt x="268612" y="71064"/>
                  </a:lnTo>
                  <a:lnTo>
                    <a:pt x="308348" y="88666"/>
                  </a:lnTo>
                  <a:lnTo>
                    <a:pt x="348768" y="105280"/>
                  </a:lnTo>
                  <a:lnTo>
                    <a:pt x="390670" y="119921"/>
                  </a:lnTo>
                  <a:lnTo>
                    <a:pt x="434850" y="131600"/>
                  </a:lnTo>
                  <a:lnTo>
                    <a:pt x="482102" y="139332"/>
                  </a:lnTo>
                  <a:lnTo>
                    <a:pt x="533225" y="142128"/>
                  </a:lnTo>
                </a:path>
                <a:path w="995679" h="142240">
                  <a:moveTo>
                    <a:pt x="533225" y="142128"/>
                  </a:moveTo>
                  <a:lnTo>
                    <a:pt x="995353" y="142128"/>
                  </a:lnTo>
                </a:path>
              </a:pathLst>
            </a:custGeom>
            <a:ln w="3554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836475" y="8954124"/>
              <a:ext cx="1235710" cy="142240"/>
            </a:xfrm>
            <a:custGeom>
              <a:avLst/>
              <a:gdLst/>
              <a:ahLst/>
              <a:cxnLst/>
              <a:rect l="l" t="t" r="r" b="b"/>
              <a:pathLst>
                <a:path w="1235710" h="142240">
                  <a:moveTo>
                    <a:pt x="0" y="142128"/>
                  </a:moveTo>
                  <a:lnTo>
                    <a:pt x="52344" y="139332"/>
                  </a:lnTo>
                  <a:lnTo>
                    <a:pt x="100596" y="131600"/>
                  </a:lnTo>
                  <a:lnTo>
                    <a:pt x="145553" y="119921"/>
                  </a:lnTo>
                  <a:lnTo>
                    <a:pt x="188011" y="105280"/>
                  </a:lnTo>
                  <a:lnTo>
                    <a:pt x="228765" y="88666"/>
                  </a:lnTo>
                  <a:lnTo>
                    <a:pt x="268612" y="71064"/>
                  </a:lnTo>
                  <a:lnTo>
                    <a:pt x="308348" y="53462"/>
                  </a:lnTo>
                  <a:lnTo>
                    <a:pt x="348768" y="36848"/>
                  </a:lnTo>
                  <a:lnTo>
                    <a:pt x="390670" y="22207"/>
                  </a:lnTo>
                  <a:lnTo>
                    <a:pt x="434850" y="10528"/>
                  </a:lnTo>
                  <a:lnTo>
                    <a:pt x="482102" y="2796"/>
                  </a:lnTo>
                  <a:lnTo>
                    <a:pt x="533225" y="0"/>
                  </a:lnTo>
                </a:path>
                <a:path w="1235710" h="142240">
                  <a:moveTo>
                    <a:pt x="533225" y="0"/>
                  </a:moveTo>
                  <a:lnTo>
                    <a:pt x="1235305" y="0"/>
                  </a:lnTo>
                </a:path>
              </a:pathLst>
            </a:custGeom>
            <a:ln w="44425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471295" y="4405997"/>
              <a:ext cx="1049020" cy="284480"/>
            </a:xfrm>
            <a:custGeom>
              <a:avLst/>
              <a:gdLst/>
              <a:ahLst/>
              <a:cxnLst/>
              <a:rect l="l" t="t" r="r" b="b"/>
              <a:pathLst>
                <a:path w="1049020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1049020" h="284479">
                  <a:moveTo>
                    <a:pt x="533225" y="0"/>
                  </a:moveTo>
                  <a:lnTo>
                    <a:pt x="1048676" y="0"/>
                  </a:lnTo>
                </a:path>
              </a:pathLst>
            </a:custGeom>
            <a:ln w="2665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471295" y="4690255"/>
              <a:ext cx="1040130" cy="1990089"/>
            </a:xfrm>
            <a:custGeom>
              <a:avLst/>
              <a:gdLst/>
              <a:ahLst/>
              <a:cxnLst/>
              <a:rect l="l" t="t" r="r" b="b"/>
              <a:pathLst>
                <a:path w="1040129" h="1990090">
                  <a:moveTo>
                    <a:pt x="0" y="0"/>
                  </a:moveTo>
                  <a:lnTo>
                    <a:pt x="39672" y="22346"/>
                  </a:lnTo>
                  <a:lnTo>
                    <a:pt x="64759" y="60274"/>
                  </a:lnTo>
                  <a:lnTo>
                    <a:pt x="88873" y="114611"/>
                  </a:lnTo>
                  <a:lnTo>
                    <a:pt x="112114" y="183629"/>
                  </a:lnTo>
                  <a:lnTo>
                    <a:pt x="123437" y="223104"/>
                  </a:lnTo>
                  <a:lnTo>
                    <a:pt x="134580" y="265602"/>
                  </a:lnTo>
                  <a:lnTo>
                    <a:pt x="145553" y="310907"/>
                  </a:lnTo>
                  <a:lnTo>
                    <a:pt x="156371" y="358802"/>
                  </a:lnTo>
                  <a:lnTo>
                    <a:pt x="167045" y="409073"/>
                  </a:lnTo>
                  <a:lnTo>
                    <a:pt x="177587" y="461502"/>
                  </a:lnTo>
                  <a:lnTo>
                    <a:pt x="188011" y="515875"/>
                  </a:lnTo>
                  <a:lnTo>
                    <a:pt x="198328" y="571975"/>
                  </a:lnTo>
                  <a:lnTo>
                    <a:pt x="208551" y="629586"/>
                  </a:lnTo>
                  <a:lnTo>
                    <a:pt x="218693" y="688493"/>
                  </a:lnTo>
                  <a:lnTo>
                    <a:pt x="228765" y="748480"/>
                  </a:lnTo>
                  <a:lnTo>
                    <a:pt x="238781" y="809330"/>
                  </a:lnTo>
                  <a:lnTo>
                    <a:pt x="248752" y="870827"/>
                  </a:lnTo>
                  <a:lnTo>
                    <a:pt x="258692" y="932757"/>
                  </a:lnTo>
                  <a:lnTo>
                    <a:pt x="268612" y="994902"/>
                  </a:lnTo>
                  <a:lnTo>
                    <a:pt x="278525" y="1057048"/>
                  </a:lnTo>
                  <a:lnTo>
                    <a:pt x="288444" y="1118977"/>
                  </a:lnTo>
                  <a:lnTo>
                    <a:pt x="298380" y="1180475"/>
                  </a:lnTo>
                  <a:lnTo>
                    <a:pt x="308348" y="1241325"/>
                  </a:lnTo>
                  <a:lnTo>
                    <a:pt x="318357" y="1301311"/>
                  </a:lnTo>
                  <a:lnTo>
                    <a:pt x="328423" y="1360218"/>
                  </a:lnTo>
                  <a:lnTo>
                    <a:pt x="338555" y="1417830"/>
                  </a:lnTo>
                  <a:lnTo>
                    <a:pt x="348768" y="1473930"/>
                  </a:lnTo>
                  <a:lnTo>
                    <a:pt x="359074" y="1528302"/>
                  </a:lnTo>
                  <a:lnTo>
                    <a:pt x="369484" y="1580732"/>
                  </a:lnTo>
                  <a:lnTo>
                    <a:pt x="380012" y="1631002"/>
                  </a:lnTo>
                  <a:lnTo>
                    <a:pt x="390670" y="1678898"/>
                  </a:lnTo>
                  <a:lnTo>
                    <a:pt x="401471" y="1724203"/>
                  </a:lnTo>
                  <a:lnTo>
                    <a:pt x="412426" y="1766700"/>
                  </a:lnTo>
                  <a:lnTo>
                    <a:pt x="423548" y="1806176"/>
                  </a:lnTo>
                  <a:lnTo>
                    <a:pt x="446344" y="1875194"/>
                  </a:lnTo>
                  <a:lnTo>
                    <a:pt x="469958" y="1929531"/>
                  </a:lnTo>
                  <a:lnTo>
                    <a:pt x="494489" y="1967459"/>
                  </a:lnTo>
                  <a:lnTo>
                    <a:pt x="520038" y="1987250"/>
                  </a:lnTo>
                  <a:lnTo>
                    <a:pt x="533225" y="1989805"/>
                  </a:lnTo>
                </a:path>
                <a:path w="1040129" h="1990090">
                  <a:moveTo>
                    <a:pt x="533225" y="1989805"/>
                  </a:moveTo>
                  <a:lnTo>
                    <a:pt x="1039789" y="1989805"/>
                  </a:lnTo>
                </a:path>
              </a:pathLst>
            </a:custGeom>
            <a:ln w="2665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471295" y="2416192"/>
              <a:ext cx="995680" cy="2274570"/>
            </a:xfrm>
            <a:custGeom>
              <a:avLst/>
              <a:gdLst/>
              <a:ahLst/>
              <a:cxnLst/>
              <a:rect l="l" t="t" r="r" b="b"/>
              <a:pathLst>
                <a:path w="995679" h="2274570">
                  <a:moveTo>
                    <a:pt x="0" y="2274063"/>
                  </a:moveTo>
                  <a:lnTo>
                    <a:pt x="36038" y="2253030"/>
                  </a:lnTo>
                  <a:lnTo>
                    <a:pt x="58934" y="2217164"/>
                  </a:lnTo>
                  <a:lnTo>
                    <a:pt x="81013" y="2165536"/>
                  </a:lnTo>
                  <a:lnTo>
                    <a:pt x="102348" y="2099610"/>
                  </a:lnTo>
                  <a:lnTo>
                    <a:pt x="112760" y="2061744"/>
                  </a:lnTo>
                  <a:lnTo>
                    <a:pt x="123013" y="2020853"/>
                  </a:lnTo>
                  <a:lnTo>
                    <a:pt x="133118" y="1977121"/>
                  </a:lnTo>
                  <a:lnTo>
                    <a:pt x="143083" y="1930732"/>
                  </a:lnTo>
                  <a:lnTo>
                    <a:pt x="152917" y="1881868"/>
                  </a:lnTo>
                  <a:lnTo>
                    <a:pt x="162631" y="1830713"/>
                  </a:lnTo>
                  <a:lnTo>
                    <a:pt x="172232" y="1777449"/>
                  </a:lnTo>
                  <a:lnTo>
                    <a:pt x="181731" y="1722262"/>
                  </a:lnTo>
                  <a:lnTo>
                    <a:pt x="191136" y="1665332"/>
                  </a:lnTo>
                  <a:lnTo>
                    <a:pt x="200457" y="1606845"/>
                  </a:lnTo>
                  <a:lnTo>
                    <a:pt x="209703" y="1546983"/>
                  </a:lnTo>
                  <a:lnTo>
                    <a:pt x="218883" y="1485930"/>
                  </a:lnTo>
                  <a:lnTo>
                    <a:pt x="228007" y="1423869"/>
                  </a:lnTo>
                  <a:lnTo>
                    <a:pt x="237083" y="1360982"/>
                  </a:lnTo>
                  <a:lnTo>
                    <a:pt x="246122" y="1297455"/>
                  </a:lnTo>
                  <a:lnTo>
                    <a:pt x="255131" y="1233469"/>
                  </a:lnTo>
                  <a:lnTo>
                    <a:pt x="264121" y="1169208"/>
                  </a:lnTo>
                  <a:lnTo>
                    <a:pt x="273101" y="1104855"/>
                  </a:lnTo>
                  <a:lnTo>
                    <a:pt x="282080" y="1040594"/>
                  </a:lnTo>
                  <a:lnTo>
                    <a:pt x="291066" y="976608"/>
                  </a:lnTo>
                  <a:lnTo>
                    <a:pt x="300071" y="913080"/>
                  </a:lnTo>
                  <a:lnTo>
                    <a:pt x="309101" y="850194"/>
                  </a:lnTo>
                  <a:lnTo>
                    <a:pt x="318168" y="788132"/>
                  </a:lnTo>
                  <a:lnTo>
                    <a:pt x="327280" y="727079"/>
                  </a:lnTo>
                  <a:lnTo>
                    <a:pt x="336446" y="667217"/>
                  </a:lnTo>
                  <a:lnTo>
                    <a:pt x="345676" y="608730"/>
                  </a:lnTo>
                  <a:lnTo>
                    <a:pt x="354979" y="551801"/>
                  </a:lnTo>
                  <a:lnTo>
                    <a:pt x="364364" y="496613"/>
                  </a:lnTo>
                  <a:lnTo>
                    <a:pt x="373840" y="443350"/>
                  </a:lnTo>
                  <a:lnTo>
                    <a:pt x="383416" y="392195"/>
                  </a:lnTo>
                  <a:lnTo>
                    <a:pt x="393103" y="343331"/>
                  </a:lnTo>
                  <a:lnTo>
                    <a:pt x="402908" y="296941"/>
                  </a:lnTo>
                  <a:lnTo>
                    <a:pt x="412842" y="253210"/>
                  </a:lnTo>
                  <a:lnTo>
                    <a:pt x="422914" y="212319"/>
                  </a:lnTo>
                  <a:lnTo>
                    <a:pt x="433132" y="174453"/>
                  </a:lnTo>
                  <a:lnTo>
                    <a:pt x="454045" y="108527"/>
                  </a:lnTo>
                  <a:lnTo>
                    <a:pt x="475657" y="56898"/>
                  </a:lnTo>
                  <a:lnTo>
                    <a:pt x="498041" y="21033"/>
                  </a:lnTo>
                  <a:lnTo>
                    <a:pt x="521270" y="2398"/>
                  </a:lnTo>
                  <a:lnTo>
                    <a:pt x="533225" y="0"/>
                  </a:lnTo>
                </a:path>
                <a:path w="995679" h="227457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26655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511084" y="6680060"/>
              <a:ext cx="1760220" cy="852805"/>
            </a:xfrm>
            <a:custGeom>
              <a:avLst/>
              <a:gdLst/>
              <a:ahLst/>
              <a:cxnLst/>
              <a:rect l="l" t="t" r="r" b="b"/>
              <a:pathLst>
                <a:path w="1760220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1760220" h="852804">
                  <a:moveTo>
                    <a:pt x="533225" y="852773"/>
                  </a:moveTo>
                  <a:lnTo>
                    <a:pt x="1759643" y="852773"/>
                  </a:lnTo>
                </a:path>
              </a:pathLst>
            </a:custGeom>
            <a:ln w="177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511084" y="6680061"/>
              <a:ext cx="1760220" cy="1137285"/>
            </a:xfrm>
            <a:custGeom>
              <a:avLst/>
              <a:gdLst/>
              <a:ahLst/>
              <a:cxnLst/>
              <a:rect l="l" t="t" r="r" b="b"/>
              <a:pathLst>
                <a:path w="1760220" h="1137284">
                  <a:moveTo>
                    <a:pt x="0" y="0"/>
                  </a:moveTo>
                  <a:lnTo>
                    <a:pt x="40910" y="13587"/>
                  </a:lnTo>
                  <a:lnTo>
                    <a:pt x="79261" y="51907"/>
                  </a:lnTo>
                  <a:lnTo>
                    <a:pt x="115420" y="111294"/>
                  </a:lnTo>
                  <a:lnTo>
                    <a:pt x="132794" y="147744"/>
                  </a:lnTo>
                  <a:lnTo>
                    <a:pt x="149759" y="188086"/>
                  </a:lnTo>
                  <a:lnTo>
                    <a:pt x="166360" y="231864"/>
                  </a:lnTo>
                  <a:lnTo>
                    <a:pt x="182645" y="278618"/>
                  </a:lnTo>
                  <a:lnTo>
                    <a:pt x="198659" y="327892"/>
                  </a:lnTo>
                  <a:lnTo>
                    <a:pt x="214449" y="379226"/>
                  </a:lnTo>
                  <a:lnTo>
                    <a:pt x="230060" y="432164"/>
                  </a:lnTo>
                  <a:lnTo>
                    <a:pt x="245539" y="486247"/>
                  </a:lnTo>
                  <a:lnTo>
                    <a:pt x="260933" y="541016"/>
                  </a:lnTo>
                  <a:lnTo>
                    <a:pt x="276287" y="596015"/>
                  </a:lnTo>
                  <a:lnTo>
                    <a:pt x="291647" y="650784"/>
                  </a:lnTo>
                  <a:lnTo>
                    <a:pt x="307059" y="704867"/>
                  </a:lnTo>
                  <a:lnTo>
                    <a:pt x="322571" y="757804"/>
                  </a:lnTo>
                  <a:lnTo>
                    <a:pt x="338227" y="809139"/>
                  </a:lnTo>
                  <a:lnTo>
                    <a:pt x="354075" y="858412"/>
                  </a:lnTo>
                  <a:lnTo>
                    <a:pt x="370160" y="905167"/>
                  </a:lnTo>
                  <a:lnTo>
                    <a:pt x="386529" y="948945"/>
                  </a:lnTo>
                  <a:lnTo>
                    <a:pt x="403227" y="989287"/>
                  </a:lnTo>
                  <a:lnTo>
                    <a:pt x="420301" y="1025736"/>
                  </a:lnTo>
                  <a:lnTo>
                    <a:pt x="455761" y="1085124"/>
                  </a:lnTo>
                  <a:lnTo>
                    <a:pt x="493280" y="1123444"/>
                  </a:lnTo>
                  <a:lnTo>
                    <a:pt x="512926" y="1133558"/>
                  </a:lnTo>
                  <a:lnTo>
                    <a:pt x="533225" y="1137031"/>
                  </a:lnTo>
                </a:path>
                <a:path w="1760220" h="1137284">
                  <a:moveTo>
                    <a:pt x="533225" y="1137031"/>
                  </a:moveTo>
                  <a:lnTo>
                    <a:pt x="1759643" y="1137031"/>
                  </a:lnTo>
                </a:path>
              </a:pathLst>
            </a:custGeom>
            <a:ln w="177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511084" y="6395803"/>
              <a:ext cx="1760220" cy="284480"/>
            </a:xfrm>
            <a:custGeom>
              <a:avLst/>
              <a:gdLst/>
              <a:ahLst/>
              <a:cxnLst/>
              <a:rect l="l" t="t" r="r" b="b"/>
              <a:pathLst>
                <a:path w="1760220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1760220" h="284479">
                  <a:moveTo>
                    <a:pt x="533225" y="0"/>
                  </a:moveTo>
                  <a:lnTo>
                    <a:pt x="1759643" y="0"/>
                  </a:lnTo>
                </a:path>
              </a:pathLst>
            </a:custGeom>
            <a:ln w="17770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466649" y="2416191"/>
              <a:ext cx="995680" cy="852805"/>
            </a:xfrm>
            <a:custGeom>
              <a:avLst/>
              <a:gdLst/>
              <a:ahLst/>
              <a:cxnLst/>
              <a:rect l="l" t="t" r="r" b="b"/>
              <a:pathLst>
                <a:path w="995679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995679" h="852804">
                  <a:moveTo>
                    <a:pt x="533225" y="852773"/>
                  </a:moveTo>
                  <a:lnTo>
                    <a:pt x="995353" y="852773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466649" y="1847676"/>
              <a:ext cx="995680" cy="568960"/>
            </a:xfrm>
            <a:custGeom>
              <a:avLst/>
              <a:gdLst/>
              <a:ahLst/>
              <a:cxnLst/>
              <a:rect l="l" t="t" r="r" b="b"/>
              <a:pathLst>
                <a:path w="995679" h="568960">
                  <a:moveTo>
                    <a:pt x="0" y="568515"/>
                  </a:moveTo>
                  <a:lnTo>
                    <a:pt x="62296" y="552597"/>
                  </a:lnTo>
                  <a:lnTo>
                    <a:pt x="118930" y="509390"/>
                  </a:lnTo>
                  <a:lnTo>
                    <a:pt x="145553" y="479685"/>
                  </a:lnTo>
                  <a:lnTo>
                    <a:pt x="171277" y="445716"/>
                  </a:lnTo>
                  <a:lnTo>
                    <a:pt x="196272" y="408336"/>
                  </a:lnTo>
                  <a:lnTo>
                    <a:pt x="220712" y="368398"/>
                  </a:lnTo>
                  <a:lnTo>
                    <a:pt x="244768" y="326754"/>
                  </a:lnTo>
                  <a:lnTo>
                    <a:pt x="268612" y="284257"/>
                  </a:lnTo>
                  <a:lnTo>
                    <a:pt x="292416" y="241761"/>
                  </a:lnTo>
                  <a:lnTo>
                    <a:pt x="316351" y="200117"/>
                  </a:lnTo>
                  <a:lnTo>
                    <a:pt x="340591" y="160179"/>
                  </a:lnTo>
                  <a:lnTo>
                    <a:pt x="365307" y="122799"/>
                  </a:lnTo>
                  <a:lnTo>
                    <a:pt x="390670" y="88830"/>
                  </a:lnTo>
                  <a:lnTo>
                    <a:pt x="416854" y="59125"/>
                  </a:lnTo>
                  <a:lnTo>
                    <a:pt x="472368" y="15918"/>
                  </a:lnTo>
                  <a:lnTo>
                    <a:pt x="502043" y="4121"/>
                  </a:lnTo>
                  <a:lnTo>
                    <a:pt x="533225" y="0"/>
                  </a:lnTo>
                </a:path>
                <a:path w="995679" h="56896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466649" y="2131934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8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466649" y="2416192"/>
              <a:ext cx="1004569" cy="284480"/>
            </a:xfrm>
            <a:custGeom>
              <a:avLst/>
              <a:gdLst/>
              <a:ahLst/>
              <a:cxnLst/>
              <a:rect l="l" t="t" r="r" b="b"/>
              <a:pathLst>
                <a:path w="1004570" h="284480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1004570" h="284480">
                  <a:moveTo>
                    <a:pt x="533225" y="284257"/>
                  </a:moveTo>
                  <a:lnTo>
                    <a:pt x="1004241" y="284257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466649" y="1563419"/>
              <a:ext cx="1040130" cy="852805"/>
            </a:xfrm>
            <a:custGeom>
              <a:avLst/>
              <a:gdLst/>
              <a:ahLst/>
              <a:cxnLst/>
              <a:rect l="l" t="t" r="r" b="b"/>
              <a:pathLst>
                <a:path w="1040129" h="852805">
                  <a:moveTo>
                    <a:pt x="0" y="852773"/>
                  </a:moveTo>
                  <a:lnTo>
                    <a:pt x="50334" y="837273"/>
                  </a:lnTo>
                  <a:lnTo>
                    <a:pt x="96868" y="794266"/>
                  </a:lnTo>
                  <a:lnTo>
                    <a:pt x="140306" y="728991"/>
                  </a:lnTo>
                  <a:lnTo>
                    <a:pt x="161084" y="689641"/>
                  </a:lnTo>
                  <a:lnTo>
                    <a:pt x="181353" y="646689"/>
                  </a:lnTo>
                  <a:lnTo>
                    <a:pt x="201199" y="600789"/>
                  </a:lnTo>
                  <a:lnTo>
                    <a:pt x="220712" y="552597"/>
                  </a:lnTo>
                  <a:lnTo>
                    <a:pt x="239979" y="502768"/>
                  </a:lnTo>
                  <a:lnTo>
                    <a:pt x="259089" y="451956"/>
                  </a:lnTo>
                  <a:lnTo>
                    <a:pt x="278128" y="400817"/>
                  </a:lnTo>
                  <a:lnTo>
                    <a:pt x="297187" y="350005"/>
                  </a:lnTo>
                  <a:lnTo>
                    <a:pt x="316351" y="300176"/>
                  </a:lnTo>
                  <a:lnTo>
                    <a:pt x="335711" y="251984"/>
                  </a:lnTo>
                  <a:lnTo>
                    <a:pt x="355352" y="206084"/>
                  </a:lnTo>
                  <a:lnTo>
                    <a:pt x="375365" y="163132"/>
                  </a:lnTo>
                  <a:lnTo>
                    <a:pt x="395836" y="123781"/>
                  </a:lnTo>
                  <a:lnTo>
                    <a:pt x="416854" y="88688"/>
                  </a:lnTo>
                  <a:lnTo>
                    <a:pt x="460882" y="33892"/>
                  </a:lnTo>
                  <a:lnTo>
                    <a:pt x="508153" y="3984"/>
                  </a:lnTo>
                  <a:lnTo>
                    <a:pt x="533225" y="0"/>
                  </a:lnTo>
                </a:path>
                <a:path w="1040129" h="852805">
                  <a:moveTo>
                    <a:pt x="533225" y="0"/>
                  </a:moveTo>
                  <a:lnTo>
                    <a:pt x="1039789" y="0"/>
                  </a:lnTo>
                </a:path>
              </a:pathLst>
            </a:custGeom>
            <a:ln w="177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8470890" y="2416192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8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470890" y="2700450"/>
              <a:ext cx="995680" cy="0"/>
            </a:xfrm>
            <a:custGeom>
              <a:avLst/>
              <a:gdLst/>
              <a:ahLst/>
              <a:cxnLst/>
              <a:rect l="l" t="t" r="r" b="b"/>
              <a:pathLst>
                <a:path w="995679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995679" h="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8470890" y="2700450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80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995679" h="284480">
                  <a:moveTo>
                    <a:pt x="533225" y="284257"/>
                  </a:moveTo>
                  <a:lnTo>
                    <a:pt x="995353" y="284257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8506439" y="1563419"/>
              <a:ext cx="1475740" cy="0"/>
            </a:xfrm>
            <a:custGeom>
              <a:avLst/>
              <a:gdLst/>
              <a:ahLst/>
              <a:cxnLst/>
              <a:rect l="l" t="t" r="r" b="b"/>
              <a:pathLst>
                <a:path w="14757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75740" h="0">
                  <a:moveTo>
                    <a:pt x="533225" y="0"/>
                  </a:moveTo>
                  <a:lnTo>
                    <a:pt x="1475256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462003" y="2131934"/>
              <a:ext cx="1253490" cy="0"/>
            </a:xfrm>
            <a:custGeom>
              <a:avLst/>
              <a:gdLst/>
              <a:ahLst/>
              <a:cxnLst/>
              <a:rect l="l" t="t" r="r" b="b"/>
              <a:pathLst>
                <a:path w="125349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53490" h="0">
                  <a:moveTo>
                    <a:pt x="533225" y="0"/>
                  </a:moveTo>
                  <a:lnTo>
                    <a:pt x="1253079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462003" y="1847676"/>
              <a:ext cx="1209040" cy="0"/>
            </a:xfrm>
            <a:custGeom>
              <a:avLst/>
              <a:gdLst/>
              <a:ahLst/>
              <a:cxnLst/>
              <a:rect l="l" t="t" r="r" b="b"/>
              <a:pathLst>
                <a:path w="12090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09040" h="0">
                  <a:moveTo>
                    <a:pt x="533225" y="0"/>
                  </a:moveTo>
                  <a:lnTo>
                    <a:pt x="1208644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462003" y="3268965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182370" h="0">
                  <a:moveTo>
                    <a:pt x="533225" y="0"/>
                  </a:moveTo>
                  <a:lnTo>
                    <a:pt x="1181982" y="0"/>
                  </a:lnTo>
                </a:path>
              </a:pathLst>
            </a:custGeom>
            <a:ln w="888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836475" y="9096253"/>
              <a:ext cx="1466850" cy="142240"/>
            </a:xfrm>
            <a:custGeom>
              <a:avLst/>
              <a:gdLst/>
              <a:ahLst/>
              <a:cxnLst/>
              <a:rect l="l" t="t" r="r" b="b"/>
              <a:pathLst>
                <a:path w="1466850" h="142240">
                  <a:moveTo>
                    <a:pt x="0" y="0"/>
                  </a:moveTo>
                  <a:lnTo>
                    <a:pt x="52344" y="2796"/>
                  </a:lnTo>
                  <a:lnTo>
                    <a:pt x="100596" y="10528"/>
                  </a:lnTo>
                  <a:lnTo>
                    <a:pt x="145553" y="22207"/>
                  </a:lnTo>
                  <a:lnTo>
                    <a:pt x="188011" y="36848"/>
                  </a:lnTo>
                  <a:lnTo>
                    <a:pt x="228765" y="53462"/>
                  </a:lnTo>
                  <a:lnTo>
                    <a:pt x="268612" y="71064"/>
                  </a:lnTo>
                  <a:lnTo>
                    <a:pt x="308348" y="88666"/>
                  </a:lnTo>
                  <a:lnTo>
                    <a:pt x="348768" y="105280"/>
                  </a:lnTo>
                  <a:lnTo>
                    <a:pt x="390670" y="119921"/>
                  </a:lnTo>
                  <a:lnTo>
                    <a:pt x="434850" y="131600"/>
                  </a:lnTo>
                  <a:lnTo>
                    <a:pt x="482102" y="139332"/>
                  </a:lnTo>
                  <a:lnTo>
                    <a:pt x="533225" y="142128"/>
                  </a:lnTo>
                </a:path>
                <a:path w="1466850" h="142240">
                  <a:moveTo>
                    <a:pt x="533225" y="142128"/>
                  </a:moveTo>
                  <a:lnTo>
                    <a:pt x="1466369" y="142128"/>
                  </a:lnTo>
                </a:path>
              </a:pathLst>
            </a:custGeom>
            <a:ln w="44425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519971" y="3553223"/>
              <a:ext cx="1040130" cy="852805"/>
            </a:xfrm>
            <a:custGeom>
              <a:avLst/>
              <a:gdLst/>
              <a:ahLst/>
              <a:cxnLst/>
              <a:rect l="l" t="t" r="r" b="b"/>
              <a:pathLst>
                <a:path w="1040129" h="852804">
                  <a:moveTo>
                    <a:pt x="0" y="852773"/>
                  </a:moveTo>
                  <a:lnTo>
                    <a:pt x="50334" y="837273"/>
                  </a:lnTo>
                  <a:lnTo>
                    <a:pt x="96868" y="794266"/>
                  </a:lnTo>
                  <a:lnTo>
                    <a:pt x="140306" y="728991"/>
                  </a:lnTo>
                  <a:lnTo>
                    <a:pt x="161084" y="689641"/>
                  </a:lnTo>
                  <a:lnTo>
                    <a:pt x="181353" y="646689"/>
                  </a:lnTo>
                  <a:lnTo>
                    <a:pt x="201199" y="600789"/>
                  </a:lnTo>
                  <a:lnTo>
                    <a:pt x="220712" y="552597"/>
                  </a:lnTo>
                  <a:lnTo>
                    <a:pt x="239979" y="502768"/>
                  </a:lnTo>
                  <a:lnTo>
                    <a:pt x="259089" y="451956"/>
                  </a:lnTo>
                  <a:lnTo>
                    <a:pt x="278128" y="400817"/>
                  </a:lnTo>
                  <a:lnTo>
                    <a:pt x="297187" y="350005"/>
                  </a:lnTo>
                  <a:lnTo>
                    <a:pt x="316351" y="300176"/>
                  </a:lnTo>
                  <a:lnTo>
                    <a:pt x="335711" y="251984"/>
                  </a:lnTo>
                  <a:lnTo>
                    <a:pt x="355352" y="206084"/>
                  </a:lnTo>
                  <a:lnTo>
                    <a:pt x="375365" y="163132"/>
                  </a:lnTo>
                  <a:lnTo>
                    <a:pt x="395836" y="123781"/>
                  </a:lnTo>
                  <a:lnTo>
                    <a:pt x="416854" y="88688"/>
                  </a:lnTo>
                  <a:lnTo>
                    <a:pt x="460882" y="33892"/>
                  </a:lnTo>
                  <a:lnTo>
                    <a:pt x="508153" y="3984"/>
                  </a:lnTo>
                  <a:lnTo>
                    <a:pt x="533225" y="0"/>
                  </a:lnTo>
                </a:path>
                <a:path w="1040129" h="852804">
                  <a:moveTo>
                    <a:pt x="533225" y="0"/>
                  </a:moveTo>
                  <a:lnTo>
                    <a:pt x="1039789" y="0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559761" y="3553223"/>
              <a:ext cx="1475740" cy="0"/>
            </a:xfrm>
            <a:custGeom>
              <a:avLst/>
              <a:gdLst/>
              <a:ahLst/>
              <a:cxnLst/>
              <a:rect l="l" t="t" r="r" b="b"/>
              <a:pathLst>
                <a:path w="14757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75740" h="0">
                  <a:moveTo>
                    <a:pt x="533225" y="0"/>
                  </a:moveTo>
                  <a:lnTo>
                    <a:pt x="1475256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519971" y="3837482"/>
              <a:ext cx="995680" cy="568960"/>
            </a:xfrm>
            <a:custGeom>
              <a:avLst/>
              <a:gdLst/>
              <a:ahLst/>
              <a:cxnLst/>
              <a:rect l="l" t="t" r="r" b="b"/>
              <a:pathLst>
                <a:path w="995679" h="568960">
                  <a:moveTo>
                    <a:pt x="0" y="568515"/>
                  </a:moveTo>
                  <a:lnTo>
                    <a:pt x="62296" y="552597"/>
                  </a:lnTo>
                  <a:lnTo>
                    <a:pt x="118930" y="509390"/>
                  </a:lnTo>
                  <a:lnTo>
                    <a:pt x="145553" y="479685"/>
                  </a:lnTo>
                  <a:lnTo>
                    <a:pt x="171277" y="445716"/>
                  </a:lnTo>
                  <a:lnTo>
                    <a:pt x="196272" y="408336"/>
                  </a:lnTo>
                  <a:lnTo>
                    <a:pt x="220712" y="368398"/>
                  </a:lnTo>
                  <a:lnTo>
                    <a:pt x="244768" y="326754"/>
                  </a:lnTo>
                  <a:lnTo>
                    <a:pt x="268612" y="284257"/>
                  </a:lnTo>
                  <a:lnTo>
                    <a:pt x="292416" y="241761"/>
                  </a:lnTo>
                  <a:lnTo>
                    <a:pt x="316351" y="200117"/>
                  </a:lnTo>
                  <a:lnTo>
                    <a:pt x="340591" y="160179"/>
                  </a:lnTo>
                  <a:lnTo>
                    <a:pt x="365307" y="122799"/>
                  </a:lnTo>
                  <a:lnTo>
                    <a:pt x="390670" y="88830"/>
                  </a:lnTo>
                  <a:lnTo>
                    <a:pt x="416854" y="59125"/>
                  </a:lnTo>
                  <a:lnTo>
                    <a:pt x="472368" y="15918"/>
                  </a:lnTo>
                  <a:lnTo>
                    <a:pt x="502043" y="4121"/>
                  </a:lnTo>
                  <a:lnTo>
                    <a:pt x="533225" y="0"/>
                  </a:lnTo>
                </a:path>
                <a:path w="995679" h="56896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515325" y="3837482"/>
              <a:ext cx="1209040" cy="0"/>
            </a:xfrm>
            <a:custGeom>
              <a:avLst/>
              <a:gdLst/>
              <a:ahLst/>
              <a:cxnLst/>
              <a:rect l="l" t="t" r="r" b="b"/>
              <a:pathLst>
                <a:path w="12090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09040" h="0">
                  <a:moveTo>
                    <a:pt x="533225" y="0"/>
                  </a:moveTo>
                  <a:lnTo>
                    <a:pt x="1208644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7519971" y="4121740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79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515325" y="4121740"/>
              <a:ext cx="1253490" cy="0"/>
            </a:xfrm>
            <a:custGeom>
              <a:avLst/>
              <a:gdLst/>
              <a:ahLst/>
              <a:cxnLst/>
              <a:rect l="l" t="t" r="r" b="b"/>
              <a:pathLst>
                <a:path w="125349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53490" h="0">
                  <a:moveTo>
                    <a:pt x="533225" y="0"/>
                  </a:moveTo>
                  <a:lnTo>
                    <a:pt x="1253079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7519971" y="4405997"/>
              <a:ext cx="1004569" cy="284480"/>
            </a:xfrm>
            <a:custGeom>
              <a:avLst/>
              <a:gdLst/>
              <a:ahLst/>
              <a:cxnLst/>
              <a:rect l="l" t="t" r="r" b="b"/>
              <a:pathLst>
                <a:path w="1004570" h="284479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1004570" h="284479">
                  <a:moveTo>
                    <a:pt x="533225" y="284257"/>
                  </a:moveTo>
                  <a:lnTo>
                    <a:pt x="1004241" y="284257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524212" y="4405997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79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524212" y="4690255"/>
              <a:ext cx="995680" cy="0"/>
            </a:xfrm>
            <a:custGeom>
              <a:avLst/>
              <a:gdLst/>
              <a:ahLst/>
              <a:cxnLst/>
              <a:rect l="l" t="t" r="r" b="b"/>
              <a:pathLst>
                <a:path w="995679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995679" h="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8524212" y="4690255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995679" h="284479">
                  <a:moveTo>
                    <a:pt x="533225" y="284257"/>
                  </a:moveTo>
                  <a:lnTo>
                    <a:pt x="995353" y="284257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519971" y="4405997"/>
              <a:ext cx="995680" cy="852805"/>
            </a:xfrm>
            <a:custGeom>
              <a:avLst/>
              <a:gdLst/>
              <a:ahLst/>
              <a:cxnLst/>
              <a:rect l="l" t="t" r="r" b="b"/>
              <a:pathLst>
                <a:path w="995679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995679" h="852804">
                  <a:moveTo>
                    <a:pt x="533225" y="852773"/>
                  </a:moveTo>
                  <a:lnTo>
                    <a:pt x="995353" y="852773"/>
                  </a:lnTo>
                </a:path>
              </a:pathLst>
            </a:custGeom>
            <a:ln w="177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8515325" y="5258771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182370" h="0">
                  <a:moveTo>
                    <a:pt x="533225" y="0"/>
                  </a:moveTo>
                  <a:lnTo>
                    <a:pt x="1181982" y="0"/>
                  </a:lnTo>
                </a:path>
              </a:pathLst>
            </a:custGeom>
            <a:ln w="888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9270729" y="5543028"/>
              <a:ext cx="1040130" cy="852805"/>
            </a:xfrm>
            <a:custGeom>
              <a:avLst/>
              <a:gdLst/>
              <a:ahLst/>
              <a:cxnLst/>
              <a:rect l="l" t="t" r="r" b="b"/>
              <a:pathLst>
                <a:path w="1040129" h="852804">
                  <a:moveTo>
                    <a:pt x="0" y="852773"/>
                  </a:moveTo>
                  <a:lnTo>
                    <a:pt x="50334" y="837273"/>
                  </a:lnTo>
                  <a:lnTo>
                    <a:pt x="96868" y="794266"/>
                  </a:lnTo>
                  <a:lnTo>
                    <a:pt x="140306" y="728991"/>
                  </a:lnTo>
                  <a:lnTo>
                    <a:pt x="161084" y="689641"/>
                  </a:lnTo>
                  <a:lnTo>
                    <a:pt x="181353" y="646689"/>
                  </a:lnTo>
                  <a:lnTo>
                    <a:pt x="201199" y="600789"/>
                  </a:lnTo>
                  <a:lnTo>
                    <a:pt x="220712" y="552597"/>
                  </a:lnTo>
                  <a:lnTo>
                    <a:pt x="239979" y="502768"/>
                  </a:lnTo>
                  <a:lnTo>
                    <a:pt x="259089" y="451956"/>
                  </a:lnTo>
                  <a:lnTo>
                    <a:pt x="278128" y="400817"/>
                  </a:lnTo>
                  <a:lnTo>
                    <a:pt x="297187" y="350005"/>
                  </a:lnTo>
                  <a:lnTo>
                    <a:pt x="316351" y="300176"/>
                  </a:lnTo>
                  <a:lnTo>
                    <a:pt x="335711" y="251984"/>
                  </a:lnTo>
                  <a:lnTo>
                    <a:pt x="355352" y="206084"/>
                  </a:lnTo>
                  <a:lnTo>
                    <a:pt x="375365" y="163132"/>
                  </a:lnTo>
                  <a:lnTo>
                    <a:pt x="395836" y="123781"/>
                  </a:lnTo>
                  <a:lnTo>
                    <a:pt x="416854" y="88688"/>
                  </a:lnTo>
                  <a:lnTo>
                    <a:pt x="460882" y="33892"/>
                  </a:lnTo>
                  <a:lnTo>
                    <a:pt x="508153" y="3984"/>
                  </a:lnTo>
                  <a:lnTo>
                    <a:pt x="533225" y="0"/>
                  </a:lnTo>
                </a:path>
                <a:path w="1040129" h="852804">
                  <a:moveTo>
                    <a:pt x="533225" y="0"/>
                  </a:moveTo>
                  <a:lnTo>
                    <a:pt x="1039789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0310517" y="5543028"/>
              <a:ext cx="1475740" cy="0"/>
            </a:xfrm>
            <a:custGeom>
              <a:avLst/>
              <a:gdLst/>
              <a:ahLst/>
              <a:cxnLst/>
              <a:rect l="l" t="t" r="r" b="b"/>
              <a:pathLst>
                <a:path w="14757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475740" h="0">
                  <a:moveTo>
                    <a:pt x="533225" y="0"/>
                  </a:moveTo>
                  <a:lnTo>
                    <a:pt x="1475256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9270729" y="5827287"/>
              <a:ext cx="995680" cy="568960"/>
            </a:xfrm>
            <a:custGeom>
              <a:avLst/>
              <a:gdLst/>
              <a:ahLst/>
              <a:cxnLst/>
              <a:rect l="l" t="t" r="r" b="b"/>
              <a:pathLst>
                <a:path w="995679" h="568960">
                  <a:moveTo>
                    <a:pt x="0" y="568515"/>
                  </a:moveTo>
                  <a:lnTo>
                    <a:pt x="62296" y="552597"/>
                  </a:lnTo>
                  <a:lnTo>
                    <a:pt x="118930" y="509390"/>
                  </a:lnTo>
                  <a:lnTo>
                    <a:pt x="145553" y="479685"/>
                  </a:lnTo>
                  <a:lnTo>
                    <a:pt x="171277" y="445716"/>
                  </a:lnTo>
                  <a:lnTo>
                    <a:pt x="196272" y="408336"/>
                  </a:lnTo>
                  <a:lnTo>
                    <a:pt x="220712" y="368398"/>
                  </a:lnTo>
                  <a:lnTo>
                    <a:pt x="244768" y="326754"/>
                  </a:lnTo>
                  <a:lnTo>
                    <a:pt x="268612" y="284257"/>
                  </a:lnTo>
                  <a:lnTo>
                    <a:pt x="292416" y="241761"/>
                  </a:lnTo>
                  <a:lnTo>
                    <a:pt x="316351" y="200117"/>
                  </a:lnTo>
                  <a:lnTo>
                    <a:pt x="340591" y="160179"/>
                  </a:lnTo>
                  <a:lnTo>
                    <a:pt x="365307" y="122799"/>
                  </a:lnTo>
                  <a:lnTo>
                    <a:pt x="390670" y="88830"/>
                  </a:lnTo>
                  <a:lnTo>
                    <a:pt x="416854" y="59125"/>
                  </a:lnTo>
                  <a:lnTo>
                    <a:pt x="472368" y="15918"/>
                  </a:lnTo>
                  <a:lnTo>
                    <a:pt x="502043" y="4121"/>
                  </a:lnTo>
                  <a:lnTo>
                    <a:pt x="533225" y="0"/>
                  </a:lnTo>
                </a:path>
                <a:path w="995679" h="56896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0266082" y="5827287"/>
              <a:ext cx="1209040" cy="0"/>
            </a:xfrm>
            <a:custGeom>
              <a:avLst/>
              <a:gdLst/>
              <a:ahLst/>
              <a:cxnLst/>
              <a:rect l="l" t="t" r="r" b="b"/>
              <a:pathLst>
                <a:path w="120904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09040" h="0">
                  <a:moveTo>
                    <a:pt x="533225" y="0"/>
                  </a:moveTo>
                  <a:lnTo>
                    <a:pt x="1208644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9270729" y="6111545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79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0266082" y="6111545"/>
              <a:ext cx="1253490" cy="0"/>
            </a:xfrm>
            <a:custGeom>
              <a:avLst/>
              <a:gdLst/>
              <a:ahLst/>
              <a:cxnLst/>
              <a:rect l="l" t="t" r="r" b="b"/>
              <a:pathLst>
                <a:path w="125349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253490" h="0">
                  <a:moveTo>
                    <a:pt x="533225" y="0"/>
                  </a:moveTo>
                  <a:lnTo>
                    <a:pt x="1253079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9270729" y="6395803"/>
              <a:ext cx="1004569" cy="284480"/>
            </a:xfrm>
            <a:custGeom>
              <a:avLst/>
              <a:gdLst/>
              <a:ahLst/>
              <a:cxnLst/>
              <a:rect l="l" t="t" r="r" b="b"/>
              <a:pathLst>
                <a:path w="1004570" h="284479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1004570" h="284479">
                  <a:moveTo>
                    <a:pt x="533225" y="284257"/>
                  </a:moveTo>
                  <a:lnTo>
                    <a:pt x="1004241" y="284257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0274970" y="6395803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284257"/>
                  </a:moveTo>
                  <a:lnTo>
                    <a:pt x="45135" y="280114"/>
                  </a:lnTo>
                  <a:lnTo>
                    <a:pt x="87181" y="268511"/>
                  </a:lnTo>
                  <a:lnTo>
                    <a:pt x="126639" y="250693"/>
                  </a:lnTo>
                  <a:lnTo>
                    <a:pt x="164009" y="227903"/>
                  </a:lnTo>
                  <a:lnTo>
                    <a:pt x="199794" y="201383"/>
                  </a:lnTo>
                  <a:lnTo>
                    <a:pt x="234494" y="172377"/>
                  </a:lnTo>
                  <a:lnTo>
                    <a:pt x="268612" y="142128"/>
                  </a:lnTo>
                  <a:lnTo>
                    <a:pt x="302648" y="111879"/>
                  </a:lnTo>
                  <a:lnTo>
                    <a:pt x="337103" y="82874"/>
                  </a:lnTo>
                  <a:lnTo>
                    <a:pt x="372480" y="56354"/>
                  </a:lnTo>
                  <a:lnTo>
                    <a:pt x="409279" y="33563"/>
                  </a:lnTo>
                  <a:lnTo>
                    <a:pt x="448002" y="15746"/>
                  </a:lnTo>
                  <a:lnTo>
                    <a:pt x="489150" y="4143"/>
                  </a:lnTo>
                  <a:lnTo>
                    <a:pt x="533225" y="0"/>
                  </a:lnTo>
                </a:path>
                <a:path w="995679" h="284479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10274970" y="6680061"/>
              <a:ext cx="995680" cy="0"/>
            </a:xfrm>
            <a:custGeom>
              <a:avLst/>
              <a:gdLst/>
              <a:ahLst/>
              <a:cxnLst/>
              <a:rect l="l" t="t" r="r" b="b"/>
              <a:pathLst>
                <a:path w="995679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995679" h="0">
                  <a:moveTo>
                    <a:pt x="533225" y="0"/>
                  </a:moveTo>
                  <a:lnTo>
                    <a:pt x="995353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0274970" y="6680061"/>
              <a:ext cx="995680" cy="284480"/>
            </a:xfrm>
            <a:custGeom>
              <a:avLst/>
              <a:gdLst/>
              <a:ahLst/>
              <a:cxnLst/>
              <a:rect l="l" t="t" r="r" b="b"/>
              <a:pathLst>
                <a:path w="995679" h="284479">
                  <a:moveTo>
                    <a:pt x="0" y="0"/>
                  </a:moveTo>
                  <a:lnTo>
                    <a:pt x="45135" y="4143"/>
                  </a:lnTo>
                  <a:lnTo>
                    <a:pt x="87181" y="15746"/>
                  </a:lnTo>
                  <a:lnTo>
                    <a:pt x="126639" y="33563"/>
                  </a:lnTo>
                  <a:lnTo>
                    <a:pt x="164009" y="56354"/>
                  </a:lnTo>
                  <a:lnTo>
                    <a:pt x="199794" y="82874"/>
                  </a:lnTo>
                  <a:lnTo>
                    <a:pt x="234494" y="111879"/>
                  </a:lnTo>
                  <a:lnTo>
                    <a:pt x="268612" y="142128"/>
                  </a:lnTo>
                  <a:lnTo>
                    <a:pt x="302648" y="172377"/>
                  </a:lnTo>
                  <a:lnTo>
                    <a:pt x="337103" y="201383"/>
                  </a:lnTo>
                  <a:lnTo>
                    <a:pt x="372480" y="227903"/>
                  </a:lnTo>
                  <a:lnTo>
                    <a:pt x="409279" y="250693"/>
                  </a:lnTo>
                  <a:lnTo>
                    <a:pt x="448002" y="268511"/>
                  </a:lnTo>
                  <a:lnTo>
                    <a:pt x="489150" y="280114"/>
                  </a:lnTo>
                  <a:lnTo>
                    <a:pt x="533225" y="284257"/>
                  </a:lnTo>
                </a:path>
                <a:path w="995679" h="284479">
                  <a:moveTo>
                    <a:pt x="533225" y="284257"/>
                  </a:moveTo>
                  <a:lnTo>
                    <a:pt x="995353" y="284257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9270729" y="6395802"/>
              <a:ext cx="995680" cy="852805"/>
            </a:xfrm>
            <a:custGeom>
              <a:avLst/>
              <a:gdLst/>
              <a:ahLst/>
              <a:cxnLst/>
              <a:rect l="l" t="t" r="r" b="b"/>
              <a:pathLst>
                <a:path w="995679" h="852804">
                  <a:moveTo>
                    <a:pt x="0" y="0"/>
                  </a:moveTo>
                  <a:lnTo>
                    <a:pt x="50334" y="15500"/>
                  </a:lnTo>
                  <a:lnTo>
                    <a:pt x="96868" y="58507"/>
                  </a:lnTo>
                  <a:lnTo>
                    <a:pt x="140306" y="123781"/>
                  </a:lnTo>
                  <a:lnTo>
                    <a:pt x="161084" y="163132"/>
                  </a:lnTo>
                  <a:lnTo>
                    <a:pt x="181353" y="206084"/>
                  </a:lnTo>
                  <a:lnTo>
                    <a:pt x="201199" y="251984"/>
                  </a:lnTo>
                  <a:lnTo>
                    <a:pt x="220712" y="300176"/>
                  </a:lnTo>
                  <a:lnTo>
                    <a:pt x="239979" y="350005"/>
                  </a:lnTo>
                  <a:lnTo>
                    <a:pt x="259089" y="400817"/>
                  </a:lnTo>
                  <a:lnTo>
                    <a:pt x="278128" y="451956"/>
                  </a:lnTo>
                  <a:lnTo>
                    <a:pt x="297187" y="502768"/>
                  </a:lnTo>
                  <a:lnTo>
                    <a:pt x="316351" y="552597"/>
                  </a:lnTo>
                  <a:lnTo>
                    <a:pt x="335711" y="600789"/>
                  </a:lnTo>
                  <a:lnTo>
                    <a:pt x="355352" y="646689"/>
                  </a:lnTo>
                  <a:lnTo>
                    <a:pt x="375365" y="689641"/>
                  </a:lnTo>
                  <a:lnTo>
                    <a:pt x="395836" y="728991"/>
                  </a:lnTo>
                  <a:lnTo>
                    <a:pt x="416854" y="764085"/>
                  </a:lnTo>
                  <a:lnTo>
                    <a:pt x="460882" y="818881"/>
                  </a:lnTo>
                  <a:lnTo>
                    <a:pt x="508153" y="848789"/>
                  </a:lnTo>
                  <a:lnTo>
                    <a:pt x="533225" y="852773"/>
                  </a:lnTo>
                </a:path>
                <a:path w="995679" h="852804">
                  <a:moveTo>
                    <a:pt x="533225" y="852773"/>
                  </a:moveTo>
                  <a:lnTo>
                    <a:pt x="995353" y="852773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0266082" y="7248577"/>
              <a:ext cx="1182370" cy="0"/>
            </a:xfrm>
            <a:custGeom>
              <a:avLst/>
              <a:gdLst/>
              <a:ahLst/>
              <a:cxnLst/>
              <a:rect l="l" t="t" r="r" b="b"/>
              <a:pathLst>
                <a:path w="1182370" h="0">
                  <a:moveTo>
                    <a:pt x="0" y="0"/>
                  </a:moveTo>
                  <a:lnTo>
                    <a:pt x="0" y="0"/>
                  </a:lnTo>
                  <a:lnTo>
                    <a:pt x="472368" y="0"/>
                  </a:lnTo>
                  <a:lnTo>
                    <a:pt x="533225" y="0"/>
                  </a:lnTo>
                </a:path>
                <a:path w="1182370" h="0">
                  <a:moveTo>
                    <a:pt x="533225" y="0"/>
                  </a:moveTo>
                  <a:lnTo>
                    <a:pt x="1181982" y="0"/>
                  </a:lnTo>
                </a:path>
              </a:pathLst>
            </a:custGeom>
            <a:ln w="888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12190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559886" y="0"/>
                  </a:moveTo>
                  <a:lnTo>
                    <a:pt x="62209" y="0"/>
                  </a:lnTo>
                  <a:lnTo>
                    <a:pt x="37994" y="4886"/>
                  </a:lnTo>
                  <a:lnTo>
                    <a:pt x="18220" y="18212"/>
                  </a:lnTo>
                  <a:lnTo>
                    <a:pt x="4888" y="37977"/>
                  </a:lnTo>
                  <a:lnTo>
                    <a:pt x="0" y="62181"/>
                  </a:lnTo>
                  <a:lnTo>
                    <a:pt x="0" y="302023"/>
                  </a:lnTo>
                  <a:lnTo>
                    <a:pt x="4888" y="326227"/>
                  </a:lnTo>
                  <a:lnTo>
                    <a:pt x="18220" y="345992"/>
                  </a:lnTo>
                  <a:lnTo>
                    <a:pt x="37994" y="359318"/>
                  </a:lnTo>
                  <a:lnTo>
                    <a:pt x="62209" y="364205"/>
                  </a:lnTo>
                  <a:lnTo>
                    <a:pt x="559886" y="364205"/>
                  </a:lnTo>
                  <a:lnTo>
                    <a:pt x="584101" y="359318"/>
                  </a:lnTo>
                  <a:lnTo>
                    <a:pt x="603875" y="345992"/>
                  </a:lnTo>
                  <a:lnTo>
                    <a:pt x="617207" y="326227"/>
                  </a:lnTo>
                  <a:lnTo>
                    <a:pt x="622096" y="302023"/>
                  </a:lnTo>
                  <a:lnTo>
                    <a:pt x="622096" y="62181"/>
                  </a:lnTo>
                  <a:lnTo>
                    <a:pt x="617207" y="37977"/>
                  </a:lnTo>
                  <a:lnTo>
                    <a:pt x="603875" y="18212"/>
                  </a:lnTo>
                  <a:lnTo>
                    <a:pt x="584101" y="4886"/>
                  </a:lnTo>
                  <a:lnTo>
                    <a:pt x="5598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219025" y="4694697"/>
              <a:ext cx="622300" cy="364490"/>
            </a:xfrm>
            <a:custGeom>
              <a:avLst/>
              <a:gdLst/>
              <a:ahLst/>
              <a:cxnLst/>
              <a:rect l="l" t="t" r="r" b="b"/>
              <a:pathLst>
                <a:path w="622300" h="364489">
                  <a:moveTo>
                    <a:pt x="62209" y="364205"/>
                  </a:moveTo>
                  <a:lnTo>
                    <a:pt x="37994" y="359318"/>
                  </a:lnTo>
                  <a:lnTo>
                    <a:pt x="18220" y="345992"/>
                  </a:lnTo>
                  <a:lnTo>
                    <a:pt x="4888" y="326227"/>
                  </a:lnTo>
                  <a:lnTo>
                    <a:pt x="0" y="302024"/>
                  </a:lnTo>
                  <a:lnTo>
                    <a:pt x="0" y="62181"/>
                  </a:lnTo>
                  <a:lnTo>
                    <a:pt x="4888" y="37977"/>
                  </a:lnTo>
                  <a:lnTo>
                    <a:pt x="18220" y="18212"/>
                  </a:lnTo>
                  <a:lnTo>
                    <a:pt x="37994" y="4886"/>
                  </a:lnTo>
                  <a:lnTo>
                    <a:pt x="62209" y="0"/>
                  </a:lnTo>
                  <a:lnTo>
                    <a:pt x="559886" y="0"/>
                  </a:lnTo>
                  <a:lnTo>
                    <a:pt x="584101" y="4886"/>
                  </a:lnTo>
                  <a:lnTo>
                    <a:pt x="603875" y="18212"/>
                  </a:lnTo>
                  <a:lnTo>
                    <a:pt x="617207" y="37977"/>
                  </a:lnTo>
                  <a:lnTo>
                    <a:pt x="622096" y="62181"/>
                  </a:lnTo>
                  <a:lnTo>
                    <a:pt x="622096" y="302024"/>
                  </a:lnTo>
                  <a:lnTo>
                    <a:pt x="617207" y="326227"/>
                  </a:lnTo>
                  <a:lnTo>
                    <a:pt x="603875" y="345992"/>
                  </a:lnTo>
                  <a:lnTo>
                    <a:pt x="584101" y="359318"/>
                  </a:lnTo>
                  <a:lnTo>
                    <a:pt x="559886" y="364205"/>
                  </a:lnTo>
                  <a:lnTo>
                    <a:pt x="62209" y="364205"/>
                  </a:lnTo>
                  <a:close/>
                </a:path>
              </a:pathLst>
            </a:custGeom>
            <a:ln w="17768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 txBox="1"/>
          <p:nvPr/>
        </p:nvSpPr>
        <p:spPr>
          <a:xfrm>
            <a:off x="1339631" y="4761944"/>
            <a:ext cx="347345" cy="2178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50" spc="-20">
                <a:latin typeface="Lucida Sans Unicode"/>
                <a:cs typeface="Lucida Sans Unicode"/>
              </a:rPr>
              <a:t>root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2414970" y="4508777"/>
            <a:ext cx="16256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>
                <a:latin typeface="Lucida Sans Unicode"/>
                <a:cs typeface="Lucida Sans Unicode"/>
              </a:rPr>
              <a:t>de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2414970" y="8914775"/>
            <a:ext cx="1619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>
                <a:latin typeface="Lucida Sans Unicode"/>
                <a:cs typeface="Lucida Sans Unicode"/>
              </a:rPr>
              <a:t>en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3410323" y="4508777"/>
            <a:ext cx="84899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my-onkopedia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4876693" y="4508777"/>
            <a:ext cx="154876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mammakarzinom-der-</a:t>
            </a:r>
            <a:r>
              <a:rPr dirty="0" sz="900" spc="-20">
                <a:latin typeface="Lucida Sans Unicode"/>
                <a:cs typeface="Lucida Sans Unicode"/>
              </a:rPr>
              <a:t>frau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876693" y="7919873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3410323" y="529166"/>
            <a:ext cx="3239770" cy="7327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47775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mammakarzinom-der-</a:t>
            </a:r>
            <a:r>
              <a:rPr dirty="0" sz="900" spc="-20">
                <a:latin typeface="Lucida Sans Unicode"/>
                <a:cs typeface="Lucida Sans Unicode"/>
              </a:rPr>
              <a:t>frau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900" spc="-10">
                <a:latin typeface="Lucida Sans Unicode"/>
                <a:cs typeface="Lucida Sans Unicode"/>
              </a:rPr>
              <a:t>onkopedia</a:t>
            </a:r>
            <a:endParaRPr sz="900">
              <a:latin typeface="Lucida Sans Unicode"/>
              <a:cs typeface="Lucida Sans Unicode"/>
            </a:endParaRPr>
          </a:p>
          <a:p>
            <a:pPr marL="1247775">
              <a:lnSpc>
                <a:spcPct val="100000"/>
              </a:lnSpc>
              <a:spcBef>
                <a:spcPts val="4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  <a:p>
            <a:pPr marL="1478915">
              <a:lnSpc>
                <a:spcPct val="100000"/>
              </a:lnSpc>
              <a:spcBef>
                <a:spcPts val="1160"/>
              </a:spcBef>
            </a:pPr>
            <a:r>
              <a:rPr dirty="0" sz="900">
                <a:latin typeface="Lucida Sans Unicode"/>
                <a:cs typeface="Lucida Sans Unicode"/>
              </a:rPr>
              <a:t>mammakarzinom-des-</a:t>
            </a:r>
            <a:r>
              <a:rPr dirty="0" sz="900" spc="-10">
                <a:latin typeface="Lucida Sans Unicode"/>
                <a:cs typeface="Lucida Sans Unicode"/>
              </a:rPr>
              <a:t>mannes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3410323" y="8204131"/>
            <a:ext cx="1202055" cy="7327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onkopedia-</a:t>
            </a:r>
            <a:r>
              <a:rPr dirty="0" sz="900" spc="-50">
                <a:latin typeface="Lucida Sans Unicode"/>
                <a:cs typeface="Lucida Sans Unicode"/>
              </a:rPr>
              <a:t>p</a:t>
            </a:r>
            <a:endParaRPr sz="900">
              <a:latin typeface="Lucida Sans Unicode"/>
              <a:cs typeface="Lucida Sans Unicode"/>
            </a:endParaRPr>
          </a:p>
          <a:p>
            <a:pPr marL="12700" marR="5080">
              <a:lnSpc>
                <a:spcPct val="207200"/>
              </a:lnSpc>
            </a:pPr>
            <a:r>
              <a:rPr dirty="0" sz="900">
                <a:latin typeface="Lucida Sans Unicode"/>
                <a:cs typeface="Lucida Sans Unicode"/>
              </a:rPr>
              <a:t>knowledge-</a:t>
            </a:r>
            <a:r>
              <a:rPr dirty="0" sz="900" spc="-10">
                <a:latin typeface="Lucida Sans Unicode"/>
                <a:cs typeface="Lucida Sans Unicode"/>
              </a:rPr>
              <a:t>database 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7045143" y="4224519"/>
            <a:ext cx="43053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current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7045143" y="6498582"/>
            <a:ext cx="4254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archive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7045143" y="2234713"/>
            <a:ext cx="295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draft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8084932" y="7351355"/>
            <a:ext cx="1142365" cy="44830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01.04.2013</a:t>
            </a:r>
            <a:endParaRPr sz="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07.08.2014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8084932" y="6214325"/>
            <a:ext cx="114236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Lucida Sans Unicode"/>
                <a:cs typeface="Lucida Sans Unicode"/>
              </a:rPr>
              <a:t>Version </a:t>
            </a:r>
            <a:r>
              <a:rPr dirty="0" sz="900" spc="-10">
                <a:latin typeface="Lucida Sans Unicode"/>
                <a:cs typeface="Lucida Sans Unicode"/>
              </a:rPr>
              <a:t>25.03.2012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8040497" y="3087487"/>
            <a:ext cx="2266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8040497" y="1666199"/>
            <a:ext cx="24320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8040497" y="1950456"/>
            <a:ext cx="2978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8040497" y="2518971"/>
            <a:ext cx="3873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8040497" y="1381941"/>
            <a:ext cx="422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9044738" y="2234713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1.jpg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9044738" y="2518971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9044738" y="2803229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9080286" y="1381941"/>
            <a:ext cx="8559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9035850" y="1950456"/>
            <a:ext cx="6318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index.html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9035850" y="1666199"/>
            <a:ext cx="5873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9035850" y="3087487"/>
            <a:ext cx="56324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3410323" y="9056904"/>
            <a:ext cx="84899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my-onkopedia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8093819" y="3371745"/>
            <a:ext cx="422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9133609" y="3371745"/>
            <a:ext cx="8559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8093819" y="3656004"/>
            <a:ext cx="24320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9089173" y="3656004"/>
            <a:ext cx="5873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8093819" y="3940262"/>
            <a:ext cx="2978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9089173" y="3940262"/>
            <a:ext cx="6318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index.html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3" name="object 93" descr=""/>
          <p:cNvSpPr txBox="1"/>
          <p:nvPr/>
        </p:nvSpPr>
        <p:spPr>
          <a:xfrm>
            <a:off x="8093819" y="4508777"/>
            <a:ext cx="3873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94" name="object 94" descr=""/>
          <p:cNvSpPr txBox="1"/>
          <p:nvPr/>
        </p:nvSpPr>
        <p:spPr>
          <a:xfrm>
            <a:off x="9098060" y="4224519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1.jpg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5" name="object 95" descr=""/>
          <p:cNvSpPr txBox="1"/>
          <p:nvPr/>
        </p:nvSpPr>
        <p:spPr>
          <a:xfrm>
            <a:off x="9098060" y="4508777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6" name="object 96" descr=""/>
          <p:cNvSpPr txBox="1"/>
          <p:nvPr/>
        </p:nvSpPr>
        <p:spPr>
          <a:xfrm>
            <a:off x="9098060" y="4793035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8093819" y="5077293"/>
            <a:ext cx="2266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9089173" y="5077293"/>
            <a:ext cx="56324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9" name="object 99" descr=""/>
          <p:cNvSpPr txBox="1"/>
          <p:nvPr/>
        </p:nvSpPr>
        <p:spPr>
          <a:xfrm>
            <a:off x="9844576" y="5361550"/>
            <a:ext cx="4222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source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00" name="object 100" descr=""/>
          <p:cNvSpPr txBox="1"/>
          <p:nvPr/>
        </p:nvSpPr>
        <p:spPr>
          <a:xfrm>
            <a:off x="10884365" y="5361550"/>
            <a:ext cx="85598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incoming.docx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1" name="object 101" descr=""/>
          <p:cNvSpPr txBox="1"/>
          <p:nvPr/>
        </p:nvSpPr>
        <p:spPr>
          <a:xfrm>
            <a:off x="9844576" y="5645809"/>
            <a:ext cx="243204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xml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02" name="object 102" descr=""/>
          <p:cNvSpPr txBox="1"/>
          <p:nvPr/>
        </p:nvSpPr>
        <p:spPr>
          <a:xfrm>
            <a:off x="10839930" y="5645809"/>
            <a:ext cx="58737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index.xml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9844576" y="5930067"/>
            <a:ext cx="29781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0" b="1">
                <a:latin typeface="Lucida Sans"/>
                <a:cs typeface="Lucida Sans"/>
              </a:rPr>
              <a:t>html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10839930" y="5930067"/>
            <a:ext cx="6318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index.html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5" name="object 105" descr=""/>
          <p:cNvSpPr txBox="1"/>
          <p:nvPr/>
        </p:nvSpPr>
        <p:spPr>
          <a:xfrm>
            <a:off x="9844576" y="6498582"/>
            <a:ext cx="38735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 b="1">
                <a:latin typeface="Lucida Sans"/>
                <a:cs typeface="Lucida Sans"/>
              </a:rPr>
              <a:t>media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06" name="object 106" descr=""/>
          <p:cNvSpPr txBox="1"/>
          <p:nvPr/>
        </p:nvSpPr>
        <p:spPr>
          <a:xfrm>
            <a:off x="10848817" y="6214325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1.jpg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10848817" y="6498582"/>
            <a:ext cx="3155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2.jpg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10848817" y="6782841"/>
            <a:ext cx="140970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50">
                <a:latin typeface="Lucida Sans Unicode"/>
                <a:cs typeface="Lucida Sans Unicode"/>
              </a:rPr>
              <a:t>…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9844576" y="7067098"/>
            <a:ext cx="22669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25" b="1">
                <a:latin typeface="Lucida Sans"/>
                <a:cs typeface="Lucida Sans"/>
              </a:rPr>
              <a:t>pdf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110" name="object 110" descr=""/>
          <p:cNvSpPr txBox="1"/>
          <p:nvPr/>
        </p:nvSpPr>
        <p:spPr>
          <a:xfrm>
            <a:off x="10839930" y="7067098"/>
            <a:ext cx="56324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 spc="-10">
                <a:latin typeface="Lucida Sans Unicode"/>
                <a:cs typeface="Lucida Sans Unicode"/>
              </a:rPr>
              <a:t>index.pdf</a:t>
            </a:r>
            <a:endParaRPr sz="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33337" y="-27940"/>
            <a:ext cx="11846560" cy="9462770"/>
            <a:chOff x="-33337" y="-27940"/>
            <a:chExt cx="11846560" cy="9462770"/>
          </a:xfrm>
        </p:grpSpPr>
        <p:sp>
          <p:nvSpPr>
            <p:cNvPr id="3" name="object 3" descr=""/>
            <p:cNvSpPr/>
            <p:nvPr/>
          </p:nvSpPr>
          <p:spPr>
            <a:xfrm>
              <a:off x="0" y="4447497"/>
              <a:ext cx="659765" cy="3810"/>
            </a:xfrm>
            <a:custGeom>
              <a:avLst/>
              <a:gdLst/>
              <a:ahLst/>
              <a:cxnLst/>
              <a:rect l="l" t="t" r="r" b="b"/>
              <a:pathLst>
                <a:path w="659765" h="3810">
                  <a:moveTo>
                    <a:pt x="0" y="3458"/>
                  </a:moveTo>
                  <a:lnTo>
                    <a:pt x="30356" y="1280"/>
                  </a:lnTo>
                  <a:lnTo>
                    <a:pt x="84010" y="0"/>
                  </a:lnTo>
                </a:path>
                <a:path w="659765" h="3810">
                  <a:moveTo>
                    <a:pt x="84010" y="0"/>
                  </a:moveTo>
                  <a:lnTo>
                    <a:pt x="659652" y="0"/>
                  </a:lnTo>
                </a:path>
              </a:pathLst>
            </a:custGeom>
            <a:ln w="6641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59652" y="0"/>
              <a:ext cx="545465" cy="4447540"/>
            </a:xfrm>
            <a:custGeom>
              <a:avLst/>
              <a:gdLst/>
              <a:ahLst/>
              <a:cxnLst/>
              <a:rect l="l" t="t" r="r" b="b"/>
              <a:pathLst>
                <a:path w="545465" h="4447540">
                  <a:moveTo>
                    <a:pt x="0" y="4447497"/>
                  </a:moveTo>
                  <a:lnTo>
                    <a:pt x="37940" y="4416001"/>
                  </a:lnTo>
                  <a:lnTo>
                    <a:pt x="59826" y="4368451"/>
                  </a:lnTo>
                  <a:lnTo>
                    <a:pt x="74077" y="4325640"/>
                  </a:lnTo>
                  <a:lnTo>
                    <a:pt x="88068" y="4274402"/>
                  </a:lnTo>
                  <a:lnTo>
                    <a:pt x="101813" y="4215134"/>
                  </a:lnTo>
                  <a:lnTo>
                    <a:pt x="115322" y="4148233"/>
                  </a:lnTo>
                  <a:lnTo>
                    <a:pt x="128608" y="4074094"/>
                  </a:lnTo>
                  <a:lnTo>
                    <a:pt x="135170" y="4034435"/>
                  </a:lnTo>
                  <a:lnTo>
                    <a:pt x="141682" y="3993115"/>
                  </a:lnTo>
                  <a:lnTo>
                    <a:pt x="148143" y="3950184"/>
                  </a:lnTo>
                  <a:lnTo>
                    <a:pt x="154556" y="3905691"/>
                  </a:lnTo>
                  <a:lnTo>
                    <a:pt x="160923" y="3859687"/>
                  </a:lnTo>
                  <a:lnTo>
                    <a:pt x="167243" y="3812221"/>
                  </a:lnTo>
                  <a:lnTo>
                    <a:pt x="173520" y="3763342"/>
                  </a:lnTo>
                  <a:lnTo>
                    <a:pt x="179754" y="3713099"/>
                  </a:lnTo>
                  <a:lnTo>
                    <a:pt x="185947" y="3661543"/>
                  </a:lnTo>
                  <a:lnTo>
                    <a:pt x="192101" y="3608723"/>
                  </a:lnTo>
                  <a:lnTo>
                    <a:pt x="198216" y="3554689"/>
                  </a:lnTo>
                  <a:lnTo>
                    <a:pt x="204295" y="3499490"/>
                  </a:lnTo>
                  <a:lnTo>
                    <a:pt x="210339" y="3443175"/>
                  </a:lnTo>
                  <a:lnTo>
                    <a:pt x="216349" y="3385795"/>
                  </a:lnTo>
                  <a:lnTo>
                    <a:pt x="222327" y="3327399"/>
                  </a:lnTo>
                  <a:lnTo>
                    <a:pt x="228275" y="3268035"/>
                  </a:lnTo>
                  <a:lnTo>
                    <a:pt x="234193" y="3207755"/>
                  </a:lnTo>
                  <a:lnTo>
                    <a:pt x="240083" y="3146608"/>
                  </a:lnTo>
                  <a:lnTo>
                    <a:pt x="245947" y="3084642"/>
                  </a:lnTo>
                  <a:lnTo>
                    <a:pt x="251787" y="3021909"/>
                  </a:lnTo>
                  <a:lnTo>
                    <a:pt x="257603" y="2958456"/>
                  </a:lnTo>
                  <a:lnTo>
                    <a:pt x="263397" y="2894335"/>
                  </a:lnTo>
                  <a:lnTo>
                    <a:pt x="269171" y="2829593"/>
                  </a:lnTo>
                  <a:lnTo>
                    <a:pt x="274927" y="2764282"/>
                  </a:lnTo>
                  <a:lnTo>
                    <a:pt x="280664" y="2698450"/>
                  </a:lnTo>
                  <a:lnTo>
                    <a:pt x="286386" y="2632147"/>
                  </a:lnTo>
                  <a:lnTo>
                    <a:pt x="292094" y="2565423"/>
                  </a:lnTo>
                  <a:lnTo>
                    <a:pt x="297789" y="2498328"/>
                  </a:lnTo>
                  <a:lnTo>
                    <a:pt x="303472" y="2430910"/>
                  </a:lnTo>
                  <a:lnTo>
                    <a:pt x="309145" y="2363219"/>
                  </a:lnTo>
                  <a:lnTo>
                    <a:pt x="314810" y="2295305"/>
                  </a:lnTo>
                  <a:lnTo>
                    <a:pt x="320468" y="2227218"/>
                  </a:lnTo>
                  <a:lnTo>
                    <a:pt x="326120" y="2159007"/>
                  </a:lnTo>
                  <a:lnTo>
                    <a:pt x="331769" y="2090721"/>
                  </a:lnTo>
                  <a:lnTo>
                    <a:pt x="337415" y="2022411"/>
                  </a:lnTo>
                  <a:lnTo>
                    <a:pt x="343059" y="1954126"/>
                  </a:lnTo>
                  <a:lnTo>
                    <a:pt x="348704" y="1885915"/>
                  </a:lnTo>
                  <a:lnTo>
                    <a:pt x="354351" y="1817827"/>
                  </a:lnTo>
                  <a:lnTo>
                    <a:pt x="360002" y="1749914"/>
                  </a:lnTo>
                  <a:lnTo>
                    <a:pt x="365657" y="1682223"/>
                  </a:lnTo>
                  <a:lnTo>
                    <a:pt x="371319" y="1614805"/>
                  </a:lnTo>
                  <a:lnTo>
                    <a:pt x="376988" y="1547709"/>
                  </a:lnTo>
                  <a:lnTo>
                    <a:pt x="382667" y="1480985"/>
                  </a:lnTo>
                  <a:lnTo>
                    <a:pt x="388356" y="1414682"/>
                  </a:lnTo>
                  <a:lnTo>
                    <a:pt x="394058" y="1348851"/>
                  </a:lnTo>
                  <a:lnTo>
                    <a:pt x="399773" y="1283539"/>
                  </a:lnTo>
                  <a:lnTo>
                    <a:pt x="405504" y="1218798"/>
                  </a:lnTo>
                  <a:lnTo>
                    <a:pt x="411252" y="1154676"/>
                  </a:lnTo>
                  <a:lnTo>
                    <a:pt x="417017" y="1091224"/>
                  </a:lnTo>
                  <a:lnTo>
                    <a:pt x="422802" y="1028490"/>
                  </a:lnTo>
                  <a:lnTo>
                    <a:pt x="428609" y="966525"/>
                  </a:lnTo>
                  <a:lnTo>
                    <a:pt x="434438" y="905377"/>
                  </a:lnTo>
                  <a:lnTo>
                    <a:pt x="440291" y="845097"/>
                  </a:lnTo>
                  <a:lnTo>
                    <a:pt x="446169" y="785734"/>
                  </a:lnTo>
                  <a:lnTo>
                    <a:pt x="452075" y="727338"/>
                  </a:lnTo>
                  <a:lnTo>
                    <a:pt x="458009" y="669957"/>
                  </a:lnTo>
                  <a:lnTo>
                    <a:pt x="463974" y="613643"/>
                  </a:lnTo>
                  <a:lnTo>
                    <a:pt x="469969" y="558444"/>
                  </a:lnTo>
                  <a:lnTo>
                    <a:pt x="475998" y="504409"/>
                  </a:lnTo>
                  <a:lnTo>
                    <a:pt x="482061" y="451589"/>
                  </a:lnTo>
                  <a:lnTo>
                    <a:pt x="488160" y="400033"/>
                  </a:lnTo>
                  <a:lnTo>
                    <a:pt x="494297" y="349791"/>
                  </a:lnTo>
                  <a:lnTo>
                    <a:pt x="500472" y="300912"/>
                  </a:lnTo>
                  <a:lnTo>
                    <a:pt x="506688" y="253445"/>
                  </a:lnTo>
                  <a:lnTo>
                    <a:pt x="512946" y="207441"/>
                  </a:lnTo>
                  <a:lnTo>
                    <a:pt x="519247" y="162949"/>
                  </a:lnTo>
                  <a:lnTo>
                    <a:pt x="525593" y="120018"/>
                  </a:lnTo>
                  <a:lnTo>
                    <a:pt x="531985" y="78698"/>
                  </a:lnTo>
                  <a:lnTo>
                    <a:pt x="538425" y="39039"/>
                  </a:lnTo>
                  <a:lnTo>
                    <a:pt x="544914" y="1089"/>
                  </a:lnTo>
                  <a:lnTo>
                    <a:pt x="545111" y="0"/>
                  </a:lnTo>
                </a:path>
              </a:pathLst>
            </a:custGeom>
            <a:ln w="5535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59652" y="4447497"/>
              <a:ext cx="1826895" cy="0"/>
            </a:xfrm>
            <a:custGeom>
              <a:avLst/>
              <a:gdLst/>
              <a:ahLst/>
              <a:cxnLst/>
              <a:rect l="l" t="t" r="r" b="b"/>
              <a:pathLst>
                <a:path w="182689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826895" h="0">
                  <a:moveTo>
                    <a:pt x="664203" y="0"/>
                  </a:moveTo>
                  <a:lnTo>
                    <a:pt x="1826558" y="0"/>
                  </a:lnTo>
                </a:path>
              </a:pathLst>
            </a:custGeom>
            <a:ln w="5534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59652" y="4447498"/>
              <a:ext cx="1704975" cy="4605020"/>
            </a:xfrm>
            <a:custGeom>
              <a:avLst/>
              <a:gdLst/>
              <a:ahLst/>
              <a:cxnLst/>
              <a:rect l="l" t="t" r="r" b="b"/>
              <a:pathLst>
                <a:path w="1704975" h="4605020">
                  <a:moveTo>
                    <a:pt x="0" y="0"/>
                  </a:moveTo>
                  <a:lnTo>
                    <a:pt x="39404" y="32737"/>
                  </a:lnTo>
                  <a:lnTo>
                    <a:pt x="62102" y="82092"/>
                  </a:lnTo>
                  <a:lnTo>
                    <a:pt x="76867" y="126482"/>
                  </a:lnTo>
                  <a:lnTo>
                    <a:pt x="91356" y="179559"/>
                  </a:lnTo>
                  <a:lnTo>
                    <a:pt x="105581" y="240896"/>
                  </a:lnTo>
                  <a:lnTo>
                    <a:pt x="119555" y="310064"/>
                  </a:lnTo>
                  <a:lnTo>
                    <a:pt x="133291" y="386632"/>
                  </a:lnTo>
                  <a:lnTo>
                    <a:pt x="140075" y="427558"/>
                  </a:lnTo>
                  <a:lnTo>
                    <a:pt x="146804" y="470173"/>
                  </a:lnTo>
                  <a:lnTo>
                    <a:pt x="153480" y="514424"/>
                  </a:lnTo>
                  <a:lnTo>
                    <a:pt x="160106" y="560257"/>
                  </a:lnTo>
                  <a:lnTo>
                    <a:pt x="166682" y="607618"/>
                  </a:lnTo>
                  <a:lnTo>
                    <a:pt x="173210" y="656455"/>
                  </a:lnTo>
                  <a:lnTo>
                    <a:pt x="179693" y="706712"/>
                  </a:lnTo>
                  <a:lnTo>
                    <a:pt x="186131" y="758338"/>
                  </a:lnTo>
                  <a:lnTo>
                    <a:pt x="192526" y="811277"/>
                  </a:lnTo>
                  <a:lnTo>
                    <a:pt x="198880" y="865477"/>
                  </a:lnTo>
                  <a:lnTo>
                    <a:pt x="205195" y="920883"/>
                  </a:lnTo>
                  <a:lnTo>
                    <a:pt x="211472" y="977442"/>
                  </a:lnTo>
                  <a:lnTo>
                    <a:pt x="217713" y="1035101"/>
                  </a:lnTo>
                  <a:lnTo>
                    <a:pt x="223920" y="1093806"/>
                  </a:lnTo>
                  <a:lnTo>
                    <a:pt x="230094" y="1153503"/>
                  </a:lnTo>
                  <a:lnTo>
                    <a:pt x="236237" y="1214138"/>
                  </a:lnTo>
                  <a:lnTo>
                    <a:pt x="242350" y="1275658"/>
                  </a:lnTo>
                  <a:lnTo>
                    <a:pt x="248436" y="1338010"/>
                  </a:lnTo>
                  <a:lnTo>
                    <a:pt x="254496" y="1401139"/>
                  </a:lnTo>
                  <a:lnTo>
                    <a:pt x="260531" y="1464993"/>
                  </a:lnTo>
                  <a:lnTo>
                    <a:pt x="266544" y="1529516"/>
                  </a:lnTo>
                  <a:lnTo>
                    <a:pt x="272535" y="1594657"/>
                  </a:lnTo>
                  <a:lnTo>
                    <a:pt x="278508" y="1660360"/>
                  </a:lnTo>
                  <a:lnTo>
                    <a:pt x="284462" y="1726574"/>
                  </a:lnTo>
                  <a:lnTo>
                    <a:pt x="290400" y="1793243"/>
                  </a:lnTo>
                  <a:lnTo>
                    <a:pt x="296324" y="1860314"/>
                  </a:lnTo>
                  <a:lnTo>
                    <a:pt x="302235" y="1927734"/>
                  </a:lnTo>
                  <a:lnTo>
                    <a:pt x="308135" y="1995449"/>
                  </a:lnTo>
                  <a:lnTo>
                    <a:pt x="314025" y="2063405"/>
                  </a:lnTo>
                  <a:lnTo>
                    <a:pt x="319908" y="2131549"/>
                  </a:lnTo>
                  <a:lnTo>
                    <a:pt x="325785" y="2199827"/>
                  </a:lnTo>
                  <a:lnTo>
                    <a:pt x="331657" y="2268185"/>
                  </a:lnTo>
                  <a:lnTo>
                    <a:pt x="337526" y="2336570"/>
                  </a:lnTo>
                  <a:lnTo>
                    <a:pt x="343395" y="2404929"/>
                  </a:lnTo>
                  <a:lnTo>
                    <a:pt x="349263" y="2473207"/>
                  </a:lnTo>
                  <a:lnTo>
                    <a:pt x="355134" y="2541351"/>
                  </a:lnTo>
                  <a:lnTo>
                    <a:pt x="361009" y="2609307"/>
                  </a:lnTo>
                  <a:lnTo>
                    <a:pt x="366890" y="2677022"/>
                  </a:lnTo>
                  <a:lnTo>
                    <a:pt x="372777" y="2744441"/>
                  </a:lnTo>
                  <a:lnTo>
                    <a:pt x="378674" y="2811513"/>
                  </a:lnTo>
                  <a:lnTo>
                    <a:pt x="384581" y="2878182"/>
                  </a:lnTo>
                  <a:lnTo>
                    <a:pt x="390500" y="2944395"/>
                  </a:lnTo>
                  <a:lnTo>
                    <a:pt x="396433" y="3010099"/>
                  </a:lnTo>
                  <a:lnTo>
                    <a:pt x="402382" y="3075239"/>
                  </a:lnTo>
                  <a:lnTo>
                    <a:pt x="408347" y="3139763"/>
                  </a:lnTo>
                  <a:lnTo>
                    <a:pt x="414332" y="3203616"/>
                  </a:lnTo>
                  <a:lnTo>
                    <a:pt x="420337" y="3266745"/>
                  </a:lnTo>
                  <a:lnTo>
                    <a:pt x="426364" y="3329097"/>
                  </a:lnTo>
                  <a:lnTo>
                    <a:pt x="432415" y="3390617"/>
                  </a:lnTo>
                  <a:lnTo>
                    <a:pt x="438492" y="3451253"/>
                  </a:lnTo>
                  <a:lnTo>
                    <a:pt x="444595" y="3510950"/>
                  </a:lnTo>
                  <a:lnTo>
                    <a:pt x="450728" y="3569654"/>
                  </a:lnTo>
                  <a:lnTo>
                    <a:pt x="456891" y="3627313"/>
                  </a:lnTo>
                  <a:lnTo>
                    <a:pt x="463086" y="3683873"/>
                  </a:lnTo>
                  <a:lnTo>
                    <a:pt x="469315" y="3739279"/>
                  </a:lnTo>
                  <a:lnTo>
                    <a:pt x="475579" y="3793478"/>
                  </a:lnTo>
                  <a:lnTo>
                    <a:pt x="481881" y="3846418"/>
                  </a:lnTo>
                  <a:lnTo>
                    <a:pt x="488221" y="3898043"/>
                  </a:lnTo>
                  <a:lnTo>
                    <a:pt x="494602" y="3948300"/>
                  </a:lnTo>
                  <a:lnTo>
                    <a:pt x="501025" y="3997137"/>
                  </a:lnTo>
                  <a:lnTo>
                    <a:pt x="507491" y="4044498"/>
                  </a:lnTo>
                  <a:lnTo>
                    <a:pt x="514003" y="4090331"/>
                  </a:lnTo>
                  <a:lnTo>
                    <a:pt x="520563" y="4134582"/>
                  </a:lnTo>
                  <a:lnTo>
                    <a:pt x="527171" y="4177197"/>
                  </a:lnTo>
                  <a:lnTo>
                    <a:pt x="533829" y="4218123"/>
                  </a:lnTo>
                  <a:lnTo>
                    <a:pt x="540540" y="4257306"/>
                  </a:lnTo>
                  <a:lnTo>
                    <a:pt x="554124" y="4330227"/>
                  </a:lnTo>
                  <a:lnTo>
                    <a:pt x="567936" y="4395533"/>
                  </a:lnTo>
                  <a:lnTo>
                    <a:pt x="581990" y="4452794"/>
                  </a:lnTo>
                  <a:lnTo>
                    <a:pt x="596300" y="4501581"/>
                  </a:lnTo>
                  <a:lnTo>
                    <a:pt x="610877" y="4541466"/>
                  </a:lnTo>
                  <a:lnTo>
                    <a:pt x="633275" y="4583661"/>
                  </a:lnTo>
                  <a:lnTo>
                    <a:pt x="656352" y="4603411"/>
                  </a:lnTo>
                  <a:lnTo>
                    <a:pt x="664203" y="4604756"/>
                  </a:lnTo>
                </a:path>
                <a:path w="1704975" h="4605020">
                  <a:moveTo>
                    <a:pt x="664203" y="4604756"/>
                  </a:moveTo>
                  <a:lnTo>
                    <a:pt x="1704788" y="4604756"/>
                  </a:lnTo>
                </a:path>
              </a:pathLst>
            </a:custGeom>
            <a:ln w="5534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59652" y="4447498"/>
              <a:ext cx="2269490" cy="4959350"/>
            </a:xfrm>
            <a:custGeom>
              <a:avLst/>
              <a:gdLst/>
              <a:ahLst/>
              <a:cxnLst/>
              <a:rect l="l" t="t" r="r" b="b"/>
              <a:pathLst>
                <a:path w="2269490" h="4959350">
                  <a:moveTo>
                    <a:pt x="0" y="0"/>
                  </a:moveTo>
                  <a:lnTo>
                    <a:pt x="36911" y="30902"/>
                  </a:lnTo>
                  <a:lnTo>
                    <a:pt x="58227" y="77598"/>
                  </a:lnTo>
                  <a:lnTo>
                    <a:pt x="72113" y="119672"/>
                  </a:lnTo>
                  <a:lnTo>
                    <a:pt x="85754" y="170060"/>
                  </a:lnTo>
                  <a:lnTo>
                    <a:pt x="99159" y="228385"/>
                  </a:lnTo>
                  <a:lnTo>
                    <a:pt x="112339" y="294267"/>
                  </a:lnTo>
                  <a:lnTo>
                    <a:pt x="125306" y="367330"/>
                  </a:lnTo>
                  <a:lnTo>
                    <a:pt x="131713" y="406437"/>
                  </a:lnTo>
                  <a:lnTo>
                    <a:pt x="138071" y="447196"/>
                  </a:lnTo>
                  <a:lnTo>
                    <a:pt x="144380" y="489562"/>
                  </a:lnTo>
                  <a:lnTo>
                    <a:pt x="150643" y="533486"/>
                  </a:lnTo>
                  <a:lnTo>
                    <a:pt x="156861" y="578922"/>
                  </a:lnTo>
                  <a:lnTo>
                    <a:pt x="163035" y="625823"/>
                  </a:lnTo>
                  <a:lnTo>
                    <a:pt x="169166" y="674140"/>
                  </a:lnTo>
                  <a:lnTo>
                    <a:pt x="175256" y="723828"/>
                  </a:lnTo>
                  <a:lnTo>
                    <a:pt x="181306" y="774838"/>
                  </a:lnTo>
                  <a:lnTo>
                    <a:pt x="187318" y="827124"/>
                  </a:lnTo>
                  <a:lnTo>
                    <a:pt x="193293" y="880638"/>
                  </a:lnTo>
                  <a:lnTo>
                    <a:pt x="199232" y="935333"/>
                  </a:lnTo>
                  <a:lnTo>
                    <a:pt x="205137" y="991162"/>
                  </a:lnTo>
                  <a:lnTo>
                    <a:pt x="211008" y="1048077"/>
                  </a:lnTo>
                  <a:lnTo>
                    <a:pt x="216849" y="1106031"/>
                  </a:lnTo>
                  <a:lnTo>
                    <a:pt x="222658" y="1164978"/>
                  </a:lnTo>
                  <a:lnTo>
                    <a:pt x="228439" y="1224869"/>
                  </a:lnTo>
                  <a:lnTo>
                    <a:pt x="234193" y="1285658"/>
                  </a:lnTo>
                  <a:lnTo>
                    <a:pt x="239920" y="1347297"/>
                  </a:lnTo>
                  <a:lnTo>
                    <a:pt x="245622" y="1409739"/>
                  </a:lnTo>
                  <a:lnTo>
                    <a:pt x="251301" y="1472937"/>
                  </a:lnTo>
                  <a:lnTo>
                    <a:pt x="256958" y="1536844"/>
                  </a:lnTo>
                  <a:lnTo>
                    <a:pt x="262594" y="1601412"/>
                  </a:lnTo>
                  <a:lnTo>
                    <a:pt x="268210" y="1666594"/>
                  </a:lnTo>
                  <a:lnTo>
                    <a:pt x="273809" y="1732343"/>
                  </a:lnTo>
                  <a:lnTo>
                    <a:pt x="279391" y="1798611"/>
                  </a:lnTo>
                  <a:lnTo>
                    <a:pt x="284957" y="1865352"/>
                  </a:lnTo>
                  <a:lnTo>
                    <a:pt x="290510" y="1932518"/>
                  </a:lnTo>
                  <a:lnTo>
                    <a:pt x="296050" y="2000062"/>
                  </a:lnTo>
                  <a:lnTo>
                    <a:pt x="301579" y="2067937"/>
                  </a:lnTo>
                  <a:lnTo>
                    <a:pt x="307098" y="2136095"/>
                  </a:lnTo>
                  <a:lnTo>
                    <a:pt x="312608" y="2204489"/>
                  </a:lnTo>
                  <a:lnTo>
                    <a:pt x="318111" y="2273073"/>
                  </a:lnTo>
                  <a:lnTo>
                    <a:pt x="323609" y="2341798"/>
                  </a:lnTo>
                  <a:lnTo>
                    <a:pt x="329102" y="2410617"/>
                  </a:lnTo>
                  <a:lnTo>
                    <a:pt x="334592" y="2479484"/>
                  </a:lnTo>
                  <a:lnTo>
                    <a:pt x="340080" y="2548350"/>
                  </a:lnTo>
                  <a:lnTo>
                    <a:pt x="345568" y="2617170"/>
                  </a:lnTo>
                  <a:lnTo>
                    <a:pt x="351057" y="2685895"/>
                  </a:lnTo>
                  <a:lnTo>
                    <a:pt x="356548" y="2754478"/>
                  </a:lnTo>
                  <a:lnTo>
                    <a:pt x="362043" y="2822872"/>
                  </a:lnTo>
                  <a:lnTo>
                    <a:pt x="367544" y="2891030"/>
                  </a:lnTo>
                  <a:lnTo>
                    <a:pt x="373050" y="2958905"/>
                  </a:lnTo>
                  <a:lnTo>
                    <a:pt x="378565" y="3026449"/>
                  </a:lnTo>
                  <a:lnTo>
                    <a:pt x="384088" y="3093615"/>
                  </a:lnTo>
                  <a:lnTo>
                    <a:pt x="389622" y="3160356"/>
                  </a:lnTo>
                  <a:lnTo>
                    <a:pt x="395168" y="3226625"/>
                  </a:lnTo>
                  <a:lnTo>
                    <a:pt x="400727" y="3292374"/>
                  </a:lnTo>
                  <a:lnTo>
                    <a:pt x="406301" y="3357556"/>
                  </a:lnTo>
                  <a:lnTo>
                    <a:pt x="411891" y="3422124"/>
                  </a:lnTo>
                  <a:lnTo>
                    <a:pt x="417498" y="3486030"/>
                  </a:lnTo>
                  <a:lnTo>
                    <a:pt x="423124" y="3549228"/>
                  </a:lnTo>
                  <a:lnTo>
                    <a:pt x="428770" y="3611670"/>
                  </a:lnTo>
                  <a:lnTo>
                    <a:pt x="434438" y="3673309"/>
                  </a:lnTo>
                  <a:lnTo>
                    <a:pt x="440128" y="3734098"/>
                  </a:lnTo>
                  <a:lnTo>
                    <a:pt x="445842" y="3793989"/>
                  </a:lnTo>
                  <a:lnTo>
                    <a:pt x="451582" y="3852936"/>
                  </a:lnTo>
                  <a:lnTo>
                    <a:pt x="457348" y="3910890"/>
                  </a:lnTo>
                  <a:lnTo>
                    <a:pt x="463143" y="3967806"/>
                  </a:lnTo>
                  <a:lnTo>
                    <a:pt x="468968" y="4023634"/>
                  </a:lnTo>
                  <a:lnTo>
                    <a:pt x="474823" y="4078329"/>
                  </a:lnTo>
                  <a:lnTo>
                    <a:pt x="480711" y="4131843"/>
                  </a:lnTo>
                  <a:lnTo>
                    <a:pt x="486632" y="4184129"/>
                  </a:lnTo>
                  <a:lnTo>
                    <a:pt x="492589" y="4235139"/>
                  </a:lnTo>
                  <a:lnTo>
                    <a:pt x="498581" y="4284827"/>
                  </a:lnTo>
                  <a:lnTo>
                    <a:pt x="504612" y="4333145"/>
                  </a:lnTo>
                  <a:lnTo>
                    <a:pt x="510681" y="4380045"/>
                  </a:lnTo>
                  <a:lnTo>
                    <a:pt x="516791" y="4425481"/>
                  </a:lnTo>
                  <a:lnTo>
                    <a:pt x="522943" y="4469406"/>
                  </a:lnTo>
                  <a:lnTo>
                    <a:pt x="529138" y="4511771"/>
                  </a:lnTo>
                  <a:lnTo>
                    <a:pt x="535378" y="4552531"/>
                  </a:lnTo>
                  <a:lnTo>
                    <a:pt x="541663" y="4591637"/>
                  </a:lnTo>
                  <a:lnTo>
                    <a:pt x="554378" y="4664700"/>
                  </a:lnTo>
                  <a:lnTo>
                    <a:pt x="567292" y="4730583"/>
                  </a:lnTo>
                  <a:lnTo>
                    <a:pt x="580417" y="4788907"/>
                  </a:lnTo>
                  <a:lnTo>
                    <a:pt x="593763" y="4839296"/>
                  </a:lnTo>
                  <a:lnTo>
                    <a:pt x="607342" y="4881370"/>
                  </a:lnTo>
                  <a:lnTo>
                    <a:pt x="628171" y="4928066"/>
                  </a:lnTo>
                  <a:lnTo>
                    <a:pt x="656858" y="4957700"/>
                  </a:lnTo>
                  <a:lnTo>
                    <a:pt x="664203" y="4958968"/>
                  </a:lnTo>
                </a:path>
                <a:path w="2269490" h="4959350">
                  <a:moveTo>
                    <a:pt x="664203" y="4958968"/>
                  </a:moveTo>
                  <a:lnTo>
                    <a:pt x="2269361" y="4958968"/>
                  </a:lnTo>
                </a:path>
              </a:pathLst>
            </a:custGeom>
            <a:ln w="5534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486212" y="196954"/>
              <a:ext cx="2978150" cy="4250690"/>
            </a:xfrm>
            <a:custGeom>
              <a:avLst/>
              <a:gdLst/>
              <a:ahLst/>
              <a:cxnLst/>
              <a:rect l="l" t="t" r="r" b="b"/>
              <a:pathLst>
                <a:path w="2978150" h="4250690">
                  <a:moveTo>
                    <a:pt x="0" y="4250544"/>
                  </a:moveTo>
                  <a:lnTo>
                    <a:pt x="33992" y="4228109"/>
                  </a:lnTo>
                  <a:lnTo>
                    <a:pt x="58525" y="4183340"/>
                  </a:lnTo>
                  <a:lnTo>
                    <a:pt x="74452" y="4141110"/>
                  </a:lnTo>
                  <a:lnTo>
                    <a:pt x="90057" y="4089546"/>
                  </a:lnTo>
                  <a:lnTo>
                    <a:pt x="105356" y="4029139"/>
                  </a:lnTo>
                  <a:lnTo>
                    <a:pt x="120365" y="3960379"/>
                  </a:lnTo>
                  <a:lnTo>
                    <a:pt x="135101" y="3883760"/>
                  </a:lnTo>
                  <a:lnTo>
                    <a:pt x="142372" y="3842656"/>
                  </a:lnTo>
                  <a:lnTo>
                    <a:pt x="149580" y="3799771"/>
                  </a:lnTo>
                  <a:lnTo>
                    <a:pt x="156729" y="3755166"/>
                  </a:lnTo>
                  <a:lnTo>
                    <a:pt x="163820" y="3708904"/>
                  </a:lnTo>
                  <a:lnTo>
                    <a:pt x="170854" y="3661045"/>
                  </a:lnTo>
                  <a:lnTo>
                    <a:pt x="177835" y="3611650"/>
                  </a:lnTo>
                  <a:lnTo>
                    <a:pt x="184764" y="3560782"/>
                  </a:lnTo>
                  <a:lnTo>
                    <a:pt x="191644" y="3508501"/>
                  </a:lnTo>
                  <a:lnTo>
                    <a:pt x="198476" y="3454869"/>
                  </a:lnTo>
                  <a:lnTo>
                    <a:pt x="205262" y="3399948"/>
                  </a:lnTo>
                  <a:lnTo>
                    <a:pt x="212005" y="3343798"/>
                  </a:lnTo>
                  <a:lnTo>
                    <a:pt x="218706" y="3286482"/>
                  </a:lnTo>
                  <a:lnTo>
                    <a:pt x="225368" y="3228060"/>
                  </a:lnTo>
                  <a:lnTo>
                    <a:pt x="231992" y="3168594"/>
                  </a:lnTo>
                  <a:lnTo>
                    <a:pt x="238582" y="3108146"/>
                  </a:lnTo>
                  <a:lnTo>
                    <a:pt x="245138" y="3046776"/>
                  </a:lnTo>
                  <a:lnTo>
                    <a:pt x="251663" y="2984547"/>
                  </a:lnTo>
                  <a:lnTo>
                    <a:pt x="258159" y="2921519"/>
                  </a:lnTo>
                  <a:lnTo>
                    <a:pt x="264627" y="2857755"/>
                  </a:lnTo>
                  <a:lnTo>
                    <a:pt x="271071" y="2793315"/>
                  </a:lnTo>
                  <a:lnTo>
                    <a:pt x="277492" y="2728261"/>
                  </a:lnTo>
                  <a:lnTo>
                    <a:pt x="283892" y="2662654"/>
                  </a:lnTo>
                  <a:lnTo>
                    <a:pt x="290274" y="2596556"/>
                  </a:lnTo>
                  <a:lnTo>
                    <a:pt x="296639" y="2530028"/>
                  </a:lnTo>
                  <a:lnTo>
                    <a:pt x="302989" y="2463131"/>
                  </a:lnTo>
                  <a:lnTo>
                    <a:pt x="309326" y="2395928"/>
                  </a:lnTo>
                  <a:lnTo>
                    <a:pt x="315653" y="2328479"/>
                  </a:lnTo>
                  <a:lnTo>
                    <a:pt x="321972" y="2260845"/>
                  </a:lnTo>
                  <a:lnTo>
                    <a:pt x="328284" y="2193089"/>
                  </a:lnTo>
                  <a:lnTo>
                    <a:pt x="334592" y="2125272"/>
                  </a:lnTo>
                  <a:lnTo>
                    <a:pt x="340897" y="2057454"/>
                  </a:lnTo>
                  <a:lnTo>
                    <a:pt x="347203" y="1989698"/>
                  </a:lnTo>
                  <a:lnTo>
                    <a:pt x="353510" y="1922065"/>
                  </a:lnTo>
                  <a:lnTo>
                    <a:pt x="359821" y="1854615"/>
                  </a:lnTo>
                  <a:lnTo>
                    <a:pt x="366139" y="1787412"/>
                  </a:lnTo>
                  <a:lnTo>
                    <a:pt x="372464" y="1720515"/>
                  </a:lnTo>
                  <a:lnTo>
                    <a:pt x="378799" y="1653987"/>
                  </a:lnTo>
                  <a:lnTo>
                    <a:pt x="385147" y="1587889"/>
                  </a:lnTo>
                  <a:lnTo>
                    <a:pt x="391509" y="1522283"/>
                  </a:lnTo>
                  <a:lnTo>
                    <a:pt x="397887" y="1457228"/>
                  </a:lnTo>
                  <a:lnTo>
                    <a:pt x="404284" y="1392788"/>
                  </a:lnTo>
                  <a:lnTo>
                    <a:pt x="410700" y="1329024"/>
                  </a:lnTo>
                  <a:lnTo>
                    <a:pt x="417140" y="1265996"/>
                  </a:lnTo>
                  <a:lnTo>
                    <a:pt x="423604" y="1203767"/>
                  </a:lnTo>
                  <a:lnTo>
                    <a:pt x="430095" y="1142398"/>
                  </a:lnTo>
                  <a:lnTo>
                    <a:pt x="436614" y="1081949"/>
                  </a:lnTo>
                  <a:lnTo>
                    <a:pt x="443164" y="1022483"/>
                  </a:lnTo>
                  <a:lnTo>
                    <a:pt x="449747" y="964062"/>
                  </a:lnTo>
                  <a:lnTo>
                    <a:pt x="456365" y="906745"/>
                  </a:lnTo>
                  <a:lnTo>
                    <a:pt x="463020" y="850596"/>
                  </a:lnTo>
                  <a:lnTo>
                    <a:pt x="469714" y="795674"/>
                  </a:lnTo>
                  <a:lnTo>
                    <a:pt x="476448" y="742042"/>
                  </a:lnTo>
                  <a:lnTo>
                    <a:pt x="483226" y="689762"/>
                  </a:lnTo>
                  <a:lnTo>
                    <a:pt x="490050" y="638893"/>
                  </a:lnTo>
                  <a:lnTo>
                    <a:pt x="496920" y="589499"/>
                  </a:lnTo>
                  <a:lnTo>
                    <a:pt x="503840" y="541640"/>
                  </a:lnTo>
                  <a:lnTo>
                    <a:pt x="510811" y="495377"/>
                  </a:lnTo>
                  <a:lnTo>
                    <a:pt x="517836" y="450773"/>
                  </a:lnTo>
                  <a:lnTo>
                    <a:pt x="524916" y="407888"/>
                  </a:lnTo>
                  <a:lnTo>
                    <a:pt x="532053" y="366784"/>
                  </a:lnTo>
                  <a:lnTo>
                    <a:pt x="539251" y="327522"/>
                  </a:lnTo>
                  <a:lnTo>
                    <a:pt x="553833" y="254771"/>
                  </a:lnTo>
                  <a:lnTo>
                    <a:pt x="568678" y="190126"/>
                  </a:lnTo>
                  <a:lnTo>
                    <a:pt x="583803" y="134079"/>
                  </a:lnTo>
                  <a:lnTo>
                    <a:pt x="599224" y="87120"/>
                  </a:lnTo>
                  <a:lnTo>
                    <a:pt x="614958" y="49742"/>
                  </a:lnTo>
                  <a:lnTo>
                    <a:pt x="639182" y="12711"/>
                  </a:lnTo>
                  <a:lnTo>
                    <a:pt x="655771" y="1432"/>
                  </a:lnTo>
                  <a:lnTo>
                    <a:pt x="664203" y="0"/>
                  </a:lnTo>
                </a:path>
                <a:path w="2978150" h="4250690">
                  <a:moveTo>
                    <a:pt x="664203" y="0"/>
                  </a:moveTo>
                  <a:lnTo>
                    <a:pt x="2977844" y="0"/>
                  </a:lnTo>
                </a:path>
              </a:pathLst>
            </a:custGeom>
            <a:ln w="4427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486212" y="4447497"/>
              <a:ext cx="2701290" cy="0"/>
            </a:xfrm>
            <a:custGeom>
              <a:avLst/>
              <a:gdLst/>
              <a:ahLst/>
              <a:cxnLst/>
              <a:rect l="l" t="t" r="r" b="b"/>
              <a:pathLst>
                <a:path w="2701290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2701290" h="0">
                  <a:moveTo>
                    <a:pt x="664203" y="0"/>
                  </a:moveTo>
                  <a:lnTo>
                    <a:pt x="2701093" y="0"/>
                  </a:lnTo>
                </a:path>
              </a:pathLst>
            </a:custGeom>
            <a:ln w="4427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486212" y="4447498"/>
              <a:ext cx="1240155" cy="4250690"/>
            </a:xfrm>
            <a:custGeom>
              <a:avLst/>
              <a:gdLst/>
              <a:ahLst/>
              <a:cxnLst/>
              <a:rect l="l" t="t" r="r" b="b"/>
              <a:pathLst>
                <a:path w="1240154" h="4250690">
                  <a:moveTo>
                    <a:pt x="0" y="0"/>
                  </a:moveTo>
                  <a:lnTo>
                    <a:pt x="33992" y="22435"/>
                  </a:lnTo>
                  <a:lnTo>
                    <a:pt x="58525" y="67203"/>
                  </a:lnTo>
                  <a:lnTo>
                    <a:pt x="74452" y="109433"/>
                  </a:lnTo>
                  <a:lnTo>
                    <a:pt x="90057" y="160997"/>
                  </a:lnTo>
                  <a:lnTo>
                    <a:pt x="105356" y="221405"/>
                  </a:lnTo>
                  <a:lnTo>
                    <a:pt x="120365" y="290164"/>
                  </a:lnTo>
                  <a:lnTo>
                    <a:pt x="135101" y="366784"/>
                  </a:lnTo>
                  <a:lnTo>
                    <a:pt x="142372" y="407888"/>
                  </a:lnTo>
                  <a:lnTo>
                    <a:pt x="149580" y="450773"/>
                  </a:lnTo>
                  <a:lnTo>
                    <a:pt x="156729" y="495377"/>
                  </a:lnTo>
                  <a:lnTo>
                    <a:pt x="163820" y="541640"/>
                  </a:lnTo>
                  <a:lnTo>
                    <a:pt x="170854" y="589499"/>
                  </a:lnTo>
                  <a:lnTo>
                    <a:pt x="177835" y="638893"/>
                  </a:lnTo>
                  <a:lnTo>
                    <a:pt x="184764" y="689762"/>
                  </a:lnTo>
                  <a:lnTo>
                    <a:pt x="191644" y="742042"/>
                  </a:lnTo>
                  <a:lnTo>
                    <a:pt x="198476" y="795674"/>
                  </a:lnTo>
                  <a:lnTo>
                    <a:pt x="205262" y="850596"/>
                  </a:lnTo>
                  <a:lnTo>
                    <a:pt x="212005" y="906745"/>
                  </a:lnTo>
                  <a:lnTo>
                    <a:pt x="218706" y="964062"/>
                  </a:lnTo>
                  <a:lnTo>
                    <a:pt x="225368" y="1022483"/>
                  </a:lnTo>
                  <a:lnTo>
                    <a:pt x="231992" y="1081949"/>
                  </a:lnTo>
                  <a:lnTo>
                    <a:pt x="238582" y="1142398"/>
                  </a:lnTo>
                  <a:lnTo>
                    <a:pt x="245138" y="1203767"/>
                  </a:lnTo>
                  <a:lnTo>
                    <a:pt x="251663" y="1265996"/>
                  </a:lnTo>
                  <a:lnTo>
                    <a:pt x="258159" y="1329024"/>
                  </a:lnTo>
                  <a:lnTo>
                    <a:pt x="264627" y="1392788"/>
                  </a:lnTo>
                  <a:lnTo>
                    <a:pt x="271071" y="1457228"/>
                  </a:lnTo>
                  <a:lnTo>
                    <a:pt x="277492" y="1522283"/>
                  </a:lnTo>
                  <a:lnTo>
                    <a:pt x="283892" y="1587889"/>
                  </a:lnTo>
                  <a:lnTo>
                    <a:pt x="290274" y="1653987"/>
                  </a:lnTo>
                  <a:lnTo>
                    <a:pt x="296639" y="1720515"/>
                  </a:lnTo>
                  <a:lnTo>
                    <a:pt x="302989" y="1787412"/>
                  </a:lnTo>
                  <a:lnTo>
                    <a:pt x="309326" y="1854615"/>
                  </a:lnTo>
                  <a:lnTo>
                    <a:pt x="315653" y="1922065"/>
                  </a:lnTo>
                  <a:lnTo>
                    <a:pt x="321972" y="1989698"/>
                  </a:lnTo>
                  <a:lnTo>
                    <a:pt x="328284" y="2057454"/>
                  </a:lnTo>
                  <a:lnTo>
                    <a:pt x="334592" y="2125272"/>
                  </a:lnTo>
                  <a:lnTo>
                    <a:pt x="340897" y="2193089"/>
                  </a:lnTo>
                  <a:lnTo>
                    <a:pt x="347203" y="2260845"/>
                  </a:lnTo>
                  <a:lnTo>
                    <a:pt x="353510" y="2328479"/>
                  </a:lnTo>
                  <a:lnTo>
                    <a:pt x="359821" y="2395928"/>
                  </a:lnTo>
                  <a:lnTo>
                    <a:pt x="366139" y="2463131"/>
                  </a:lnTo>
                  <a:lnTo>
                    <a:pt x="372464" y="2530028"/>
                  </a:lnTo>
                  <a:lnTo>
                    <a:pt x="378799" y="2596556"/>
                  </a:lnTo>
                  <a:lnTo>
                    <a:pt x="385147" y="2662654"/>
                  </a:lnTo>
                  <a:lnTo>
                    <a:pt x="391509" y="2728261"/>
                  </a:lnTo>
                  <a:lnTo>
                    <a:pt x="397887" y="2793315"/>
                  </a:lnTo>
                  <a:lnTo>
                    <a:pt x="404284" y="2857755"/>
                  </a:lnTo>
                  <a:lnTo>
                    <a:pt x="410700" y="2921519"/>
                  </a:lnTo>
                  <a:lnTo>
                    <a:pt x="417140" y="2984547"/>
                  </a:lnTo>
                  <a:lnTo>
                    <a:pt x="423604" y="3046776"/>
                  </a:lnTo>
                  <a:lnTo>
                    <a:pt x="430095" y="3108146"/>
                  </a:lnTo>
                  <a:lnTo>
                    <a:pt x="436614" y="3168594"/>
                  </a:lnTo>
                  <a:lnTo>
                    <a:pt x="443164" y="3228060"/>
                  </a:lnTo>
                  <a:lnTo>
                    <a:pt x="449747" y="3286482"/>
                  </a:lnTo>
                  <a:lnTo>
                    <a:pt x="456365" y="3343798"/>
                  </a:lnTo>
                  <a:lnTo>
                    <a:pt x="463020" y="3399948"/>
                  </a:lnTo>
                  <a:lnTo>
                    <a:pt x="469714" y="3454869"/>
                  </a:lnTo>
                  <a:lnTo>
                    <a:pt x="476448" y="3508501"/>
                  </a:lnTo>
                  <a:lnTo>
                    <a:pt x="483226" y="3560782"/>
                  </a:lnTo>
                  <a:lnTo>
                    <a:pt x="490050" y="3611650"/>
                  </a:lnTo>
                  <a:lnTo>
                    <a:pt x="496920" y="3661045"/>
                  </a:lnTo>
                  <a:lnTo>
                    <a:pt x="503840" y="3708904"/>
                  </a:lnTo>
                  <a:lnTo>
                    <a:pt x="510811" y="3755166"/>
                  </a:lnTo>
                  <a:lnTo>
                    <a:pt x="517836" y="3799771"/>
                  </a:lnTo>
                  <a:lnTo>
                    <a:pt x="524916" y="3842656"/>
                  </a:lnTo>
                  <a:lnTo>
                    <a:pt x="532053" y="3883760"/>
                  </a:lnTo>
                  <a:lnTo>
                    <a:pt x="539251" y="3923021"/>
                  </a:lnTo>
                  <a:lnTo>
                    <a:pt x="553833" y="3995772"/>
                  </a:lnTo>
                  <a:lnTo>
                    <a:pt x="568678" y="4060417"/>
                  </a:lnTo>
                  <a:lnTo>
                    <a:pt x="583803" y="4116464"/>
                  </a:lnTo>
                  <a:lnTo>
                    <a:pt x="599224" y="4163423"/>
                  </a:lnTo>
                  <a:lnTo>
                    <a:pt x="614958" y="4200801"/>
                  </a:lnTo>
                  <a:lnTo>
                    <a:pt x="639182" y="4237832"/>
                  </a:lnTo>
                  <a:lnTo>
                    <a:pt x="655771" y="4249111"/>
                  </a:lnTo>
                  <a:lnTo>
                    <a:pt x="664203" y="4250544"/>
                  </a:lnTo>
                </a:path>
                <a:path w="1240154" h="4250690">
                  <a:moveTo>
                    <a:pt x="664203" y="4250544"/>
                  </a:moveTo>
                  <a:lnTo>
                    <a:pt x="1239846" y="4250544"/>
                  </a:lnTo>
                </a:path>
              </a:pathLst>
            </a:custGeom>
            <a:ln w="4427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187305" y="4093286"/>
              <a:ext cx="1306830" cy="354330"/>
            </a:xfrm>
            <a:custGeom>
              <a:avLst/>
              <a:gdLst/>
              <a:ahLst/>
              <a:cxnLst/>
              <a:rect l="l" t="t" r="r" b="b"/>
              <a:pathLst>
                <a:path w="1306829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306829" h="354329">
                  <a:moveTo>
                    <a:pt x="664203" y="0"/>
                  </a:moveTo>
                  <a:lnTo>
                    <a:pt x="1306266" y="0"/>
                  </a:lnTo>
                </a:path>
              </a:pathLst>
            </a:custGeom>
            <a:ln w="3320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187305" y="4447498"/>
              <a:ext cx="1295400" cy="2479675"/>
            </a:xfrm>
            <a:custGeom>
              <a:avLst/>
              <a:gdLst/>
              <a:ahLst/>
              <a:cxnLst/>
              <a:rect l="l" t="t" r="r" b="b"/>
              <a:pathLst>
                <a:path w="1295400" h="2479675">
                  <a:moveTo>
                    <a:pt x="0" y="0"/>
                  </a:moveTo>
                  <a:lnTo>
                    <a:pt x="40444" y="18579"/>
                  </a:lnTo>
                  <a:lnTo>
                    <a:pt x="66260" y="50403"/>
                  </a:lnTo>
                  <a:lnTo>
                    <a:pt x="91234" y="96424"/>
                  </a:lnTo>
                  <a:lnTo>
                    <a:pt x="115435" y="155484"/>
                  </a:lnTo>
                  <a:lnTo>
                    <a:pt x="138929" y="226423"/>
                  </a:lnTo>
                  <a:lnTo>
                    <a:pt x="150431" y="265986"/>
                  </a:lnTo>
                  <a:lnTo>
                    <a:pt x="161782" y="308083"/>
                  </a:lnTo>
                  <a:lnTo>
                    <a:pt x="172990" y="352571"/>
                  </a:lnTo>
                  <a:lnTo>
                    <a:pt x="184062" y="399305"/>
                  </a:lnTo>
                  <a:lnTo>
                    <a:pt x="195008" y="448139"/>
                  </a:lnTo>
                  <a:lnTo>
                    <a:pt x="205835" y="498929"/>
                  </a:lnTo>
                  <a:lnTo>
                    <a:pt x="216552" y="551530"/>
                  </a:lnTo>
                  <a:lnTo>
                    <a:pt x="227168" y="605797"/>
                  </a:lnTo>
                  <a:lnTo>
                    <a:pt x="237690" y="661585"/>
                  </a:lnTo>
                  <a:lnTo>
                    <a:pt x="248127" y="718749"/>
                  </a:lnTo>
                  <a:lnTo>
                    <a:pt x="258488" y="777145"/>
                  </a:lnTo>
                  <a:lnTo>
                    <a:pt x="268780" y="836627"/>
                  </a:lnTo>
                  <a:lnTo>
                    <a:pt x="279013" y="897051"/>
                  </a:lnTo>
                  <a:lnTo>
                    <a:pt x="289194" y="958272"/>
                  </a:lnTo>
                  <a:lnTo>
                    <a:pt x="299331" y="1020145"/>
                  </a:lnTo>
                  <a:lnTo>
                    <a:pt x="309434" y="1082525"/>
                  </a:lnTo>
                  <a:lnTo>
                    <a:pt x="319510" y="1145266"/>
                  </a:lnTo>
                  <a:lnTo>
                    <a:pt x="329567" y="1208226"/>
                  </a:lnTo>
                  <a:lnTo>
                    <a:pt x="339615" y="1271257"/>
                  </a:lnTo>
                  <a:lnTo>
                    <a:pt x="349661" y="1334217"/>
                  </a:lnTo>
                  <a:lnTo>
                    <a:pt x="359714" y="1396959"/>
                  </a:lnTo>
                  <a:lnTo>
                    <a:pt x="369783" y="1459338"/>
                  </a:lnTo>
                  <a:lnTo>
                    <a:pt x="379874" y="1521211"/>
                  </a:lnTo>
                  <a:lnTo>
                    <a:pt x="389998" y="1582432"/>
                  </a:lnTo>
                  <a:lnTo>
                    <a:pt x="400161" y="1642856"/>
                  </a:lnTo>
                  <a:lnTo>
                    <a:pt x="410374" y="1702338"/>
                  </a:lnTo>
                  <a:lnTo>
                    <a:pt x="420643" y="1760734"/>
                  </a:lnTo>
                  <a:lnTo>
                    <a:pt x="430977" y="1817898"/>
                  </a:lnTo>
                  <a:lnTo>
                    <a:pt x="441385" y="1873686"/>
                  </a:lnTo>
                  <a:lnTo>
                    <a:pt x="451874" y="1927953"/>
                  </a:lnTo>
                  <a:lnTo>
                    <a:pt x="462454" y="1980554"/>
                  </a:lnTo>
                  <a:lnTo>
                    <a:pt x="473133" y="2031344"/>
                  </a:lnTo>
                  <a:lnTo>
                    <a:pt x="483918" y="2080178"/>
                  </a:lnTo>
                  <a:lnTo>
                    <a:pt x="494819" y="2126912"/>
                  </a:lnTo>
                  <a:lnTo>
                    <a:pt x="505843" y="2171400"/>
                  </a:lnTo>
                  <a:lnTo>
                    <a:pt x="516999" y="2213497"/>
                  </a:lnTo>
                  <a:lnTo>
                    <a:pt x="528296" y="2253060"/>
                  </a:lnTo>
                  <a:lnTo>
                    <a:pt x="539741" y="2289942"/>
                  </a:lnTo>
                  <a:lnTo>
                    <a:pt x="563110" y="2355086"/>
                  </a:lnTo>
                  <a:lnTo>
                    <a:pt x="587175" y="2407772"/>
                  </a:lnTo>
                  <a:lnTo>
                    <a:pt x="612000" y="2446839"/>
                  </a:lnTo>
                  <a:lnTo>
                    <a:pt x="650812" y="2477371"/>
                  </a:lnTo>
                  <a:lnTo>
                    <a:pt x="664203" y="2479484"/>
                  </a:lnTo>
                </a:path>
                <a:path w="1295400" h="2479675">
                  <a:moveTo>
                    <a:pt x="664203" y="2479484"/>
                  </a:moveTo>
                  <a:lnTo>
                    <a:pt x="1295196" y="2479484"/>
                  </a:lnTo>
                </a:path>
              </a:pathLst>
            </a:custGeom>
            <a:ln w="3320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187305" y="1613801"/>
              <a:ext cx="1240155" cy="2834005"/>
            </a:xfrm>
            <a:custGeom>
              <a:avLst/>
              <a:gdLst/>
              <a:ahLst/>
              <a:cxnLst/>
              <a:rect l="l" t="t" r="r" b="b"/>
              <a:pathLst>
                <a:path w="1240154" h="2834004">
                  <a:moveTo>
                    <a:pt x="0" y="2833696"/>
                  </a:moveTo>
                  <a:lnTo>
                    <a:pt x="36256" y="2816664"/>
                  </a:lnTo>
                  <a:lnTo>
                    <a:pt x="70861" y="2767697"/>
                  </a:lnTo>
                  <a:lnTo>
                    <a:pt x="93094" y="2718888"/>
                  </a:lnTo>
                  <a:lnTo>
                    <a:pt x="114713" y="2658251"/>
                  </a:lnTo>
                  <a:lnTo>
                    <a:pt x="135764" y="2586732"/>
                  </a:lnTo>
                  <a:lnTo>
                    <a:pt x="146093" y="2547188"/>
                  </a:lnTo>
                  <a:lnTo>
                    <a:pt x="156297" y="2505278"/>
                  </a:lnTo>
                  <a:lnTo>
                    <a:pt x="166384" y="2461121"/>
                  </a:lnTo>
                  <a:lnTo>
                    <a:pt x="176359" y="2414835"/>
                  </a:lnTo>
                  <a:lnTo>
                    <a:pt x="186228" y="2366538"/>
                  </a:lnTo>
                  <a:lnTo>
                    <a:pt x="195997" y="2316349"/>
                  </a:lnTo>
                  <a:lnTo>
                    <a:pt x="205672" y="2264386"/>
                  </a:lnTo>
                  <a:lnTo>
                    <a:pt x="215259" y="2210767"/>
                  </a:lnTo>
                  <a:lnTo>
                    <a:pt x="224764" y="2155610"/>
                  </a:lnTo>
                  <a:lnTo>
                    <a:pt x="234193" y="2099034"/>
                  </a:lnTo>
                  <a:lnTo>
                    <a:pt x="243551" y="2041157"/>
                  </a:lnTo>
                  <a:lnTo>
                    <a:pt x="252846" y="1982097"/>
                  </a:lnTo>
                  <a:lnTo>
                    <a:pt x="262082" y="1921972"/>
                  </a:lnTo>
                  <a:lnTo>
                    <a:pt x="271266" y="1860901"/>
                  </a:lnTo>
                  <a:lnTo>
                    <a:pt x="280404" y="1799003"/>
                  </a:lnTo>
                  <a:lnTo>
                    <a:pt x="289501" y="1736394"/>
                  </a:lnTo>
                  <a:lnTo>
                    <a:pt x="298564" y="1673195"/>
                  </a:lnTo>
                  <a:lnTo>
                    <a:pt x="307599" y="1609522"/>
                  </a:lnTo>
                  <a:lnTo>
                    <a:pt x="316611" y="1545494"/>
                  </a:lnTo>
                  <a:lnTo>
                    <a:pt x="325607" y="1481230"/>
                  </a:lnTo>
                  <a:lnTo>
                    <a:pt x="334592" y="1416848"/>
                  </a:lnTo>
                  <a:lnTo>
                    <a:pt x="343572" y="1352465"/>
                  </a:lnTo>
                  <a:lnTo>
                    <a:pt x="352554" y="1288201"/>
                  </a:lnTo>
                  <a:lnTo>
                    <a:pt x="361544" y="1224173"/>
                  </a:lnTo>
                  <a:lnTo>
                    <a:pt x="370546" y="1160500"/>
                  </a:lnTo>
                  <a:lnTo>
                    <a:pt x="379568" y="1097301"/>
                  </a:lnTo>
                  <a:lnTo>
                    <a:pt x="388615" y="1034692"/>
                  </a:lnTo>
                  <a:lnTo>
                    <a:pt x="397693" y="972794"/>
                  </a:lnTo>
                  <a:lnTo>
                    <a:pt x="406809" y="911723"/>
                  </a:lnTo>
                  <a:lnTo>
                    <a:pt x="415967" y="851599"/>
                  </a:lnTo>
                  <a:lnTo>
                    <a:pt x="425175" y="792539"/>
                  </a:lnTo>
                  <a:lnTo>
                    <a:pt x="434438" y="734661"/>
                  </a:lnTo>
                  <a:lnTo>
                    <a:pt x="443761" y="678085"/>
                  </a:lnTo>
                  <a:lnTo>
                    <a:pt x="453152" y="622929"/>
                  </a:lnTo>
                  <a:lnTo>
                    <a:pt x="462615" y="569309"/>
                  </a:lnTo>
                  <a:lnTo>
                    <a:pt x="472158" y="517346"/>
                  </a:lnTo>
                  <a:lnTo>
                    <a:pt x="481785" y="467157"/>
                  </a:lnTo>
                  <a:lnTo>
                    <a:pt x="491503" y="418860"/>
                  </a:lnTo>
                  <a:lnTo>
                    <a:pt x="501318" y="372574"/>
                  </a:lnTo>
                  <a:lnTo>
                    <a:pt x="511235" y="328417"/>
                  </a:lnTo>
                  <a:lnTo>
                    <a:pt x="521261" y="286507"/>
                  </a:lnTo>
                  <a:lnTo>
                    <a:pt x="531402" y="246963"/>
                  </a:lnTo>
                  <a:lnTo>
                    <a:pt x="541663" y="209903"/>
                  </a:lnTo>
                  <a:lnTo>
                    <a:pt x="562572" y="143707"/>
                  </a:lnTo>
                  <a:lnTo>
                    <a:pt x="584034" y="88865"/>
                  </a:lnTo>
                  <a:lnTo>
                    <a:pt x="606098" y="46325"/>
                  </a:lnTo>
                  <a:lnTo>
                    <a:pt x="640426" y="7648"/>
                  </a:lnTo>
                  <a:lnTo>
                    <a:pt x="652221" y="1931"/>
                  </a:lnTo>
                  <a:lnTo>
                    <a:pt x="664203" y="0"/>
                  </a:lnTo>
                </a:path>
                <a:path w="1240154" h="2834004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3320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482500" y="6926982"/>
              <a:ext cx="2192020" cy="1062990"/>
            </a:xfrm>
            <a:custGeom>
              <a:avLst/>
              <a:gdLst/>
              <a:ahLst/>
              <a:cxnLst/>
              <a:rect l="l" t="t" r="r" b="b"/>
              <a:pathLst>
                <a:path w="2192020" h="1062990">
                  <a:moveTo>
                    <a:pt x="0" y="0"/>
                  </a:moveTo>
                  <a:lnTo>
                    <a:pt x="49417" y="11933"/>
                  </a:lnTo>
                  <a:lnTo>
                    <a:pt x="95829" y="45660"/>
                  </a:lnTo>
                  <a:lnTo>
                    <a:pt x="139652" y="98065"/>
                  </a:lnTo>
                  <a:lnTo>
                    <a:pt x="160724" y="130300"/>
                  </a:lnTo>
                  <a:lnTo>
                    <a:pt x="181306" y="166036"/>
                  </a:lnTo>
                  <a:lnTo>
                    <a:pt x="201450" y="204886"/>
                  </a:lnTo>
                  <a:lnTo>
                    <a:pt x="221209" y="246461"/>
                  </a:lnTo>
                  <a:lnTo>
                    <a:pt x="240634" y="290369"/>
                  </a:lnTo>
                  <a:lnTo>
                    <a:pt x="259778" y="336224"/>
                  </a:lnTo>
                  <a:lnTo>
                    <a:pt x="278694" y="383636"/>
                  </a:lnTo>
                  <a:lnTo>
                    <a:pt x="297433" y="432214"/>
                  </a:lnTo>
                  <a:lnTo>
                    <a:pt x="316048" y="481571"/>
                  </a:lnTo>
                  <a:lnTo>
                    <a:pt x="334592" y="531318"/>
                  </a:lnTo>
                  <a:lnTo>
                    <a:pt x="353116" y="581064"/>
                  </a:lnTo>
                  <a:lnTo>
                    <a:pt x="371673" y="630421"/>
                  </a:lnTo>
                  <a:lnTo>
                    <a:pt x="390315" y="679000"/>
                  </a:lnTo>
                  <a:lnTo>
                    <a:pt x="409094" y="726411"/>
                  </a:lnTo>
                  <a:lnTo>
                    <a:pt x="428063" y="772266"/>
                  </a:lnTo>
                  <a:lnTo>
                    <a:pt x="447275" y="816175"/>
                  </a:lnTo>
                  <a:lnTo>
                    <a:pt x="466780" y="857749"/>
                  </a:lnTo>
                  <a:lnTo>
                    <a:pt x="486632" y="896599"/>
                  </a:lnTo>
                  <a:lnTo>
                    <a:pt x="506883" y="932336"/>
                  </a:lnTo>
                  <a:lnTo>
                    <a:pt x="527585" y="964570"/>
                  </a:lnTo>
                  <a:lnTo>
                    <a:pt x="570553" y="1016975"/>
                  </a:lnTo>
                  <a:lnTo>
                    <a:pt x="615952" y="1050702"/>
                  </a:lnTo>
                  <a:lnTo>
                    <a:pt x="639695" y="1059587"/>
                  </a:lnTo>
                  <a:lnTo>
                    <a:pt x="664203" y="1062636"/>
                  </a:lnTo>
                </a:path>
                <a:path w="2192020" h="1062990">
                  <a:moveTo>
                    <a:pt x="664203" y="1062636"/>
                  </a:moveTo>
                  <a:lnTo>
                    <a:pt x="2191870" y="1062636"/>
                  </a:lnTo>
                </a:path>
              </a:pathLst>
            </a:custGeom>
            <a:ln w="22139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482500" y="6926982"/>
              <a:ext cx="2192020" cy="1417320"/>
            </a:xfrm>
            <a:custGeom>
              <a:avLst/>
              <a:gdLst/>
              <a:ahLst/>
              <a:cxnLst/>
              <a:rect l="l" t="t" r="r" b="b"/>
              <a:pathLst>
                <a:path w="2192020" h="1417320">
                  <a:moveTo>
                    <a:pt x="0" y="0"/>
                  </a:moveTo>
                  <a:lnTo>
                    <a:pt x="40781" y="10796"/>
                  </a:lnTo>
                  <a:lnTo>
                    <a:pt x="79488" y="41655"/>
                  </a:lnTo>
                  <a:lnTo>
                    <a:pt x="116351" y="90286"/>
                  </a:lnTo>
                  <a:lnTo>
                    <a:pt x="151603" y="154394"/>
                  </a:lnTo>
                  <a:lnTo>
                    <a:pt x="168696" y="191535"/>
                  </a:lnTo>
                  <a:lnTo>
                    <a:pt x="185472" y="231686"/>
                  </a:lnTo>
                  <a:lnTo>
                    <a:pt x="201961" y="274560"/>
                  </a:lnTo>
                  <a:lnTo>
                    <a:pt x="218192" y="319871"/>
                  </a:lnTo>
                  <a:lnTo>
                    <a:pt x="234193" y="367330"/>
                  </a:lnTo>
                  <a:lnTo>
                    <a:pt x="249992" y="416653"/>
                  </a:lnTo>
                  <a:lnTo>
                    <a:pt x="265620" y="467553"/>
                  </a:lnTo>
                  <a:lnTo>
                    <a:pt x="281105" y="519742"/>
                  </a:lnTo>
                  <a:lnTo>
                    <a:pt x="296476" y="572935"/>
                  </a:lnTo>
                  <a:lnTo>
                    <a:pt x="311761" y="626844"/>
                  </a:lnTo>
                  <a:lnTo>
                    <a:pt x="326990" y="681182"/>
                  </a:lnTo>
                  <a:lnTo>
                    <a:pt x="342191" y="735665"/>
                  </a:lnTo>
                  <a:lnTo>
                    <a:pt x="357393" y="790004"/>
                  </a:lnTo>
                  <a:lnTo>
                    <a:pt x="372626" y="843913"/>
                  </a:lnTo>
                  <a:lnTo>
                    <a:pt x="387918" y="897105"/>
                  </a:lnTo>
                  <a:lnTo>
                    <a:pt x="403298" y="949294"/>
                  </a:lnTo>
                  <a:lnTo>
                    <a:pt x="418795" y="1000194"/>
                  </a:lnTo>
                  <a:lnTo>
                    <a:pt x="434438" y="1049517"/>
                  </a:lnTo>
                  <a:lnTo>
                    <a:pt x="450255" y="1096977"/>
                  </a:lnTo>
                  <a:lnTo>
                    <a:pt x="466276" y="1142287"/>
                  </a:lnTo>
                  <a:lnTo>
                    <a:pt x="482529" y="1185161"/>
                  </a:lnTo>
                  <a:lnTo>
                    <a:pt x="499044" y="1225312"/>
                  </a:lnTo>
                  <a:lnTo>
                    <a:pt x="515849" y="1262453"/>
                  </a:lnTo>
                  <a:lnTo>
                    <a:pt x="550445" y="1326561"/>
                  </a:lnTo>
                  <a:lnTo>
                    <a:pt x="586548" y="1375192"/>
                  </a:lnTo>
                  <a:lnTo>
                    <a:pt x="624391" y="1406051"/>
                  </a:lnTo>
                  <a:lnTo>
                    <a:pt x="644036" y="1414101"/>
                  </a:lnTo>
                  <a:lnTo>
                    <a:pt x="664203" y="1416848"/>
                  </a:lnTo>
                </a:path>
                <a:path w="2192020" h="1417320">
                  <a:moveTo>
                    <a:pt x="664203" y="1416848"/>
                  </a:moveTo>
                  <a:lnTo>
                    <a:pt x="2191870" y="1416848"/>
                  </a:lnTo>
                </a:path>
              </a:pathLst>
            </a:custGeom>
            <a:ln w="22139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482500" y="6572770"/>
              <a:ext cx="2192020" cy="354330"/>
            </a:xfrm>
            <a:custGeom>
              <a:avLst/>
              <a:gdLst/>
              <a:ahLst/>
              <a:cxnLst/>
              <a:rect l="l" t="t" r="r" b="b"/>
              <a:pathLst>
                <a:path w="2192020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2192020" h="354329">
                  <a:moveTo>
                    <a:pt x="664203" y="0"/>
                  </a:moveTo>
                  <a:lnTo>
                    <a:pt x="2191870" y="0"/>
                  </a:lnTo>
                </a:path>
              </a:pathLst>
            </a:custGeom>
            <a:ln w="2213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427150" y="1613802"/>
              <a:ext cx="1240155" cy="1062990"/>
            </a:xfrm>
            <a:custGeom>
              <a:avLst/>
              <a:gdLst/>
              <a:ahLst/>
              <a:cxnLst/>
              <a:rect l="l" t="t" r="r" b="b"/>
              <a:pathLst>
                <a:path w="1240154" h="1062989">
                  <a:moveTo>
                    <a:pt x="0" y="0"/>
                  </a:moveTo>
                  <a:lnTo>
                    <a:pt x="49417" y="11933"/>
                  </a:lnTo>
                  <a:lnTo>
                    <a:pt x="95829" y="45660"/>
                  </a:lnTo>
                  <a:lnTo>
                    <a:pt x="139652" y="98065"/>
                  </a:lnTo>
                  <a:lnTo>
                    <a:pt x="160724" y="130300"/>
                  </a:lnTo>
                  <a:lnTo>
                    <a:pt x="181306" y="166036"/>
                  </a:lnTo>
                  <a:lnTo>
                    <a:pt x="201450" y="204886"/>
                  </a:lnTo>
                  <a:lnTo>
                    <a:pt x="221209" y="246461"/>
                  </a:lnTo>
                  <a:lnTo>
                    <a:pt x="240634" y="290369"/>
                  </a:lnTo>
                  <a:lnTo>
                    <a:pt x="259778" y="336224"/>
                  </a:lnTo>
                  <a:lnTo>
                    <a:pt x="278694" y="383636"/>
                  </a:lnTo>
                  <a:lnTo>
                    <a:pt x="297433" y="432214"/>
                  </a:lnTo>
                  <a:lnTo>
                    <a:pt x="316048" y="481571"/>
                  </a:lnTo>
                  <a:lnTo>
                    <a:pt x="334592" y="531318"/>
                  </a:lnTo>
                  <a:lnTo>
                    <a:pt x="353116" y="581064"/>
                  </a:lnTo>
                  <a:lnTo>
                    <a:pt x="371673" y="630421"/>
                  </a:lnTo>
                  <a:lnTo>
                    <a:pt x="390315" y="679000"/>
                  </a:lnTo>
                  <a:lnTo>
                    <a:pt x="409094" y="726411"/>
                  </a:lnTo>
                  <a:lnTo>
                    <a:pt x="428063" y="772266"/>
                  </a:lnTo>
                  <a:lnTo>
                    <a:pt x="447275" y="816175"/>
                  </a:lnTo>
                  <a:lnTo>
                    <a:pt x="466780" y="857749"/>
                  </a:lnTo>
                  <a:lnTo>
                    <a:pt x="486632" y="896599"/>
                  </a:lnTo>
                  <a:lnTo>
                    <a:pt x="506883" y="932336"/>
                  </a:lnTo>
                  <a:lnTo>
                    <a:pt x="527585" y="964570"/>
                  </a:lnTo>
                  <a:lnTo>
                    <a:pt x="570553" y="1016975"/>
                  </a:lnTo>
                  <a:lnTo>
                    <a:pt x="615952" y="1050702"/>
                  </a:lnTo>
                  <a:lnTo>
                    <a:pt x="639695" y="1059587"/>
                  </a:lnTo>
                  <a:lnTo>
                    <a:pt x="664203" y="1062636"/>
                  </a:lnTo>
                </a:path>
                <a:path w="1240154" h="1062989">
                  <a:moveTo>
                    <a:pt x="664203" y="1062636"/>
                  </a:moveTo>
                  <a:lnTo>
                    <a:pt x="1239846" y="1062636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427150" y="905377"/>
              <a:ext cx="1240155" cy="708660"/>
            </a:xfrm>
            <a:custGeom>
              <a:avLst/>
              <a:gdLst/>
              <a:ahLst/>
              <a:cxnLst/>
              <a:rect l="l" t="t" r="r" b="b"/>
              <a:pathLst>
                <a:path w="1240154" h="708660">
                  <a:moveTo>
                    <a:pt x="0" y="708424"/>
                  </a:moveTo>
                  <a:lnTo>
                    <a:pt x="62698" y="695547"/>
                  </a:lnTo>
                  <a:lnTo>
                    <a:pt x="120662" y="659820"/>
                  </a:lnTo>
                  <a:lnTo>
                    <a:pt x="174770" y="605594"/>
                  </a:lnTo>
                  <a:lnTo>
                    <a:pt x="200652" y="572905"/>
                  </a:lnTo>
                  <a:lnTo>
                    <a:pt x="225899" y="537223"/>
                  </a:lnTo>
                  <a:lnTo>
                    <a:pt x="250621" y="499093"/>
                  </a:lnTo>
                  <a:lnTo>
                    <a:pt x="274927" y="459058"/>
                  </a:lnTo>
                  <a:lnTo>
                    <a:pt x="298926" y="417664"/>
                  </a:lnTo>
                  <a:lnTo>
                    <a:pt x="322730" y="375453"/>
                  </a:lnTo>
                  <a:lnTo>
                    <a:pt x="346446" y="332970"/>
                  </a:lnTo>
                  <a:lnTo>
                    <a:pt x="370186" y="290759"/>
                  </a:lnTo>
                  <a:lnTo>
                    <a:pt x="394058" y="249365"/>
                  </a:lnTo>
                  <a:lnTo>
                    <a:pt x="418173" y="209330"/>
                  </a:lnTo>
                  <a:lnTo>
                    <a:pt x="442639" y="171200"/>
                  </a:lnTo>
                  <a:lnTo>
                    <a:pt x="467567" y="135518"/>
                  </a:lnTo>
                  <a:lnTo>
                    <a:pt x="493067" y="102829"/>
                  </a:lnTo>
                  <a:lnTo>
                    <a:pt x="519247" y="73676"/>
                  </a:lnTo>
                  <a:lnTo>
                    <a:pt x="574090" y="28155"/>
                  </a:lnTo>
                  <a:lnTo>
                    <a:pt x="632972" y="3309"/>
                  </a:lnTo>
                  <a:lnTo>
                    <a:pt x="664203" y="0"/>
                  </a:lnTo>
                </a:path>
                <a:path w="1240154" h="70866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427150" y="1259589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30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3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427150" y="1613802"/>
              <a:ext cx="1250950" cy="354330"/>
            </a:xfrm>
            <a:custGeom>
              <a:avLst/>
              <a:gdLst/>
              <a:ahLst/>
              <a:cxnLst/>
              <a:rect l="l" t="t" r="r" b="b"/>
              <a:pathLst>
                <a:path w="1250950" h="354330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50950" h="354330">
                  <a:moveTo>
                    <a:pt x="664203" y="354212"/>
                  </a:moveTo>
                  <a:lnTo>
                    <a:pt x="1250916" y="354212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427150" y="551165"/>
              <a:ext cx="1295400" cy="1062990"/>
            </a:xfrm>
            <a:custGeom>
              <a:avLst/>
              <a:gdLst/>
              <a:ahLst/>
              <a:cxnLst/>
              <a:rect l="l" t="t" r="r" b="b"/>
              <a:pathLst>
                <a:path w="1295400" h="1062990">
                  <a:moveTo>
                    <a:pt x="0" y="1062636"/>
                  </a:moveTo>
                  <a:lnTo>
                    <a:pt x="49417" y="1050702"/>
                  </a:lnTo>
                  <a:lnTo>
                    <a:pt x="95829" y="1016975"/>
                  </a:lnTo>
                  <a:lnTo>
                    <a:pt x="139652" y="964570"/>
                  </a:lnTo>
                  <a:lnTo>
                    <a:pt x="160724" y="932336"/>
                  </a:lnTo>
                  <a:lnTo>
                    <a:pt x="181306" y="896599"/>
                  </a:lnTo>
                  <a:lnTo>
                    <a:pt x="201450" y="857749"/>
                  </a:lnTo>
                  <a:lnTo>
                    <a:pt x="221209" y="816175"/>
                  </a:lnTo>
                  <a:lnTo>
                    <a:pt x="240634" y="772266"/>
                  </a:lnTo>
                  <a:lnTo>
                    <a:pt x="259778" y="726411"/>
                  </a:lnTo>
                  <a:lnTo>
                    <a:pt x="278694" y="679000"/>
                  </a:lnTo>
                  <a:lnTo>
                    <a:pt x="297433" y="630421"/>
                  </a:lnTo>
                  <a:lnTo>
                    <a:pt x="316048" y="581064"/>
                  </a:lnTo>
                  <a:lnTo>
                    <a:pt x="334592" y="531318"/>
                  </a:lnTo>
                  <a:lnTo>
                    <a:pt x="353116" y="481571"/>
                  </a:lnTo>
                  <a:lnTo>
                    <a:pt x="371673" y="432214"/>
                  </a:lnTo>
                  <a:lnTo>
                    <a:pt x="390315" y="383636"/>
                  </a:lnTo>
                  <a:lnTo>
                    <a:pt x="409094" y="336224"/>
                  </a:lnTo>
                  <a:lnTo>
                    <a:pt x="428063" y="290369"/>
                  </a:lnTo>
                  <a:lnTo>
                    <a:pt x="447275" y="246461"/>
                  </a:lnTo>
                  <a:lnTo>
                    <a:pt x="466780" y="204886"/>
                  </a:lnTo>
                  <a:lnTo>
                    <a:pt x="486632" y="166036"/>
                  </a:lnTo>
                  <a:lnTo>
                    <a:pt x="506883" y="130300"/>
                  </a:lnTo>
                  <a:lnTo>
                    <a:pt x="527585" y="98065"/>
                  </a:lnTo>
                  <a:lnTo>
                    <a:pt x="570553" y="45660"/>
                  </a:lnTo>
                  <a:lnTo>
                    <a:pt x="615952" y="11933"/>
                  </a:lnTo>
                  <a:lnTo>
                    <a:pt x="639695" y="3048"/>
                  </a:lnTo>
                  <a:lnTo>
                    <a:pt x="664203" y="0"/>
                  </a:lnTo>
                </a:path>
                <a:path w="1295400" h="1062990">
                  <a:moveTo>
                    <a:pt x="664203" y="0"/>
                  </a:moveTo>
                  <a:lnTo>
                    <a:pt x="1295196" y="0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678066" y="1613801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30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3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678066" y="1968014"/>
              <a:ext cx="1240155" cy="0"/>
            </a:xfrm>
            <a:custGeom>
              <a:avLst/>
              <a:gdLst/>
              <a:ahLst/>
              <a:cxnLst/>
              <a:rect l="l" t="t" r="r" b="b"/>
              <a:pathLst>
                <a:path w="124015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240154" h="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678066" y="1968014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30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40154" h="354330">
                  <a:moveTo>
                    <a:pt x="664203" y="354212"/>
                  </a:moveTo>
                  <a:lnTo>
                    <a:pt x="1239846" y="354212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722347" y="551165"/>
              <a:ext cx="1837689" cy="0"/>
            </a:xfrm>
            <a:custGeom>
              <a:avLst/>
              <a:gdLst/>
              <a:ahLst/>
              <a:cxnLst/>
              <a:rect l="l" t="t" r="r" b="b"/>
              <a:pathLst>
                <a:path w="1837690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837690" h="0">
                  <a:moveTo>
                    <a:pt x="664203" y="0"/>
                  </a:moveTo>
                  <a:lnTo>
                    <a:pt x="1837628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666997" y="1259589"/>
              <a:ext cx="1561465" cy="0"/>
            </a:xfrm>
            <a:custGeom>
              <a:avLst/>
              <a:gdLst/>
              <a:ahLst/>
              <a:cxnLst/>
              <a:rect l="l" t="t" r="r" b="b"/>
              <a:pathLst>
                <a:path w="15614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61465" h="0">
                  <a:moveTo>
                    <a:pt x="664203" y="0"/>
                  </a:moveTo>
                  <a:lnTo>
                    <a:pt x="1560877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666997" y="905377"/>
              <a:ext cx="1505585" cy="0"/>
            </a:xfrm>
            <a:custGeom>
              <a:avLst/>
              <a:gdLst/>
              <a:ahLst/>
              <a:cxnLst/>
              <a:rect l="l" t="t" r="r" b="b"/>
              <a:pathLst>
                <a:path w="150558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05584" h="0">
                  <a:moveTo>
                    <a:pt x="664203" y="0"/>
                  </a:moveTo>
                  <a:lnTo>
                    <a:pt x="1505527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666997" y="2676438"/>
              <a:ext cx="1472565" cy="0"/>
            </a:xfrm>
            <a:custGeom>
              <a:avLst/>
              <a:gdLst/>
              <a:ahLst/>
              <a:cxnLst/>
              <a:rect l="l" t="t" r="r" b="b"/>
              <a:pathLst>
                <a:path w="14725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472565" h="0">
                  <a:moveTo>
                    <a:pt x="664203" y="0"/>
                  </a:moveTo>
                  <a:lnTo>
                    <a:pt x="1472317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493571" y="3030650"/>
              <a:ext cx="1295400" cy="1062990"/>
            </a:xfrm>
            <a:custGeom>
              <a:avLst/>
              <a:gdLst/>
              <a:ahLst/>
              <a:cxnLst/>
              <a:rect l="l" t="t" r="r" b="b"/>
              <a:pathLst>
                <a:path w="1295400" h="1062989">
                  <a:moveTo>
                    <a:pt x="0" y="1062636"/>
                  </a:moveTo>
                  <a:lnTo>
                    <a:pt x="49417" y="1050702"/>
                  </a:lnTo>
                  <a:lnTo>
                    <a:pt x="95829" y="1016975"/>
                  </a:lnTo>
                  <a:lnTo>
                    <a:pt x="139652" y="964570"/>
                  </a:lnTo>
                  <a:lnTo>
                    <a:pt x="160724" y="932336"/>
                  </a:lnTo>
                  <a:lnTo>
                    <a:pt x="181306" y="896599"/>
                  </a:lnTo>
                  <a:lnTo>
                    <a:pt x="201450" y="857749"/>
                  </a:lnTo>
                  <a:lnTo>
                    <a:pt x="221209" y="816175"/>
                  </a:lnTo>
                  <a:lnTo>
                    <a:pt x="240634" y="772266"/>
                  </a:lnTo>
                  <a:lnTo>
                    <a:pt x="259778" y="726411"/>
                  </a:lnTo>
                  <a:lnTo>
                    <a:pt x="278694" y="679000"/>
                  </a:lnTo>
                  <a:lnTo>
                    <a:pt x="297433" y="630421"/>
                  </a:lnTo>
                  <a:lnTo>
                    <a:pt x="316048" y="581064"/>
                  </a:lnTo>
                  <a:lnTo>
                    <a:pt x="334592" y="531318"/>
                  </a:lnTo>
                  <a:lnTo>
                    <a:pt x="353116" y="481571"/>
                  </a:lnTo>
                  <a:lnTo>
                    <a:pt x="371673" y="432214"/>
                  </a:lnTo>
                  <a:lnTo>
                    <a:pt x="390315" y="383636"/>
                  </a:lnTo>
                  <a:lnTo>
                    <a:pt x="409094" y="336224"/>
                  </a:lnTo>
                  <a:lnTo>
                    <a:pt x="428063" y="290369"/>
                  </a:lnTo>
                  <a:lnTo>
                    <a:pt x="447275" y="246461"/>
                  </a:lnTo>
                  <a:lnTo>
                    <a:pt x="466780" y="204886"/>
                  </a:lnTo>
                  <a:lnTo>
                    <a:pt x="486632" y="166036"/>
                  </a:lnTo>
                  <a:lnTo>
                    <a:pt x="506883" y="130300"/>
                  </a:lnTo>
                  <a:lnTo>
                    <a:pt x="527585" y="98065"/>
                  </a:lnTo>
                  <a:lnTo>
                    <a:pt x="570553" y="45660"/>
                  </a:lnTo>
                  <a:lnTo>
                    <a:pt x="615952" y="11933"/>
                  </a:lnTo>
                  <a:lnTo>
                    <a:pt x="639695" y="3048"/>
                  </a:lnTo>
                  <a:lnTo>
                    <a:pt x="664203" y="0"/>
                  </a:lnTo>
                </a:path>
                <a:path w="1295400" h="1062989">
                  <a:moveTo>
                    <a:pt x="664203" y="0"/>
                  </a:moveTo>
                  <a:lnTo>
                    <a:pt x="1295196" y="0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788767" y="3030650"/>
              <a:ext cx="1837689" cy="0"/>
            </a:xfrm>
            <a:custGeom>
              <a:avLst/>
              <a:gdLst/>
              <a:ahLst/>
              <a:cxnLst/>
              <a:rect l="l" t="t" r="r" b="b"/>
              <a:pathLst>
                <a:path w="1837690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837690" h="0">
                  <a:moveTo>
                    <a:pt x="664203" y="0"/>
                  </a:moveTo>
                  <a:lnTo>
                    <a:pt x="1837628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493571" y="3384862"/>
              <a:ext cx="1240155" cy="708660"/>
            </a:xfrm>
            <a:custGeom>
              <a:avLst/>
              <a:gdLst/>
              <a:ahLst/>
              <a:cxnLst/>
              <a:rect l="l" t="t" r="r" b="b"/>
              <a:pathLst>
                <a:path w="1240154" h="708660">
                  <a:moveTo>
                    <a:pt x="0" y="708424"/>
                  </a:moveTo>
                  <a:lnTo>
                    <a:pt x="62698" y="695547"/>
                  </a:lnTo>
                  <a:lnTo>
                    <a:pt x="120662" y="659820"/>
                  </a:lnTo>
                  <a:lnTo>
                    <a:pt x="174770" y="605594"/>
                  </a:lnTo>
                  <a:lnTo>
                    <a:pt x="200652" y="572905"/>
                  </a:lnTo>
                  <a:lnTo>
                    <a:pt x="225899" y="537223"/>
                  </a:lnTo>
                  <a:lnTo>
                    <a:pt x="250621" y="499093"/>
                  </a:lnTo>
                  <a:lnTo>
                    <a:pt x="274927" y="459058"/>
                  </a:lnTo>
                  <a:lnTo>
                    <a:pt x="298926" y="417664"/>
                  </a:lnTo>
                  <a:lnTo>
                    <a:pt x="322730" y="375453"/>
                  </a:lnTo>
                  <a:lnTo>
                    <a:pt x="346446" y="332970"/>
                  </a:lnTo>
                  <a:lnTo>
                    <a:pt x="370186" y="290759"/>
                  </a:lnTo>
                  <a:lnTo>
                    <a:pt x="394058" y="249365"/>
                  </a:lnTo>
                  <a:lnTo>
                    <a:pt x="418173" y="209330"/>
                  </a:lnTo>
                  <a:lnTo>
                    <a:pt x="442639" y="171200"/>
                  </a:lnTo>
                  <a:lnTo>
                    <a:pt x="467567" y="135518"/>
                  </a:lnTo>
                  <a:lnTo>
                    <a:pt x="493067" y="102829"/>
                  </a:lnTo>
                  <a:lnTo>
                    <a:pt x="519247" y="73676"/>
                  </a:lnTo>
                  <a:lnTo>
                    <a:pt x="574090" y="28155"/>
                  </a:lnTo>
                  <a:lnTo>
                    <a:pt x="632972" y="3309"/>
                  </a:lnTo>
                  <a:lnTo>
                    <a:pt x="664203" y="0"/>
                  </a:lnTo>
                </a:path>
                <a:path w="1240154" h="70866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733416" y="3384862"/>
              <a:ext cx="1505585" cy="0"/>
            </a:xfrm>
            <a:custGeom>
              <a:avLst/>
              <a:gdLst/>
              <a:ahLst/>
              <a:cxnLst/>
              <a:rect l="l" t="t" r="r" b="b"/>
              <a:pathLst>
                <a:path w="150558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05584" h="0">
                  <a:moveTo>
                    <a:pt x="664203" y="0"/>
                  </a:moveTo>
                  <a:lnTo>
                    <a:pt x="1505527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493571" y="3739074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2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733416" y="3739074"/>
              <a:ext cx="1561465" cy="0"/>
            </a:xfrm>
            <a:custGeom>
              <a:avLst/>
              <a:gdLst/>
              <a:ahLst/>
              <a:cxnLst/>
              <a:rect l="l" t="t" r="r" b="b"/>
              <a:pathLst>
                <a:path w="15614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61465" h="0">
                  <a:moveTo>
                    <a:pt x="664203" y="0"/>
                  </a:moveTo>
                  <a:lnTo>
                    <a:pt x="1560877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493571" y="4093286"/>
              <a:ext cx="1250950" cy="354330"/>
            </a:xfrm>
            <a:custGeom>
              <a:avLst/>
              <a:gdLst/>
              <a:ahLst/>
              <a:cxnLst/>
              <a:rect l="l" t="t" r="r" b="b"/>
              <a:pathLst>
                <a:path w="1250950" h="354329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50950" h="354329">
                  <a:moveTo>
                    <a:pt x="664203" y="354212"/>
                  </a:moveTo>
                  <a:lnTo>
                    <a:pt x="1250916" y="354212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7744486" y="4093286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2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744486" y="4447497"/>
              <a:ext cx="1240155" cy="0"/>
            </a:xfrm>
            <a:custGeom>
              <a:avLst/>
              <a:gdLst/>
              <a:ahLst/>
              <a:cxnLst/>
              <a:rect l="l" t="t" r="r" b="b"/>
              <a:pathLst>
                <a:path w="124015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240154" h="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7744486" y="4447497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40154" h="354329">
                  <a:moveTo>
                    <a:pt x="664203" y="354212"/>
                  </a:moveTo>
                  <a:lnTo>
                    <a:pt x="1239846" y="354212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6493571" y="4093285"/>
              <a:ext cx="1240155" cy="1062990"/>
            </a:xfrm>
            <a:custGeom>
              <a:avLst/>
              <a:gdLst/>
              <a:ahLst/>
              <a:cxnLst/>
              <a:rect l="l" t="t" r="r" b="b"/>
              <a:pathLst>
                <a:path w="1240154" h="1062989">
                  <a:moveTo>
                    <a:pt x="0" y="0"/>
                  </a:moveTo>
                  <a:lnTo>
                    <a:pt x="49417" y="11933"/>
                  </a:lnTo>
                  <a:lnTo>
                    <a:pt x="95829" y="45660"/>
                  </a:lnTo>
                  <a:lnTo>
                    <a:pt x="139652" y="98065"/>
                  </a:lnTo>
                  <a:lnTo>
                    <a:pt x="160724" y="130300"/>
                  </a:lnTo>
                  <a:lnTo>
                    <a:pt x="181306" y="166036"/>
                  </a:lnTo>
                  <a:lnTo>
                    <a:pt x="201450" y="204886"/>
                  </a:lnTo>
                  <a:lnTo>
                    <a:pt x="221209" y="246461"/>
                  </a:lnTo>
                  <a:lnTo>
                    <a:pt x="240634" y="290369"/>
                  </a:lnTo>
                  <a:lnTo>
                    <a:pt x="259778" y="336224"/>
                  </a:lnTo>
                  <a:lnTo>
                    <a:pt x="278694" y="383636"/>
                  </a:lnTo>
                  <a:lnTo>
                    <a:pt x="297433" y="432214"/>
                  </a:lnTo>
                  <a:lnTo>
                    <a:pt x="316048" y="481571"/>
                  </a:lnTo>
                  <a:lnTo>
                    <a:pt x="334592" y="531318"/>
                  </a:lnTo>
                  <a:lnTo>
                    <a:pt x="353116" y="581064"/>
                  </a:lnTo>
                  <a:lnTo>
                    <a:pt x="371673" y="630421"/>
                  </a:lnTo>
                  <a:lnTo>
                    <a:pt x="390315" y="679000"/>
                  </a:lnTo>
                  <a:lnTo>
                    <a:pt x="409094" y="726411"/>
                  </a:lnTo>
                  <a:lnTo>
                    <a:pt x="428063" y="772266"/>
                  </a:lnTo>
                  <a:lnTo>
                    <a:pt x="447275" y="816175"/>
                  </a:lnTo>
                  <a:lnTo>
                    <a:pt x="466780" y="857749"/>
                  </a:lnTo>
                  <a:lnTo>
                    <a:pt x="486632" y="896599"/>
                  </a:lnTo>
                  <a:lnTo>
                    <a:pt x="506883" y="932336"/>
                  </a:lnTo>
                  <a:lnTo>
                    <a:pt x="527585" y="964570"/>
                  </a:lnTo>
                  <a:lnTo>
                    <a:pt x="570553" y="1016975"/>
                  </a:lnTo>
                  <a:lnTo>
                    <a:pt x="615952" y="1050702"/>
                  </a:lnTo>
                  <a:lnTo>
                    <a:pt x="639695" y="1059587"/>
                  </a:lnTo>
                  <a:lnTo>
                    <a:pt x="664203" y="1062636"/>
                  </a:lnTo>
                </a:path>
                <a:path w="1240154" h="1062989">
                  <a:moveTo>
                    <a:pt x="664203" y="1062636"/>
                  </a:moveTo>
                  <a:lnTo>
                    <a:pt x="1239846" y="1062636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7733416" y="5155921"/>
              <a:ext cx="1472565" cy="0"/>
            </a:xfrm>
            <a:custGeom>
              <a:avLst/>
              <a:gdLst/>
              <a:ahLst/>
              <a:cxnLst/>
              <a:rect l="l" t="t" r="r" b="b"/>
              <a:pathLst>
                <a:path w="14725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472565" h="0">
                  <a:moveTo>
                    <a:pt x="664203" y="0"/>
                  </a:moveTo>
                  <a:lnTo>
                    <a:pt x="1472317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674372" y="5510134"/>
              <a:ext cx="1295400" cy="1062990"/>
            </a:xfrm>
            <a:custGeom>
              <a:avLst/>
              <a:gdLst/>
              <a:ahLst/>
              <a:cxnLst/>
              <a:rect l="l" t="t" r="r" b="b"/>
              <a:pathLst>
                <a:path w="1295400" h="1062990">
                  <a:moveTo>
                    <a:pt x="0" y="1062636"/>
                  </a:moveTo>
                  <a:lnTo>
                    <a:pt x="49417" y="1050702"/>
                  </a:lnTo>
                  <a:lnTo>
                    <a:pt x="95829" y="1016975"/>
                  </a:lnTo>
                  <a:lnTo>
                    <a:pt x="139652" y="964570"/>
                  </a:lnTo>
                  <a:lnTo>
                    <a:pt x="160724" y="932336"/>
                  </a:lnTo>
                  <a:lnTo>
                    <a:pt x="181306" y="896599"/>
                  </a:lnTo>
                  <a:lnTo>
                    <a:pt x="201450" y="857749"/>
                  </a:lnTo>
                  <a:lnTo>
                    <a:pt x="221209" y="816175"/>
                  </a:lnTo>
                  <a:lnTo>
                    <a:pt x="240634" y="772266"/>
                  </a:lnTo>
                  <a:lnTo>
                    <a:pt x="259778" y="726411"/>
                  </a:lnTo>
                  <a:lnTo>
                    <a:pt x="278694" y="679000"/>
                  </a:lnTo>
                  <a:lnTo>
                    <a:pt x="297433" y="630421"/>
                  </a:lnTo>
                  <a:lnTo>
                    <a:pt x="316048" y="581064"/>
                  </a:lnTo>
                  <a:lnTo>
                    <a:pt x="334592" y="531318"/>
                  </a:lnTo>
                  <a:lnTo>
                    <a:pt x="353116" y="481571"/>
                  </a:lnTo>
                  <a:lnTo>
                    <a:pt x="371673" y="432214"/>
                  </a:lnTo>
                  <a:lnTo>
                    <a:pt x="390315" y="383636"/>
                  </a:lnTo>
                  <a:lnTo>
                    <a:pt x="409094" y="336224"/>
                  </a:lnTo>
                  <a:lnTo>
                    <a:pt x="428063" y="290369"/>
                  </a:lnTo>
                  <a:lnTo>
                    <a:pt x="447275" y="246461"/>
                  </a:lnTo>
                  <a:lnTo>
                    <a:pt x="466780" y="204886"/>
                  </a:lnTo>
                  <a:lnTo>
                    <a:pt x="486632" y="166036"/>
                  </a:lnTo>
                  <a:lnTo>
                    <a:pt x="506883" y="130300"/>
                  </a:lnTo>
                  <a:lnTo>
                    <a:pt x="527585" y="98065"/>
                  </a:lnTo>
                  <a:lnTo>
                    <a:pt x="570553" y="45660"/>
                  </a:lnTo>
                  <a:lnTo>
                    <a:pt x="615952" y="11933"/>
                  </a:lnTo>
                  <a:lnTo>
                    <a:pt x="639695" y="3048"/>
                  </a:lnTo>
                  <a:lnTo>
                    <a:pt x="664203" y="0"/>
                  </a:lnTo>
                </a:path>
                <a:path w="1295400" h="1062990">
                  <a:moveTo>
                    <a:pt x="664203" y="0"/>
                  </a:moveTo>
                  <a:lnTo>
                    <a:pt x="129519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9969567" y="5510134"/>
              <a:ext cx="1837689" cy="0"/>
            </a:xfrm>
            <a:custGeom>
              <a:avLst/>
              <a:gdLst/>
              <a:ahLst/>
              <a:cxnLst/>
              <a:rect l="l" t="t" r="r" b="b"/>
              <a:pathLst>
                <a:path w="1837690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837690" h="0">
                  <a:moveTo>
                    <a:pt x="664203" y="0"/>
                  </a:moveTo>
                  <a:lnTo>
                    <a:pt x="1837628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674372" y="5864347"/>
              <a:ext cx="1240155" cy="708660"/>
            </a:xfrm>
            <a:custGeom>
              <a:avLst/>
              <a:gdLst/>
              <a:ahLst/>
              <a:cxnLst/>
              <a:rect l="l" t="t" r="r" b="b"/>
              <a:pathLst>
                <a:path w="1240154" h="708659">
                  <a:moveTo>
                    <a:pt x="0" y="708424"/>
                  </a:moveTo>
                  <a:lnTo>
                    <a:pt x="62698" y="695547"/>
                  </a:lnTo>
                  <a:lnTo>
                    <a:pt x="120662" y="659820"/>
                  </a:lnTo>
                  <a:lnTo>
                    <a:pt x="174770" y="605594"/>
                  </a:lnTo>
                  <a:lnTo>
                    <a:pt x="200652" y="572905"/>
                  </a:lnTo>
                  <a:lnTo>
                    <a:pt x="225899" y="537223"/>
                  </a:lnTo>
                  <a:lnTo>
                    <a:pt x="250621" y="499093"/>
                  </a:lnTo>
                  <a:lnTo>
                    <a:pt x="274927" y="459058"/>
                  </a:lnTo>
                  <a:lnTo>
                    <a:pt x="298926" y="417664"/>
                  </a:lnTo>
                  <a:lnTo>
                    <a:pt x="322730" y="375453"/>
                  </a:lnTo>
                  <a:lnTo>
                    <a:pt x="346446" y="332970"/>
                  </a:lnTo>
                  <a:lnTo>
                    <a:pt x="370186" y="290759"/>
                  </a:lnTo>
                  <a:lnTo>
                    <a:pt x="394058" y="249365"/>
                  </a:lnTo>
                  <a:lnTo>
                    <a:pt x="418173" y="209330"/>
                  </a:lnTo>
                  <a:lnTo>
                    <a:pt x="442639" y="171200"/>
                  </a:lnTo>
                  <a:lnTo>
                    <a:pt x="467567" y="135518"/>
                  </a:lnTo>
                  <a:lnTo>
                    <a:pt x="493067" y="102829"/>
                  </a:lnTo>
                  <a:lnTo>
                    <a:pt x="519247" y="73676"/>
                  </a:lnTo>
                  <a:lnTo>
                    <a:pt x="574090" y="28155"/>
                  </a:lnTo>
                  <a:lnTo>
                    <a:pt x="632972" y="3309"/>
                  </a:lnTo>
                  <a:lnTo>
                    <a:pt x="664203" y="0"/>
                  </a:lnTo>
                </a:path>
                <a:path w="1240154" h="70865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9914217" y="5864347"/>
              <a:ext cx="1505585" cy="0"/>
            </a:xfrm>
            <a:custGeom>
              <a:avLst/>
              <a:gdLst/>
              <a:ahLst/>
              <a:cxnLst/>
              <a:rect l="l" t="t" r="r" b="b"/>
              <a:pathLst>
                <a:path w="150558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05584" h="0">
                  <a:moveTo>
                    <a:pt x="664203" y="0"/>
                  </a:moveTo>
                  <a:lnTo>
                    <a:pt x="1505527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674372" y="6218558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2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9914217" y="6218558"/>
              <a:ext cx="1561465" cy="0"/>
            </a:xfrm>
            <a:custGeom>
              <a:avLst/>
              <a:gdLst/>
              <a:ahLst/>
              <a:cxnLst/>
              <a:rect l="l" t="t" r="r" b="b"/>
              <a:pathLst>
                <a:path w="15614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61465" h="0">
                  <a:moveTo>
                    <a:pt x="664203" y="0"/>
                  </a:moveTo>
                  <a:lnTo>
                    <a:pt x="1560877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674372" y="6572770"/>
              <a:ext cx="1250950" cy="354330"/>
            </a:xfrm>
            <a:custGeom>
              <a:avLst/>
              <a:gdLst/>
              <a:ahLst/>
              <a:cxnLst/>
              <a:rect l="l" t="t" r="r" b="b"/>
              <a:pathLst>
                <a:path w="1250950" h="354329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50950" h="354329">
                  <a:moveTo>
                    <a:pt x="664203" y="354212"/>
                  </a:moveTo>
                  <a:lnTo>
                    <a:pt x="1250916" y="354212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9925287" y="6572770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2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9925287" y="6926982"/>
              <a:ext cx="1240155" cy="0"/>
            </a:xfrm>
            <a:custGeom>
              <a:avLst/>
              <a:gdLst/>
              <a:ahLst/>
              <a:cxnLst/>
              <a:rect l="l" t="t" r="r" b="b"/>
              <a:pathLst>
                <a:path w="124015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240154" h="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9925287" y="6926982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40154" h="354329">
                  <a:moveTo>
                    <a:pt x="664203" y="354212"/>
                  </a:moveTo>
                  <a:lnTo>
                    <a:pt x="1239846" y="354212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674372" y="6572770"/>
              <a:ext cx="1240155" cy="1062990"/>
            </a:xfrm>
            <a:custGeom>
              <a:avLst/>
              <a:gdLst/>
              <a:ahLst/>
              <a:cxnLst/>
              <a:rect l="l" t="t" r="r" b="b"/>
              <a:pathLst>
                <a:path w="1240154" h="1062990">
                  <a:moveTo>
                    <a:pt x="0" y="0"/>
                  </a:moveTo>
                  <a:lnTo>
                    <a:pt x="49417" y="11933"/>
                  </a:lnTo>
                  <a:lnTo>
                    <a:pt x="95829" y="45660"/>
                  </a:lnTo>
                  <a:lnTo>
                    <a:pt x="139652" y="98065"/>
                  </a:lnTo>
                  <a:lnTo>
                    <a:pt x="160724" y="130300"/>
                  </a:lnTo>
                  <a:lnTo>
                    <a:pt x="181306" y="166036"/>
                  </a:lnTo>
                  <a:lnTo>
                    <a:pt x="201450" y="204886"/>
                  </a:lnTo>
                  <a:lnTo>
                    <a:pt x="221209" y="246461"/>
                  </a:lnTo>
                  <a:lnTo>
                    <a:pt x="240634" y="290369"/>
                  </a:lnTo>
                  <a:lnTo>
                    <a:pt x="259778" y="336224"/>
                  </a:lnTo>
                  <a:lnTo>
                    <a:pt x="278694" y="383636"/>
                  </a:lnTo>
                  <a:lnTo>
                    <a:pt x="297433" y="432214"/>
                  </a:lnTo>
                  <a:lnTo>
                    <a:pt x="316048" y="481571"/>
                  </a:lnTo>
                  <a:lnTo>
                    <a:pt x="334592" y="531318"/>
                  </a:lnTo>
                  <a:lnTo>
                    <a:pt x="353116" y="581064"/>
                  </a:lnTo>
                  <a:lnTo>
                    <a:pt x="371673" y="630421"/>
                  </a:lnTo>
                  <a:lnTo>
                    <a:pt x="390315" y="679000"/>
                  </a:lnTo>
                  <a:lnTo>
                    <a:pt x="409094" y="726411"/>
                  </a:lnTo>
                  <a:lnTo>
                    <a:pt x="428063" y="772266"/>
                  </a:lnTo>
                  <a:lnTo>
                    <a:pt x="447275" y="816175"/>
                  </a:lnTo>
                  <a:lnTo>
                    <a:pt x="466780" y="857749"/>
                  </a:lnTo>
                  <a:lnTo>
                    <a:pt x="486632" y="896599"/>
                  </a:lnTo>
                  <a:lnTo>
                    <a:pt x="506883" y="932336"/>
                  </a:lnTo>
                  <a:lnTo>
                    <a:pt x="527585" y="964570"/>
                  </a:lnTo>
                  <a:lnTo>
                    <a:pt x="570553" y="1016975"/>
                  </a:lnTo>
                  <a:lnTo>
                    <a:pt x="615952" y="1050702"/>
                  </a:lnTo>
                  <a:lnTo>
                    <a:pt x="639695" y="1059587"/>
                  </a:lnTo>
                  <a:lnTo>
                    <a:pt x="664203" y="1062636"/>
                  </a:lnTo>
                </a:path>
                <a:path w="1240154" h="1062990">
                  <a:moveTo>
                    <a:pt x="664203" y="1062636"/>
                  </a:moveTo>
                  <a:lnTo>
                    <a:pt x="1239846" y="1062636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9914217" y="7635406"/>
              <a:ext cx="1472565" cy="0"/>
            </a:xfrm>
            <a:custGeom>
              <a:avLst/>
              <a:gdLst/>
              <a:ahLst/>
              <a:cxnLst/>
              <a:rect l="l" t="t" r="r" b="b"/>
              <a:pathLst>
                <a:path w="14725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472565" h="0">
                  <a:moveTo>
                    <a:pt x="664203" y="0"/>
                  </a:moveTo>
                  <a:lnTo>
                    <a:pt x="1472317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137730" y="4224484"/>
            <a:ext cx="1968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-25">
                <a:latin typeface="Lucida Sans Unicode"/>
                <a:cs typeface="Lucida Sans Unicode"/>
              </a:rPr>
              <a:t>de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377575" y="4224484"/>
            <a:ext cx="10509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my-</a:t>
            </a:r>
            <a:r>
              <a:rPr dirty="0" sz="1100" spc="-10">
                <a:latin typeface="Lucida Sans Unicode"/>
                <a:cs typeface="Lucida Sans Unicode"/>
              </a:rPr>
              <a:t>onkopedia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3204135" y="-26059"/>
            <a:ext cx="220281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mammakarzinom-des-</a:t>
            </a:r>
            <a:r>
              <a:rPr dirty="0" sz="1100" spc="-10">
                <a:latin typeface="Lucida Sans Unicode"/>
                <a:cs typeface="Lucida Sans Unicode"/>
              </a:rPr>
              <a:t>mannes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204135" y="4224484"/>
            <a:ext cx="192278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mammakarzinom-der-</a:t>
            </a:r>
            <a:r>
              <a:rPr dirty="0" sz="1100" spc="-20">
                <a:latin typeface="Lucida Sans Unicode"/>
                <a:cs typeface="Lucida Sans Unicode"/>
              </a:rPr>
              <a:t>frau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905228" y="3870272"/>
            <a:ext cx="5302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current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5905228" y="6703969"/>
            <a:ext cx="52387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archive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5905228" y="1390788"/>
            <a:ext cx="3619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draft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7200424" y="7766605"/>
            <a:ext cx="141668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Version</a:t>
            </a:r>
            <a:r>
              <a:rPr dirty="0" sz="1100" spc="65">
                <a:latin typeface="Lucida Sans Unicode"/>
                <a:cs typeface="Lucida Sans Unicode"/>
              </a:rPr>
              <a:t> </a:t>
            </a:r>
            <a:r>
              <a:rPr dirty="0" sz="1100" spc="-10">
                <a:latin typeface="Lucida Sans Unicode"/>
                <a:cs typeface="Lucida Sans Unicode"/>
              </a:rPr>
              <a:t>01.04.2013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7200424" y="8120816"/>
            <a:ext cx="141668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Version</a:t>
            </a:r>
            <a:r>
              <a:rPr dirty="0" sz="1100" spc="65">
                <a:latin typeface="Lucida Sans Unicode"/>
                <a:cs typeface="Lucida Sans Unicode"/>
              </a:rPr>
              <a:t> </a:t>
            </a:r>
            <a:r>
              <a:rPr dirty="0" sz="1100" spc="-10">
                <a:latin typeface="Lucida Sans Unicode"/>
                <a:cs typeface="Lucida Sans Unicode"/>
              </a:rPr>
              <a:t>07.08.2014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7200424" y="6349757"/>
            <a:ext cx="141668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Version</a:t>
            </a:r>
            <a:r>
              <a:rPr dirty="0" sz="1100" spc="65">
                <a:latin typeface="Lucida Sans Unicode"/>
                <a:cs typeface="Lucida Sans Unicode"/>
              </a:rPr>
              <a:t> </a:t>
            </a:r>
            <a:r>
              <a:rPr dirty="0" sz="1100" spc="-10">
                <a:latin typeface="Lucida Sans Unicode"/>
                <a:cs typeface="Lucida Sans Unicode"/>
              </a:rPr>
              <a:t>25.03.2012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7157773" y="2453425"/>
            <a:ext cx="2635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pdf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7157773" y="682364"/>
            <a:ext cx="28448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xml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157773" y="1036576"/>
            <a:ext cx="35179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 b="1">
                <a:latin typeface="Lucida Sans"/>
                <a:cs typeface="Lucida Sans"/>
              </a:rPr>
              <a:t>html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7157773" y="1745001"/>
            <a:ext cx="4635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media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7157773" y="328152"/>
            <a:ext cx="50736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source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8408690" y="1745001"/>
            <a:ext cx="3740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>
                <a:latin typeface="Lucida Sans Unicode"/>
                <a:cs typeface="Lucida Sans Unicode"/>
              </a:rPr>
              <a:t>2.jpg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r>
              <a:rPr dirty="0" sz="1100" spc="-50">
                <a:latin typeface="Lucida Sans Unicode"/>
                <a:cs typeface="Lucida Sans Unicode"/>
              </a:rPr>
              <a:t>…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8452970" y="328152"/>
            <a:ext cx="104711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incoming.docx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8397619" y="1036576"/>
            <a:ext cx="7677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index.html</a:t>
            </a:r>
            <a:endParaRPr sz="110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70"/>
              </a:spcBef>
            </a:pPr>
            <a:r>
              <a:rPr dirty="0" sz="1100" spc="-20">
                <a:latin typeface="Lucida Sans Unicode"/>
                <a:cs typeface="Lucida Sans Unicode"/>
              </a:rPr>
              <a:t>1.jpg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8397619" y="682364"/>
            <a:ext cx="71310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index.xml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8397619" y="2453425"/>
            <a:ext cx="68326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index.pdf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7224194" y="2807636"/>
            <a:ext cx="50736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source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8519390" y="2807636"/>
            <a:ext cx="104711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incoming.docx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7224194" y="3161848"/>
            <a:ext cx="28448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xml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8464039" y="3161848"/>
            <a:ext cx="71310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index.xml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7224194" y="3516060"/>
            <a:ext cx="35179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 b="1">
                <a:latin typeface="Lucida Sans"/>
                <a:cs typeface="Lucida Sans"/>
              </a:rPr>
              <a:t>html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7224194" y="4224484"/>
            <a:ext cx="4635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media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8464039" y="3516060"/>
            <a:ext cx="7677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index.html</a:t>
            </a:r>
            <a:endParaRPr sz="110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70"/>
              </a:spcBef>
            </a:pPr>
            <a:r>
              <a:rPr dirty="0" sz="1100" spc="-20">
                <a:latin typeface="Lucida Sans Unicode"/>
                <a:cs typeface="Lucida Sans Unicode"/>
              </a:rPr>
              <a:t>1.jpg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8475110" y="4224484"/>
            <a:ext cx="3740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>
                <a:latin typeface="Lucida Sans Unicode"/>
                <a:cs typeface="Lucida Sans Unicode"/>
              </a:rPr>
              <a:t>2.jpg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r>
              <a:rPr dirty="0" sz="1100" spc="-50">
                <a:latin typeface="Lucida Sans Unicode"/>
                <a:cs typeface="Lucida Sans Unicode"/>
              </a:rPr>
              <a:t>…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7224194" y="4932908"/>
            <a:ext cx="2635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pdf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8464039" y="4932908"/>
            <a:ext cx="68326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index.pdf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9404995" y="5287121"/>
            <a:ext cx="50736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source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10700191" y="5287121"/>
            <a:ext cx="104711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incoming.docx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9404995" y="5641333"/>
            <a:ext cx="28448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xml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10644840" y="5641333"/>
            <a:ext cx="71310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index.xml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9404995" y="5995545"/>
            <a:ext cx="35179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 b="1">
                <a:latin typeface="Lucida Sans"/>
                <a:cs typeface="Lucida Sans"/>
              </a:rPr>
              <a:t>html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9404995" y="6703969"/>
            <a:ext cx="4635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media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10644840" y="5995545"/>
            <a:ext cx="7677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index.html</a:t>
            </a:r>
            <a:endParaRPr sz="110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70"/>
              </a:spcBef>
            </a:pPr>
            <a:r>
              <a:rPr dirty="0" sz="1100" spc="-20">
                <a:latin typeface="Lucida Sans Unicode"/>
                <a:cs typeface="Lucida Sans Unicode"/>
              </a:rPr>
              <a:t>1.jpg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10655911" y="6703969"/>
            <a:ext cx="3740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>
                <a:latin typeface="Lucida Sans Unicode"/>
                <a:cs typeface="Lucida Sans Unicode"/>
              </a:rPr>
              <a:t>2.jpg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r>
              <a:rPr dirty="0" sz="1100" spc="-50">
                <a:latin typeface="Lucida Sans Unicode"/>
                <a:cs typeface="Lucida Sans Unicode"/>
              </a:rPr>
              <a:t>…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9404995" y="7412392"/>
            <a:ext cx="2635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pdf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10644840" y="7412392"/>
            <a:ext cx="68326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index.pdf</a:t>
            </a:r>
            <a:endParaRPr sz="1100">
              <a:latin typeface="Lucida Sans Unicode"/>
              <a:cs typeface="Lucida Sans Unicode"/>
            </a:endParaRPr>
          </a:p>
        </p:txBody>
      </p:sp>
      <p:grpSp>
        <p:nvGrpSpPr>
          <p:cNvPr id="93" name="object 93" descr=""/>
          <p:cNvGrpSpPr/>
          <p:nvPr/>
        </p:nvGrpSpPr>
        <p:grpSpPr>
          <a:xfrm>
            <a:off x="6546850" y="270468"/>
            <a:ext cx="5557520" cy="7553959"/>
            <a:chOff x="6546850" y="270468"/>
            <a:chExt cx="5557520" cy="7553959"/>
          </a:xfrm>
        </p:grpSpPr>
        <p:pic>
          <p:nvPicPr>
            <p:cNvPr id="94" name="object 9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5050" y="5159968"/>
              <a:ext cx="3448992" cy="2664272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8718550" y="5187950"/>
              <a:ext cx="3327400" cy="2552700"/>
            </a:xfrm>
            <a:custGeom>
              <a:avLst/>
              <a:gdLst/>
              <a:ahLst/>
              <a:cxnLst/>
              <a:rect l="l" t="t" r="r" b="b"/>
              <a:pathLst>
                <a:path w="3327400" h="2552700">
                  <a:moveTo>
                    <a:pt x="0" y="0"/>
                  </a:moveTo>
                  <a:lnTo>
                    <a:pt x="3327400" y="0"/>
                  </a:lnTo>
                  <a:lnTo>
                    <a:pt x="3327400" y="2552700"/>
                  </a:lnTo>
                  <a:lnTo>
                    <a:pt x="0" y="255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AA9">
                <a:alpha val="1100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8718550" y="5187950"/>
              <a:ext cx="3327400" cy="2552700"/>
            </a:xfrm>
            <a:custGeom>
              <a:avLst/>
              <a:gdLst/>
              <a:ahLst/>
              <a:cxnLst/>
              <a:rect l="l" t="t" r="r" b="b"/>
              <a:pathLst>
                <a:path w="3327400" h="2552700">
                  <a:moveTo>
                    <a:pt x="0" y="0"/>
                  </a:moveTo>
                  <a:lnTo>
                    <a:pt x="3327400" y="0"/>
                  </a:lnTo>
                  <a:lnTo>
                    <a:pt x="3327400" y="2552699"/>
                  </a:lnTo>
                  <a:lnTo>
                    <a:pt x="0" y="25526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46850" y="2734268"/>
              <a:ext cx="3448992" cy="2560587"/>
            </a:xfrm>
            <a:prstGeom prst="rect">
              <a:avLst/>
            </a:prstGeom>
          </p:spPr>
        </p:pic>
        <p:sp>
          <p:nvSpPr>
            <p:cNvPr id="98" name="object 98" descr=""/>
            <p:cNvSpPr/>
            <p:nvPr/>
          </p:nvSpPr>
          <p:spPr>
            <a:xfrm>
              <a:off x="6610350" y="2762249"/>
              <a:ext cx="3327400" cy="2451100"/>
            </a:xfrm>
            <a:custGeom>
              <a:avLst/>
              <a:gdLst/>
              <a:ahLst/>
              <a:cxnLst/>
              <a:rect l="l" t="t" r="r" b="b"/>
              <a:pathLst>
                <a:path w="3327400" h="2451100">
                  <a:moveTo>
                    <a:pt x="0" y="0"/>
                  </a:moveTo>
                  <a:lnTo>
                    <a:pt x="3327400" y="0"/>
                  </a:lnTo>
                  <a:lnTo>
                    <a:pt x="3327400" y="2451100"/>
                  </a:lnTo>
                  <a:lnTo>
                    <a:pt x="0" y="2451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AA9">
                <a:alpha val="1100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6610350" y="2762250"/>
              <a:ext cx="3327400" cy="2451100"/>
            </a:xfrm>
            <a:custGeom>
              <a:avLst/>
              <a:gdLst/>
              <a:ahLst/>
              <a:cxnLst/>
              <a:rect l="l" t="t" r="r" b="b"/>
              <a:pathLst>
                <a:path w="3327400" h="2451100">
                  <a:moveTo>
                    <a:pt x="0" y="0"/>
                  </a:moveTo>
                  <a:lnTo>
                    <a:pt x="3327400" y="0"/>
                  </a:lnTo>
                  <a:lnTo>
                    <a:pt x="3327400" y="2451099"/>
                  </a:lnTo>
                  <a:lnTo>
                    <a:pt x="0" y="24510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9550" y="270468"/>
              <a:ext cx="3448992" cy="2560587"/>
            </a:xfrm>
            <a:prstGeom prst="rect">
              <a:avLst/>
            </a:prstGeom>
          </p:spPr>
        </p:pic>
        <p:sp>
          <p:nvSpPr>
            <p:cNvPr id="101" name="object 101" descr=""/>
            <p:cNvSpPr/>
            <p:nvPr/>
          </p:nvSpPr>
          <p:spPr>
            <a:xfrm>
              <a:off x="6623050" y="298449"/>
              <a:ext cx="3327400" cy="2451100"/>
            </a:xfrm>
            <a:custGeom>
              <a:avLst/>
              <a:gdLst/>
              <a:ahLst/>
              <a:cxnLst/>
              <a:rect l="l" t="t" r="r" b="b"/>
              <a:pathLst>
                <a:path w="3327400" h="2451100">
                  <a:moveTo>
                    <a:pt x="0" y="0"/>
                  </a:moveTo>
                  <a:lnTo>
                    <a:pt x="3327400" y="0"/>
                  </a:lnTo>
                  <a:lnTo>
                    <a:pt x="3327400" y="2451100"/>
                  </a:lnTo>
                  <a:lnTo>
                    <a:pt x="0" y="2451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AA9">
                <a:alpha val="1100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623050" y="298450"/>
              <a:ext cx="3327400" cy="2451100"/>
            </a:xfrm>
            <a:custGeom>
              <a:avLst/>
              <a:gdLst/>
              <a:ahLst/>
              <a:cxnLst/>
              <a:rect l="l" t="t" r="r" b="b"/>
              <a:pathLst>
                <a:path w="3327400" h="2451100">
                  <a:moveTo>
                    <a:pt x="0" y="0"/>
                  </a:moveTo>
                  <a:lnTo>
                    <a:pt x="3327400" y="0"/>
                  </a:lnTo>
                  <a:lnTo>
                    <a:pt x="3327400" y="2451099"/>
                  </a:lnTo>
                  <a:lnTo>
                    <a:pt x="0" y="24510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3" name="object 103" descr=""/>
          <p:cNvSpPr txBox="1"/>
          <p:nvPr/>
        </p:nvSpPr>
        <p:spPr>
          <a:xfrm>
            <a:off x="10500194" y="7980235"/>
            <a:ext cx="147891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10">
                <a:latin typeface="Calibri"/>
                <a:cs typeface="Calibri"/>
              </a:rPr>
              <a:t>Connector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1377575" y="8834018"/>
            <a:ext cx="932815" cy="194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>
                <a:latin typeface="Lucida Sans Unicode"/>
                <a:cs typeface="Lucida Sans Unicode"/>
              </a:rPr>
              <a:t>onkopedia-</a:t>
            </a:r>
            <a:r>
              <a:rPr dirty="0" sz="1100" spc="-50">
                <a:latin typeface="Lucida Sans Unicode"/>
                <a:cs typeface="Lucida Sans Unicode"/>
              </a:rPr>
              <a:t>p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1377575" y="9188231"/>
            <a:ext cx="1490980" cy="194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>
                <a:latin typeface="Lucida Sans Unicode"/>
                <a:cs typeface="Lucida Sans Unicode"/>
              </a:rPr>
              <a:t>knowledge-</a:t>
            </a:r>
            <a:r>
              <a:rPr dirty="0" sz="1100" spc="-10">
                <a:latin typeface="Lucida Sans Unicode"/>
                <a:cs typeface="Lucida Sans Unicode"/>
              </a:rPr>
              <a:t>database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1377575" y="9542443"/>
            <a:ext cx="758190" cy="194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10">
                <a:latin typeface="Lucida Sans Unicode"/>
                <a:cs typeface="Lucida Sans Unicode"/>
              </a:rPr>
              <a:t>onkopedia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3204135" y="8447006"/>
            <a:ext cx="9234805" cy="47434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100" spc="-50">
                <a:latin typeface="Lucida Sans Unicode"/>
                <a:cs typeface="Lucida Sans Unicode"/>
              </a:rPr>
              <a:t>…</a:t>
            </a:r>
            <a:endParaRPr sz="1100">
              <a:latin typeface="Lucida Sans Unicode"/>
              <a:cs typeface="Lucida Sans Unicode"/>
            </a:endParaRPr>
          </a:p>
          <a:p>
            <a:pPr marL="912494">
              <a:lnSpc>
                <a:spcPct val="100000"/>
              </a:lnSpc>
              <a:spcBef>
                <a:spcPts val="280"/>
              </a:spcBef>
            </a:pPr>
            <a:r>
              <a:rPr dirty="0" u="sng" sz="1400" spc="-50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4"/>
              </a:rPr>
              <a:t>http://host/de/my-</a:t>
            </a:r>
            <a:r>
              <a:rPr dirty="0" u="sng" sz="1400" spc="-75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4"/>
              </a:rPr>
              <a:t>onkopedia/mammakarzinom-</a:t>
            </a:r>
            <a:r>
              <a:rPr dirty="0" u="sng" sz="1400" spc="-45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4"/>
              </a:rPr>
              <a:t>der-</a:t>
            </a:r>
            <a:r>
              <a:rPr dirty="0" u="sng" sz="1400" spc="-55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4"/>
              </a:rPr>
              <a:t>frau/archive/version-</a:t>
            </a:r>
            <a:r>
              <a:rPr dirty="0" u="sng" sz="1400" spc="-30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4"/>
              </a:rPr>
              <a:t>25.03.2014/@@view/xml/index.xml</a:t>
            </a:r>
            <a:endParaRPr sz="1400">
              <a:latin typeface="Gill Sans MT"/>
              <a:cs typeface="Gill Sans MT"/>
            </a:endParaRPr>
          </a:p>
        </p:txBody>
      </p:sp>
      <p:sp>
        <p:nvSpPr>
          <p:cNvPr id="105" name="object 105" descr=""/>
          <p:cNvSpPr txBox="1"/>
          <p:nvPr/>
        </p:nvSpPr>
        <p:spPr>
          <a:xfrm>
            <a:off x="10296994" y="3560635"/>
            <a:ext cx="147891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10">
                <a:latin typeface="Calibri"/>
                <a:cs typeface="Calibri"/>
              </a:rPr>
              <a:t>Connector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06" name="object 106" descr=""/>
          <p:cNvSpPr txBox="1"/>
          <p:nvPr/>
        </p:nvSpPr>
        <p:spPr>
          <a:xfrm>
            <a:off x="10296994" y="1303111"/>
            <a:ext cx="147891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10">
                <a:latin typeface="Calibri"/>
                <a:cs typeface="Calibri"/>
              </a:rPr>
              <a:t>Connector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33337" y="-27940"/>
            <a:ext cx="11846560" cy="9462770"/>
            <a:chOff x="-33337" y="-27940"/>
            <a:chExt cx="11846560" cy="9462770"/>
          </a:xfrm>
        </p:grpSpPr>
        <p:sp>
          <p:nvSpPr>
            <p:cNvPr id="3" name="object 3" descr=""/>
            <p:cNvSpPr/>
            <p:nvPr/>
          </p:nvSpPr>
          <p:spPr>
            <a:xfrm>
              <a:off x="0" y="4447497"/>
              <a:ext cx="659765" cy="3810"/>
            </a:xfrm>
            <a:custGeom>
              <a:avLst/>
              <a:gdLst/>
              <a:ahLst/>
              <a:cxnLst/>
              <a:rect l="l" t="t" r="r" b="b"/>
              <a:pathLst>
                <a:path w="659765" h="3810">
                  <a:moveTo>
                    <a:pt x="0" y="3458"/>
                  </a:moveTo>
                  <a:lnTo>
                    <a:pt x="30356" y="1280"/>
                  </a:lnTo>
                  <a:lnTo>
                    <a:pt x="84010" y="0"/>
                  </a:lnTo>
                </a:path>
                <a:path w="659765" h="3810">
                  <a:moveTo>
                    <a:pt x="84010" y="0"/>
                  </a:moveTo>
                  <a:lnTo>
                    <a:pt x="659652" y="0"/>
                  </a:lnTo>
                </a:path>
              </a:pathLst>
            </a:custGeom>
            <a:ln w="6641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59652" y="0"/>
              <a:ext cx="545465" cy="4447540"/>
            </a:xfrm>
            <a:custGeom>
              <a:avLst/>
              <a:gdLst/>
              <a:ahLst/>
              <a:cxnLst/>
              <a:rect l="l" t="t" r="r" b="b"/>
              <a:pathLst>
                <a:path w="545465" h="4447540">
                  <a:moveTo>
                    <a:pt x="0" y="4447497"/>
                  </a:moveTo>
                  <a:lnTo>
                    <a:pt x="37940" y="4416001"/>
                  </a:lnTo>
                  <a:lnTo>
                    <a:pt x="59826" y="4368451"/>
                  </a:lnTo>
                  <a:lnTo>
                    <a:pt x="74077" y="4325640"/>
                  </a:lnTo>
                  <a:lnTo>
                    <a:pt x="88068" y="4274402"/>
                  </a:lnTo>
                  <a:lnTo>
                    <a:pt x="101813" y="4215134"/>
                  </a:lnTo>
                  <a:lnTo>
                    <a:pt x="115322" y="4148233"/>
                  </a:lnTo>
                  <a:lnTo>
                    <a:pt x="128608" y="4074094"/>
                  </a:lnTo>
                  <a:lnTo>
                    <a:pt x="135170" y="4034435"/>
                  </a:lnTo>
                  <a:lnTo>
                    <a:pt x="141682" y="3993115"/>
                  </a:lnTo>
                  <a:lnTo>
                    <a:pt x="148143" y="3950184"/>
                  </a:lnTo>
                  <a:lnTo>
                    <a:pt x="154556" y="3905691"/>
                  </a:lnTo>
                  <a:lnTo>
                    <a:pt x="160923" y="3859687"/>
                  </a:lnTo>
                  <a:lnTo>
                    <a:pt x="167243" y="3812221"/>
                  </a:lnTo>
                  <a:lnTo>
                    <a:pt x="173520" y="3763342"/>
                  </a:lnTo>
                  <a:lnTo>
                    <a:pt x="179754" y="3713099"/>
                  </a:lnTo>
                  <a:lnTo>
                    <a:pt x="185947" y="3661543"/>
                  </a:lnTo>
                  <a:lnTo>
                    <a:pt x="192101" y="3608723"/>
                  </a:lnTo>
                  <a:lnTo>
                    <a:pt x="198216" y="3554689"/>
                  </a:lnTo>
                  <a:lnTo>
                    <a:pt x="204295" y="3499490"/>
                  </a:lnTo>
                  <a:lnTo>
                    <a:pt x="210339" y="3443175"/>
                  </a:lnTo>
                  <a:lnTo>
                    <a:pt x="216349" y="3385795"/>
                  </a:lnTo>
                  <a:lnTo>
                    <a:pt x="222327" y="3327399"/>
                  </a:lnTo>
                  <a:lnTo>
                    <a:pt x="228275" y="3268035"/>
                  </a:lnTo>
                  <a:lnTo>
                    <a:pt x="234193" y="3207755"/>
                  </a:lnTo>
                  <a:lnTo>
                    <a:pt x="240083" y="3146608"/>
                  </a:lnTo>
                  <a:lnTo>
                    <a:pt x="245947" y="3084642"/>
                  </a:lnTo>
                  <a:lnTo>
                    <a:pt x="251787" y="3021909"/>
                  </a:lnTo>
                  <a:lnTo>
                    <a:pt x="257603" y="2958456"/>
                  </a:lnTo>
                  <a:lnTo>
                    <a:pt x="263397" y="2894335"/>
                  </a:lnTo>
                  <a:lnTo>
                    <a:pt x="269171" y="2829593"/>
                  </a:lnTo>
                  <a:lnTo>
                    <a:pt x="274927" y="2764282"/>
                  </a:lnTo>
                  <a:lnTo>
                    <a:pt x="280664" y="2698450"/>
                  </a:lnTo>
                  <a:lnTo>
                    <a:pt x="286386" y="2632147"/>
                  </a:lnTo>
                  <a:lnTo>
                    <a:pt x="292094" y="2565423"/>
                  </a:lnTo>
                  <a:lnTo>
                    <a:pt x="297789" y="2498328"/>
                  </a:lnTo>
                  <a:lnTo>
                    <a:pt x="303472" y="2430910"/>
                  </a:lnTo>
                  <a:lnTo>
                    <a:pt x="309145" y="2363219"/>
                  </a:lnTo>
                  <a:lnTo>
                    <a:pt x="314810" y="2295305"/>
                  </a:lnTo>
                  <a:lnTo>
                    <a:pt x="320468" y="2227218"/>
                  </a:lnTo>
                  <a:lnTo>
                    <a:pt x="326120" y="2159007"/>
                  </a:lnTo>
                  <a:lnTo>
                    <a:pt x="331769" y="2090721"/>
                  </a:lnTo>
                  <a:lnTo>
                    <a:pt x="337415" y="2022411"/>
                  </a:lnTo>
                  <a:lnTo>
                    <a:pt x="343059" y="1954126"/>
                  </a:lnTo>
                  <a:lnTo>
                    <a:pt x="348704" y="1885915"/>
                  </a:lnTo>
                  <a:lnTo>
                    <a:pt x="354351" y="1817827"/>
                  </a:lnTo>
                  <a:lnTo>
                    <a:pt x="360002" y="1749914"/>
                  </a:lnTo>
                  <a:lnTo>
                    <a:pt x="365657" y="1682223"/>
                  </a:lnTo>
                  <a:lnTo>
                    <a:pt x="371319" y="1614805"/>
                  </a:lnTo>
                  <a:lnTo>
                    <a:pt x="376988" y="1547709"/>
                  </a:lnTo>
                  <a:lnTo>
                    <a:pt x="382667" y="1480985"/>
                  </a:lnTo>
                  <a:lnTo>
                    <a:pt x="388356" y="1414682"/>
                  </a:lnTo>
                  <a:lnTo>
                    <a:pt x="394058" y="1348851"/>
                  </a:lnTo>
                  <a:lnTo>
                    <a:pt x="399773" y="1283539"/>
                  </a:lnTo>
                  <a:lnTo>
                    <a:pt x="405504" y="1218798"/>
                  </a:lnTo>
                  <a:lnTo>
                    <a:pt x="411252" y="1154676"/>
                  </a:lnTo>
                  <a:lnTo>
                    <a:pt x="417017" y="1091224"/>
                  </a:lnTo>
                  <a:lnTo>
                    <a:pt x="422802" y="1028490"/>
                  </a:lnTo>
                  <a:lnTo>
                    <a:pt x="428609" y="966525"/>
                  </a:lnTo>
                  <a:lnTo>
                    <a:pt x="434438" y="905377"/>
                  </a:lnTo>
                  <a:lnTo>
                    <a:pt x="440291" y="845097"/>
                  </a:lnTo>
                  <a:lnTo>
                    <a:pt x="446169" y="785734"/>
                  </a:lnTo>
                  <a:lnTo>
                    <a:pt x="452075" y="727338"/>
                  </a:lnTo>
                  <a:lnTo>
                    <a:pt x="458009" y="669957"/>
                  </a:lnTo>
                  <a:lnTo>
                    <a:pt x="463974" y="613643"/>
                  </a:lnTo>
                  <a:lnTo>
                    <a:pt x="469969" y="558444"/>
                  </a:lnTo>
                  <a:lnTo>
                    <a:pt x="475998" y="504409"/>
                  </a:lnTo>
                  <a:lnTo>
                    <a:pt x="482061" y="451589"/>
                  </a:lnTo>
                  <a:lnTo>
                    <a:pt x="488160" y="400033"/>
                  </a:lnTo>
                  <a:lnTo>
                    <a:pt x="494297" y="349791"/>
                  </a:lnTo>
                  <a:lnTo>
                    <a:pt x="500472" y="300912"/>
                  </a:lnTo>
                  <a:lnTo>
                    <a:pt x="506688" y="253445"/>
                  </a:lnTo>
                  <a:lnTo>
                    <a:pt x="512946" y="207441"/>
                  </a:lnTo>
                  <a:lnTo>
                    <a:pt x="519247" y="162949"/>
                  </a:lnTo>
                  <a:lnTo>
                    <a:pt x="525593" y="120018"/>
                  </a:lnTo>
                  <a:lnTo>
                    <a:pt x="531985" y="78698"/>
                  </a:lnTo>
                  <a:lnTo>
                    <a:pt x="538425" y="39039"/>
                  </a:lnTo>
                  <a:lnTo>
                    <a:pt x="544914" y="1089"/>
                  </a:lnTo>
                  <a:lnTo>
                    <a:pt x="545111" y="0"/>
                  </a:lnTo>
                </a:path>
              </a:pathLst>
            </a:custGeom>
            <a:ln w="5535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59652" y="4447497"/>
              <a:ext cx="1826895" cy="0"/>
            </a:xfrm>
            <a:custGeom>
              <a:avLst/>
              <a:gdLst/>
              <a:ahLst/>
              <a:cxnLst/>
              <a:rect l="l" t="t" r="r" b="b"/>
              <a:pathLst>
                <a:path w="182689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826895" h="0">
                  <a:moveTo>
                    <a:pt x="664203" y="0"/>
                  </a:moveTo>
                  <a:lnTo>
                    <a:pt x="1826558" y="0"/>
                  </a:lnTo>
                </a:path>
              </a:pathLst>
            </a:custGeom>
            <a:ln w="5534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59652" y="4447498"/>
              <a:ext cx="1704975" cy="4605020"/>
            </a:xfrm>
            <a:custGeom>
              <a:avLst/>
              <a:gdLst/>
              <a:ahLst/>
              <a:cxnLst/>
              <a:rect l="l" t="t" r="r" b="b"/>
              <a:pathLst>
                <a:path w="1704975" h="4605020">
                  <a:moveTo>
                    <a:pt x="0" y="0"/>
                  </a:moveTo>
                  <a:lnTo>
                    <a:pt x="39404" y="32737"/>
                  </a:lnTo>
                  <a:lnTo>
                    <a:pt x="62102" y="82092"/>
                  </a:lnTo>
                  <a:lnTo>
                    <a:pt x="76867" y="126482"/>
                  </a:lnTo>
                  <a:lnTo>
                    <a:pt x="91356" y="179559"/>
                  </a:lnTo>
                  <a:lnTo>
                    <a:pt x="105581" y="240896"/>
                  </a:lnTo>
                  <a:lnTo>
                    <a:pt x="119555" y="310064"/>
                  </a:lnTo>
                  <a:lnTo>
                    <a:pt x="133291" y="386632"/>
                  </a:lnTo>
                  <a:lnTo>
                    <a:pt x="140075" y="427558"/>
                  </a:lnTo>
                  <a:lnTo>
                    <a:pt x="146804" y="470173"/>
                  </a:lnTo>
                  <a:lnTo>
                    <a:pt x="153480" y="514424"/>
                  </a:lnTo>
                  <a:lnTo>
                    <a:pt x="160106" y="560257"/>
                  </a:lnTo>
                  <a:lnTo>
                    <a:pt x="166682" y="607618"/>
                  </a:lnTo>
                  <a:lnTo>
                    <a:pt x="173210" y="656455"/>
                  </a:lnTo>
                  <a:lnTo>
                    <a:pt x="179693" y="706712"/>
                  </a:lnTo>
                  <a:lnTo>
                    <a:pt x="186131" y="758338"/>
                  </a:lnTo>
                  <a:lnTo>
                    <a:pt x="192526" y="811277"/>
                  </a:lnTo>
                  <a:lnTo>
                    <a:pt x="198880" y="865477"/>
                  </a:lnTo>
                  <a:lnTo>
                    <a:pt x="205195" y="920883"/>
                  </a:lnTo>
                  <a:lnTo>
                    <a:pt x="211472" y="977442"/>
                  </a:lnTo>
                  <a:lnTo>
                    <a:pt x="217713" y="1035101"/>
                  </a:lnTo>
                  <a:lnTo>
                    <a:pt x="223920" y="1093806"/>
                  </a:lnTo>
                  <a:lnTo>
                    <a:pt x="230094" y="1153503"/>
                  </a:lnTo>
                  <a:lnTo>
                    <a:pt x="236237" y="1214138"/>
                  </a:lnTo>
                  <a:lnTo>
                    <a:pt x="242350" y="1275658"/>
                  </a:lnTo>
                  <a:lnTo>
                    <a:pt x="248436" y="1338010"/>
                  </a:lnTo>
                  <a:lnTo>
                    <a:pt x="254496" y="1401139"/>
                  </a:lnTo>
                  <a:lnTo>
                    <a:pt x="260531" y="1464993"/>
                  </a:lnTo>
                  <a:lnTo>
                    <a:pt x="266544" y="1529516"/>
                  </a:lnTo>
                  <a:lnTo>
                    <a:pt x="272535" y="1594657"/>
                  </a:lnTo>
                  <a:lnTo>
                    <a:pt x="278508" y="1660360"/>
                  </a:lnTo>
                  <a:lnTo>
                    <a:pt x="284462" y="1726574"/>
                  </a:lnTo>
                  <a:lnTo>
                    <a:pt x="290400" y="1793243"/>
                  </a:lnTo>
                  <a:lnTo>
                    <a:pt x="296324" y="1860314"/>
                  </a:lnTo>
                  <a:lnTo>
                    <a:pt x="302235" y="1927734"/>
                  </a:lnTo>
                  <a:lnTo>
                    <a:pt x="308135" y="1995449"/>
                  </a:lnTo>
                  <a:lnTo>
                    <a:pt x="314025" y="2063405"/>
                  </a:lnTo>
                  <a:lnTo>
                    <a:pt x="319908" y="2131549"/>
                  </a:lnTo>
                  <a:lnTo>
                    <a:pt x="325785" y="2199827"/>
                  </a:lnTo>
                  <a:lnTo>
                    <a:pt x="331657" y="2268185"/>
                  </a:lnTo>
                  <a:lnTo>
                    <a:pt x="337526" y="2336570"/>
                  </a:lnTo>
                  <a:lnTo>
                    <a:pt x="343395" y="2404929"/>
                  </a:lnTo>
                  <a:lnTo>
                    <a:pt x="349263" y="2473207"/>
                  </a:lnTo>
                  <a:lnTo>
                    <a:pt x="355134" y="2541351"/>
                  </a:lnTo>
                  <a:lnTo>
                    <a:pt x="361009" y="2609307"/>
                  </a:lnTo>
                  <a:lnTo>
                    <a:pt x="366890" y="2677022"/>
                  </a:lnTo>
                  <a:lnTo>
                    <a:pt x="372777" y="2744441"/>
                  </a:lnTo>
                  <a:lnTo>
                    <a:pt x="378674" y="2811513"/>
                  </a:lnTo>
                  <a:lnTo>
                    <a:pt x="384581" y="2878182"/>
                  </a:lnTo>
                  <a:lnTo>
                    <a:pt x="390500" y="2944395"/>
                  </a:lnTo>
                  <a:lnTo>
                    <a:pt x="396433" y="3010099"/>
                  </a:lnTo>
                  <a:lnTo>
                    <a:pt x="402382" y="3075239"/>
                  </a:lnTo>
                  <a:lnTo>
                    <a:pt x="408347" y="3139763"/>
                  </a:lnTo>
                  <a:lnTo>
                    <a:pt x="414332" y="3203616"/>
                  </a:lnTo>
                  <a:lnTo>
                    <a:pt x="420337" y="3266745"/>
                  </a:lnTo>
                  <a:lnTo>
                    <a:pt x="426364" y="3329097"/>
                  </a:lnTo>
                  <a:lnTo>
                    <a:pt x="432415" y="3390617"/>
                  </a:lnTo>
                  <a:lnTo>
                    <a:pt x="438492" y="3451253"/>
                  </a:lnTo>
                  <a:lnTo>
                    <a:pt x="444595" y="3510950"/>
                  </a:lnTo>
                  <a:lnTo>
                    <a:pt x="450728" y="3569654"/>
                  </a:lnTo>
                  <a:lnTo>
                    <a:pt x="456891" y="3627313"/>
                  </a:lnTo>
                  <a:lnTo>
                    <a:pt x="463086" y="3683873"/>
                  </a:lnTo>
                  <a:lnTo>
                    <a:pt x="469315" y="3739279"/>
                  </a:lnTo>
                  <a:lnTo>
                    <a:pt x="475579" y="3793478"/>
                  </a:lnTo>
                  <a:lnTo>
                    <a:pt x="481881" y="3846418"/>
                  </a:lnTo>
                  <a:lnTo>
                    <a:pt x="488221" y="3898043"/>
                  </a:lnTo>
                  <a:lnTo>
                    <a:pt x="494602" y="3948300"/>
                  </a:lnTo>
                  <a:lnTo>
                    <a:pt x="501025" y="3997137"/>
                  </a:lnTo>
                  <a:lnTo>
                    <a:pt x="507491" y="4044498"/>
                  </a:lnTo>
                  <a:lnTo>
                    <a:pt x="514003" y="4090331"/>
                  </a:lnTo>
                  <a:lnTo>
                    <a:pt x="520563" y="4134582"/>
                  </a:lnTo>
                  <a:lnTo>
                    <a:pt x="527171" y="4177197"/>
                  </a:lnTo>
                  <a:lnTo>
                    <a:pt x="533829" y="4218123"/>
                  </a:lnTo>
                  <a:lnTo>
                    <a:pt x="540540" y="4257306"/>
                  </a:lnTo>
                  <a:lnTo>
                    <a:pt x="554124" y="4330227"/>
                  </a:lnTo>
                  <a:lnTo>
                    <a:pt x="567936" y="4395533"/>
                  </a:lnTo>
                  <a:lnTo>
                    <a:pt x="581990" y="4452794"/>
                  </a:lnTo>
                  <a:lnTo>
                    <a:pt x="596300" y="4501581"/>
                  </a:lnTo>
                  <a:lnTo>
                    <a:pt x="610877" y="4541466"/>
                  </a:lnTo>
                  <a:lnTo>
                    <a:pt x="633275" y="4583661"/>
                  </a:lnTo>
                  <a:lnTo>
                    <a:pt x="656352" y="4603411"/>
                  </a:lnTo>
                  <a:lnTo>
                    <a:pt x="664203" y="4604756"/>
                  </a:lnTo>
                </a:path>
                <a:path w="1704975" h="4605020">
                  <a:moveTo>
                    <a:pt x="664203" y="4604756"/>
                  </a:moveTo>
                  <a:lnTo>
                    <a:pt x="1704788" y="4604756"/>
                  </a:lnTo>
                </a:path>
              </a:pathLst>
            </a:custGeom>
            <a:ln w="5534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59652" y="4447498"/>
              <a:ext cx="2269490" cy="4959350"/>
            </a:xfrm>
            <a:custGeom>
              <a:avLst/>
              <a:gdLst/>
              <a:ahLst/>
              <a:cxnLst/>
              <a:rect l="l" t="t" r="r" b="b"/>
              <a:pathLst>
                <a:path w="2269490" h="4959350">
                  <a:moveTo>
                    <a:pt x="0" y="0"/>
                  </a:moveTo>
                  <a:lnTo>
                    <a:pt x="36911" y="30902"/>
                  </a:lnTo>
                  <a:lnTo>
                    <a:pt x="58227" y="77598"/>
                  </a:lnTo>
                  <a:lnTo>
                    <a:pt x="72113" y="119672"/>
                  </a:lnTo>
                  <a:lnTo>
                    <a:pt x="85754" y="170060"/>
                  </a:lnTo>
                  <a:lnTo>
                    <a:pt x="99159" y="228385"/>
                  </a:lnTo>
                  <a:lnTo>
                    <a:pt x="112339" y="294267"/>
                  </a:lnTo>
                  <a:lnTo>
                    <a:pt x="125306" y="367330"/>
                  </a:lnTo>
                  <a:lnTo>
                    <a:pt x="131713" y="406437"/>
                  </a:lnTo>
                  <a:lnTo>
                    <a:pt x="138071" y="447196"/>
                  </a:lnTo>
                  <a:lnTo>
                    <a:pt x="144380" y="489562"/>
                  </a:lnTo>
                  <a:lnTo>
                    <a:pt x="150643" y="533486"/>
                  </a:lnTo>
                  <a:lnTo>
                    <a:pt x="156861" y="578922"/>
                  </a:lnTo>
                  <a:lnTo>
                    <a:pt x="163035" y="625823"/>
                  </a:lnTo>
                  <a:lnTo>
                    <a:pt x="169166" y="674140"/>
                  </a:lnTo>
                  <a:lnTo>
                    <a:pt x="175256" y="723828"/>
                  </a:lnTo>
                  <a:lnTo>
                    <a:pt x="181306" y="774838"/>
                  </a:lnTo>
                  <a:lnTo>
                    <a:pt x="187318" y="827124"/>
                  </a:lnTo>
                  <a:lnTo>
                    <a:pt x="193293" y="880638"/>
                  </a:lnTo>
                  <a:lnTo>
                    <a:pt x="199232" y="935333"/>
                  </a:lnTo>
                  <a:lnTo>
                    <a:pt x="205137" y="991162"/>
                  </a:lnTo>
                  <a:lnTo>
                    <a:pt x="211008" y="1048077"/>
                  </a:lnTo>
                  <a:lnTo>
                    <a:pt x="216849" y="1106031"/>
                  </a:lnTo>
                  <a:lnTo>
                    <a:pt x="222658" y="1164978"/>
                  </a:lnTo>
                  <a:lnTo>
                    <a:pt x="228439" y="1224869"/>
                  </a:lnTo>
                  <a:lnTo>
                    <a:pt x="234193" y="1285658"/>
                  </a:lnTo>
                  <a:lnTo>
                    <a:pt x="239920" y="1347297"/>
                  </a:lnTo>
                  <a:lnTo>
                    <a:pt x="245622" y="1409739"/>
                  </a:lnTo>
                  <a:lnTo>
                    <a:pt x="251301" y="1472937"/>
                  </a:lnTo>
                  <a:lnTo>
                    <a:pt x="256958" y="1536844"/>
                  </a:lnTo>
                  <a:lnTo>
                    <a:pt x="262594" y="1601412"/>
                  </a:lnTo>
                  <a:lnTo>
                    <a:pt x="268210" y="1666594"/>
                  </a:lnTo>
                  <a:lnTo>
                    <a:pt x="273809" y="1732343"/>
                  </a:lnTo>
                  <a:lnTo>
                    <a:pt x="279391" y="1798611"/>
                  </a:lnTo>
                  <a:lnTo>
                    <a:pt x="284957" y="1865352"/>
                  </a:lnTo>
                  <a:lnTo>
                    <a:pt x="290510" y="1932518"/>
                  </a:lnTo>
                  <a:lnTo>
                    <a:pt x="296050" y="2000062"/>
                  </a:lnTo>
                  <a:lnTo>
                    <a:pt x="301579" y="2067937"/>
                  </a:lnTo>
                  <a:lnTo>
                    <a:pt x="307098" y="2136095"/>
                  </a:lnTo>
                  <a:lnTo>
                    <a:pt x="312608" y="2204489"/>
                  </a:lnTo>
                  <a:lnTo>
                    <a:pt x="318111" y="2273073"/>
                  </a:lnTo>
                  <a:lnTo>
                    <a:pt x="323609" y="2341798"/>
                  </a:lnTo>
                  <a:lnTo>
                    <a:pt x="329102" y="2410617"/>
                  </a:lnTo>
                  <a:lnTo>
                    <a:pt x="334592" y="2479484"/>
                  </a:lnTo>
                  <a:lnTo>
                    <a:pt x="340080" y="2548350"/>
                  </a:lnTo>
                  <a:lnTo>
                    <a:pt x="345568" y="2617170"/>
                  </a:lnTo>
                  <a:lnTo>
                    <a:pt x="351057" y="2685895"/>
                  </a:lnTo>
                  <a:lnTo>
                    <a:pt x="356548" y="2754478"/>
                  </a:lnTo>
                  <a:lnTo>
                    <a:pt x="362043" y="2822872"/>
                  </a:lnTo>
                  <a:lnTo>
                    <a:pt x="367544" y="2891030"/>
                  </a:lnTo>
                  <a:lnTo>
                    <a:pt x="373050" y="2958905"/>
                  </a:lnTo>
                  <a:lnTo>
                    <a:pt x="378565" y="3026449"/>
                  </a:lnTo>
                  <a:lnTo>
                    <a:pt x="384088" y="3093615"/>
                  </a:lnTo>
                  <a:lnTo>
                    <a:pt x="389622" y="3160356"/>
                  </a:lnTo>
                  <a:lnTo>
                    <a:pt x="395168" y="3226625"/>
                  </a:lnTo>
                  <a:lnTo>
                    <a:pt x="400727" y="3292374"/>
                  </a:lnTo>
                  <a:lnTo>
                    <a:pt x="406301" y="3357556"/>
                  </a:lnTo>
                  <a:lnTo>
                    <a:pt x="411891" y="3422124"/>
                  </a:lnTo>
                  <a:lnTo>
                    <a:pt x="417498" y="3486030"/>
                  </a:lnTo>
                  <a:lnTo>
                    <a:pt x="423124" y="3549228"/>
                  </a:lnTo>
                  <a:lnTo>
                    <a:pt x="428770" y="3611670"/>
                  </a:lnTo>
                  <a:lnTo>
                    <a:pt x="434438" y="3673309"/>
                  </a:lnTo>
                  <a:lnTo>
                    <a:pt x="440128" y="3734098"/>
                  </a:lnTo>
                  <a:lnTo>
                    <a:pt x="445842" y="3793989"/>
                  </a:lnTo>
                  <a:lnTo>
                    <a:pt x="451582" y="3852936"/>
                  </a:lnTo>
                  <a:lnTo>
                    <a:pt x="457348" y="3910890"/>
                  </a:lnTo>
                  <a:lnTo>
                    <a:pt x="463143" y="3967806"/>
                  </a:lnTo>
                  <a:lnTo>
                    <a:pt x="468968" y="4023634"/>
                  </a:lnTo>
                  <a:lnTo>
                    <a:pt x="474823" y="4078329"/>
                  </a:lnTo>
                  <a:lnTo>
                    <a:pt x="480711" y="4131843"/>
                  </a:lnTo>
                  <a:lnTo>
                    <a:pt x="486632" y="4184129"/>
                  </a:lnTo>
                  <a:lnTo>
                    <a:pt x="492589" y="4235139"/>
                  </a:lnTo>
                  <a:lnTo>
                    <a:pt x="498581" y="4284827"/>
                  </a:lnTo>
                  <a:lnTo>
                    <a:pt x="504612" y="4333145"/>
                  </a:lnTo>
                  <a:lnTo>
                    <a:pt x="510681" y="4380045"/>
                  </a:lnTo>
                  <a:lnTo>
                    <a:pt x="516791" y="4425481"/>
                  </a:lnTo>
                  <a:lnTo>
                    <a:pt x="522943" y="4469406"/>
                  </a:lnTo>
                  <a:lnTo>
                    <a:pt x="529138" y="4511771"/>
                  </a:lnTo>
                  <a:lnTo>
                    <a:pt x="535378" y="4552531"/>
                  </a:lnTo>
                  <a:lnTo>
                    <a:pt x="541663" y="4591637"/>
                  </a:lnTo>
                  <a:lnTo>
                    <a:pt x="554378" y="4664700"/>
                  </a:lnTo>
                  <a:lnTo>
                    <a:pt x="567292" y="4730583"/>
                  </a:lnTo>
                  <a:lnTo>
                    <a:pt x="580417" y="4788907"/>
                  </a:lnTo>
                  <a:lnTo>
                    <a:pt x="593763" y="4839296"/>
                  </a:lnTo>
                  <a:lnTo>
                    <a:pt x="607342" y="4881370"/>
                  </a:lnTo>
                  <a:lnTo>
                    <a:pt x="628171" y="4928066"/>
                  </a:lnTo>
                  <a:lnTo>
                    <a:pt x="656858" y="4957700"/>
                  </a:lnTo>
                  <a:lnTo>
                    <a:pt x="664203" y="4958968"/>
                  </a:lnTo>
                </a:path>
                <a:path w="2269490" h="4959350">
                  <a:moveTo>
                    <a:pt x="664203" y="4958968"/>
                  </a:moveTo>
                  <a:lnTo>
                    <a:pt x="2269361" y="4958968"/>
                  </a:lnTo>
                </a:path>
              </a:pathLst>
            </a:custGeom>
            <a:ln w="55347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486212" y="196954"/>
              <a:ext cx="2978150" cy="4250690"/>
            </a:xfrm>
            <a:custGeom>
              <a:avLst/>
              <a:gdLst/>
              <a:ahLst/>
              <a:cxnLst/>
              <a:rect l="l" t="t" r="r" b="b"/>
              <a:pathLst>
                <a:path w="2978150" h="4250690">
                  <a:moveTo>
                    <a:pt x="0" y="4250544"/>
                  </a:moveTo>
                  <a:lnTo>
                    <a:pt x="33992" y="4228109"/>
                  </a:lnTo>
                  <a:lnTo>
                    <a:pt x="58525" y="4183340"/>
                  </a:lnTo>
                  <a:lnTo>
                    <a:pt x="74452" y="4141110"/>
                  </a:lnTo>
                  <a:lnTo>
                    <a:pt x="90057" y="4089546"/>
                  </a:lnTo>
                  <a:lnTo>
                    <a:pt x="105356" y="4029139"/>
                  </a:lnTo>
                  <a:lnTo>
                    <a:pt x="120365" y="3960379"/>
                  </a:lnTo>
                  <a:lnTo>
                    <a:pt x="135101" y="3883760"/>
                  </a:lnTo>
                  <a:lnTo>
                    <a:pt x="142372" y="3842656"/>
                  </a:lnTo>
                  <a:lnTo>
                    <a:pt x="149580" y="3799771"/>
                  </a:lnTo>
                  <a:lnTo>
                    <a:pt x="156729" y="3755166"/>
                  </a:lnTo>
                  <a:lnTo>
                    <a:pt x="163820" y="3708904"/>
                  </a:lnTo>
                  <a:lnTo>
                    <a:pt x="170854" y="3661045"/>
                  </a:lnTo>
                  <a:lnTo>
                    <a:pt x="177835" y="3611650"/>
                  </a:lnTo>
                  <a:lnTo>
                    <a:pt x="184764" y="3560782"/>
                  </a:lnTo>
                  <a:lnTo>
                    <a:pt x="191644" y="3508501"/>
                  </a:lnTo>
                  <a:lnTo>
                    <a:pt x="198476" y="3454869"/>
                  </a:lnTo>
                  <a:lnTo>
                    <a:pt x="205262" y="3399948"/>
                  </a:lnTo>
                  <a:lnTo>
                    <a:pt x="212005" y="3343798"/>
                  </a:lnTo>
                  <a:lnTo>
                    <a:pt x="218706" y="3286482"/>
                  </a:lnTo>
                  <a:lnTo>
                    <a:pt x="225368" y="3228060"/>
                  </a:lnTo>
                  <a:lnTo>
                    <a:pt x="231992" y="3168594"/>
                  </a:lnTo>
                  <a:lnTo>
                    <a:pt x="238582" y="3108146"/>
                  </a:lnTo>
                  <a:lnTo>
                    <a:pt x="245138" y="3046776"/>
                  </a:lnTo>
                  <a:lnTo>
                    <a:pt x="251663" y="2984547"/>
                  </a:lnTo>
                  <a:lnTo>
                    <a:pt x="258159" y="2921519"/>
                  </a:lnTo>
                  <a:lnTo>
                    <a:pt x="264627" y="2857755"/>
                  </a:lnTo>
                  <a:lnTo>
                    <a:pt x="271071" y="2793315"/>
                  </a:lnTo>
                  <a:lnTo>
                    <a:pt x="277492" y="2728261"/>
                  </a:lnTo>
                  <a:lnTo>
                    <a:pt x="283892" y="2662654"/>
                  </a:lnTo>
                  <a:lnTo>
                    <a:pt x="290274" y="2596556"/>
                  </a:lnTo>
                  <a:lnTo>
                    <a:pt x="296639" y="2530028"/>
                  </a:lnTo>
                  <a:lnTo>
                    <a:pt x="302989" y="2463131"/>
                  </a:lnTo>
                  <a:lnTo>
                    <a:pt x="309326" y="2395928"/>
                  </a:lnTo>
                  <a:lnTo>
                    <a:pt x="315653" y="2328479"/>
                  </a:lnTo>
                  <a:lnTo>
                    <a:pt x="321972" y="2260845"/>
                  </a:lnTo>
                  <a:lnTo>
                    <a:pt x="328284" y="2193089"/>
                  </a:lnTo>
                  <a:lnTo>
                    <a:pt x="334592" y="2125272"/>
                  </a:lnTo>
                  <a:lnTo>
                    <a:pt x="340897" y="2057454"/>
                  </a:lnTo>
                  <a:lnTo>
                    <a:pt x="347203" y="1989698"/>
                  </a:lnTo>
                  <a:lnTo>
                    <a:pt x="353510" y="1922065"/>
                  </a:lnTo>
                  <a:lnTo>
                    <a:pt x="359821" y="1854615"/>
                  </a:lnTo>
                  <a:lnTo>
                    <a:pt x="366139" y="1787412"/>
                  </a:lnTo>
                  <a:lnTo>
                    <a:pt x="372464" y="1720515"/>
                  </a:lnTo>
                  <a:lnTo>
                    <a:pt x="378799" y="1653987"/>
                  </a:lnTo>
                  <a:lnTo>
                    <a:pt x="385147" y="1587889"/>
                  </a:lnTo>
                  <a:lnTo>
                    <a:pt x="391509" y="1522283"/>
                  </a:lnTo>
                  <a:lnTo>
                    <a:pt x="397887" y="1457228"/>
                  </a:lnTo>
                  <a:lnTo>
                    <a:pt x="404284" y="1392788"/>
                  </a:lnTo>
                  <a:lnTo>
                    <a:pt x="410700" y="1329024"/>
                  </a:lnTo>
                  <a:lnTo>
                    <a:pt x="417140" y="1265996"/>
                  </a:lnTo>
                  <a:lnTo>
                    <a:pt x="423604" y="1203767"/>
                  </a:lnTo>
                  <a:lnTo>
                    <a:pt x="430095" y="1142398"/>
                  </a:lnTo>
                  <a:lnTo>
                    <a:pt x="436614" y="1081949"/>
                  </a:lnTo>
                  <a:lnTo>
                    <a:pt x="443164" y="1022483"/>
                  </a:lnTo>
                  <a:lnTo>
                    <a:pt x="449747" y="964062"/>
                  </a:lnTo>
                  <a:lnTo>
                    <a:pt x="456365" y="906745"/>
                  </a:lnTo>
                  <a:lnTo>
                    <a:pt x="463020" y="850596"/>
                  </a:lnTo>
                  <a:lnTo>
                    <a:pt x="469714" y="795674"/>
                  </a:lnTo>
                  <a:lnTo>
                    <a:pt x="476448" y="742042"/>
                  </a:lnTo>
                  <a:lnTo>
                    <a:pt x="483226" y="689762"/>
                  </a:lnTo>
                  <a:lnTo>
                    <a:pt x="490050" y="638893"/>
                  </a:lnTo>
                  <a:lnTo>
                    <a:pt x="496920" y="589499"/>
                  </a:lnTo>
                  <a:lnTo>
                    <a:pt x="503840" y="541640"/>
                  </a:lnTo>
                  <a:lnTo>
                    <a:pt x="510811" y="495377"/>
                  </a:lnTo>
                  <a:lnTo>
                    <a:pt x="517836" y="450773"/>
                  </a:lnTo>
                  <a:lnTo>
                    <a:pt x="524916" y="407888"/>
                  </a:lnTo>
                  <a:lnTo>
                    <a:pt x="532053" y="366784"/>
                  </a:lnTo>
                  <a:lnTo>
                    <a:pt x="539251" y="327522"/>
                  </a:lnTo>
                  <a:lnTo>
                    <a:pt x="553833" y="254771"/>
                  </a:lnTo>
                  <a:lnTo>
                    <a:pt x="568678" y="190126"/>
                  </a:lnTo>
                  <a:lnTo>
                    <a:pt x="583803" y="134079"/>
                  </a:lnTo>
                  <a:lnTo>
                    <a:pt x="599224" y="87120"/>
                  </a:lnTo>
                  <a:lnTo>
                    <a:pt x="614958" y="49742"/>
                  </a:lnTo>
                  <a:lnTo>
                    <a:pt x="639182" y="12711"/>
                  </a:lnTo>
                  <a:lnTo>
                    <a:pt x="655771" y="1432"/>
                  </a:lnTo>
                  <a:lnTo>
                    <a:pt x="664203" y="0"/>
                  </a:lnTo>
                </a:path>
                <a:path w="2978150" h="4250690">
                  <a:moveTo>
                    <a:pt x="664203" y="0"/>
                  </a:moveTo>
                  <a:lnTo>
                    <a:pt x="2977844" y="0"/>
                  </a:lnTo>
                </a:path>
              </a:pathLst>
            </a:custGeom>
            <a:ln w="4427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486212" y="4447497"/>
              <a:ext cx="2701290" cy="0"/>
            </a:xfrm>
            <a:custGeom>
              <a:avLst/>
              <a:gdLst/>
              <a:ahLst/>
              <a:cxnLst/>
              <a:rect l="l" t="t" r="r" b="b"/>
              <a:pathLst>
                <a:path w="2701290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2701290" h="0">
                  <a:moveTo>
                    <a:pt x="664203" y="0"/>
                  </a:moveTo>
                  <a:lnTo>
                    <a:pt x="2701093" y="0"/>
                  </a:lnTo>
                </a:path>
              </a:pathLst>
            </a:custGeom>
            <a:ln w="4427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486212" y="4447498"/>
              <a:ext cx="664210" cy="4250690"/>
            </a:xfrm>
            <a:custGeom>
              <a:avLst/>
              <a:gdLst/>
              <a:ahLst/>
              <a:cxnLst/>
              <a:rect l="l" t="t" r="r" b="b"/>
              <a:pathLst>
                <a:path w="664210" h="4250690">
                  <a:moveTo>
                    <a:pt x="0" y="0"/>
                  </a:moveTo>
                  <a:lnTo>
                    <a:pt x="33992" y="22435"/>
                  </a:lnTo>
                  <a:lnTo>
                    <a:pt x="58525" y="67203"/>
                  </a:lnTo>
                  <a:lnTo>
                    <a:pt x="74452" y="109433"/>
                  </a:lnTo>
                  <a:lnTo>
                    <a:pt x="90057" y="160997"/>
                  </a:lnTo>
                  <a:lnTo>
                    <a:pt x="105356" y="221405"/>
                  </a:lnTo>
                  <a:lnTo>
                    <a:pt x="120365" y="290164"/>
                  </a:lnTo>
                  <a:lnTo>
                    <a:pt x="135101" y="366784"/>
                  </a:lnTo>
                  <a:lnTo>
                    <a:pt x="142372" y="407888"/>
                  </a:lnTo>
                  <a:lnTo>
                    <a:pt x="149580" y="450773"/>
                  </a:lnTo>
                  <a:lnTo>
                    <a:pt x="156729" y="495377"/>
                  </a:lnTo>
                  <a:lnTo>
                    <a:pt x="163820" y="541640"/>
                  </a:lnTo>
                  <a:lnTo>
                    <a:pt x="170854" y="589499"/>
                  </a:lnTo>
                  <a:lnTo>
                    <a:pt x="177835" y="638893"/>
                  </a:lnTo>
                  <a:lnTo>
                    <a:pt x="184764" y="689762"/>
                  </a:lnTo>
                  <a:lnTo>
                    <a:pt x="191644" y="742042"/>
                  </a:lnTo>
                  <a:lnTo>
                    <a:pt x="198476" y="795674"/>
                  </a:lnTo>
                  <a:lnTo>
                    <a:pt x="205262" y="850596"/>
                  </a:lnTo>
                  <a:lnTo>
                    <a:pt x="212005" y="906745"/>
                  </a:lnTo>
                  <a:lnTo>
                    <a:pt x="218706" y="964062"/>
                  </a:lnTo>
                  <a:lnTo>
                    <a:pt x="225368" y="1022483"/>
                  </a:lnTo>
                  <a:lnTo>
                    <a:pt x="231992" y="1081949"/>
                  </a:lnTo>
                  <a:lnTo>
                    <a:pt x="238582" y="1142398"/>
                  </a:lnTo>
                  <a:lnTo>
                    <a:pt x="245138" y="1203767"/>
                  </a:lnTo>
                  <a:lnTo>
                    <a:pt x="251663" y="1265996"/>
                  </a:lnTo>
                  <a:lnTo>
                    <a:pt x="258159" y="1329024"/>
                  </a:lnTo>
                  <a:lnTo>
                    <a:pt x="264627" y="1392788"/>
                  </a:lnTo>
                  <a:lnTo>
                    <a:pt x="271071" y="1457228"/>
                  </a:lnTo>
                  <a:lnTo>
                    <a:pt x="277492" y="1522283"/>
                  </a:lnTo>
                  <a:lnTo>
                    <a:pt x="283892" y="1587889"/>
                  </a:lnTo>
                  <a:lnTo>
                    <a:pt x="290274" y="1653987"/>
                  </a:lnTo>
                  <a:lnTo>
                    <a:pt x="296639" y="1720515"/>
                  </a:lnTo>
                  <a:lnTo>
                    <a:pt x="302989" y="1787412"/>
                  </a:lnTo>
                  <a:lnTo>
                    <a:pt x="309326" y="1854615"/>
                  </a:lnTo>
                  <a:lnTo>
                    <a:pt x="315653" y="1922065"/>
                  </a:lnTo>
                  <a:lnTo>
                    <a:pt x="321972" y="1989698"/>
                  </a:lnTo>
                  <a:lnTo>
                    <a:pt x="328284" y="2057454"/>
                  </a:lnTo>
                  <a:lnTo>
                    <a:pt x="334592" y="2125272"/>
                  </a:lnTo>
                  <a:lnTo>
                    <a:pt x="340897" y="2193089"/>
                  </a:lnTo>
                  <a:lnTo>
                    <a:pt x="347203" y="2260845"/>
                  </a:lnTo>
                  <a:lnTo>
                    <a:pt x="353510" y="2328479"/>
                  </a:lnTo>
                  <a:lnTo>
                    <a:pt x="359821" y="2395928"/>
                  </a:lnTo>
                  <a:lnTo>
                    <a:pt x="366139" y="2463131"/>
                  </a:lnTo>
                  <a:lnTo>
                    <a:pt x="372464" y="2530028"/>
                  </a:lnTo>
                  <a:lnTo>
                    <a:pt x="378799" y="2596556"/>
                  </a:lnTo>
                  <a:lnTo>
                    <a:pt x="385147" y="2662654"/>
                  </a:lnTo>
                  <a:lnTo>
                    <a:pt x="391509" y="2728261"/>
                  </a:lnTo>
                  <a:lnTo>
                    <a:pt x="397887" y="2793315"/>
                  </a:lnTo>
                  <a:lnTo>
                    <a:pt x="404284" y="2857755"/>
                  </a:lnTo>
                  <a:lnTo>
                    <a:pt x="410700" y="2921519"/>
                  </a:lnTo>
                  <a:lnTo>
                    <a:pt x="417140" y="2984547"/>
                  </a:lnTo>
                  <a:lnTo>
                    <a:pt x="423604" y="3046776"/>
                  </a:lnTo>
                  <a:lnTo>
                    <a:pt x="430095" y="3108146"/>
                  </a:lnTo>
                  <a:lnTo>
                    <a:pt x="436614" y="3168594"/>
                  </a:lnTo>
                  <a:lnTo>
                    <a:pt x="443164" y="3228060"/>
                  </a:lnTo>
                  <a:lnTo>
                    <a:pt x="449747" y="3286482"/>
                  </a:lnTo>
                  <a:lnTo>
                    <a:pt x="456365" y="3343798"/>
                  </a:lnTo>
                  <a:lnTo>
                    <a:pt x="463020" y="3399948"/>
                  </a:lnTo>
                  <a:lnTo>
                    <a:pt x="469714" y="3454869"/>
                  </a:lnTo>
                  <a:lnTo>
                    <a:pt x="476448" y="3508501"/>
                  </a:lnTo>
                  <a:lnTo>
                    <a:pt x="483226" y="3560782"/>
                  </a:lnTo>
                  <a:lnTo>
                    <a:pt x="490050" y="3611650"/>
                  </a:lnTo>
                  <a:lnTo>
                    <a:pt x="496920" y="3661045"/>
                  </a:lnTo>
                  <a:lnTo>
                    <a:pt x="503840" y="3708904"/>
                  </a:lnTo>
                  <a:lnTo>
                    <a:pt x="510811" y="3755166"/>
                  </a:lnTo>
                  <a:lnTo>
                    <a:pt x="517836" y="3799771"/>
                  </a:lnTo>
                  <a:lnTo>
                    <a:pt x="524916" y="3842656"/>
                  </a:lnTo>
                  <a:lnTo>
                    <a:pt x="532053" y="3883760"/>
                  </a:lnTo>
                  <a:lnTo>
                    <a:pt x="539251" y="3923021"/>
                  </a:lnTo>
                  <a:lnTo>
                    <a:pt x="553833" y="3995772"/>
                  </a:lnTo>
                  <a:lnTo>
                    <a:pt x="568678" y="4060417"/>
                  </a:lnTo>
                  <a:lnTo>
                    <a:pt x="583803" y="4116464"/>
                  </a:lnTo>
                  <a:lnTo>
                    <a:pt x="599224" y="4163423"/>
                  </a:lnTo>
                  <a:lnTo>
                    <a:pt x="614958" y="4200801"/>
                  </a:lnTo>
                  <a:lnTo>
                    <a:pt x="639182" y="4237832"/>
                  </a:lnTo>
                  <a:lnTo>
                    <a:pt x="655771" y="4249111"/>
                  </a:lnTo>
                  <a:lnTo>
                    <a:pt x="664203" y="4250544"/>
                  </a:lnTo>
                </a:path>
              </a:pathLst>
            </a:custGeom>
            <a:ln w="4428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187305" y="4093286"/>
              <a:ext cx="1306830" cy="354330"/>
            </a:xfrm>
            <a:custGeom>
              <a:avLst/>
              <a:gdLst/>
              <a:ahLst/>
              <a:cxnLst/>
              <a:rect l="l" t="t" r="r" b="b"/>
              <a:pathLst>
                <a:path w="1306829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306829" h="354329">
                  <a:moveTo>
                    <a:pt x="664203" y="0"/>
                  </a:moveTo>
                  <a:lnTo>
                    <a:pt x="1306266" y="0"/>
                  </a:lnTo>
                </a:path>
              </a:pathLst>
            </a:custGeom>
            <a:ln w="3320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187305" y="4447498"/>
              <a:ext cx="1295400" cy="2479675"/>
            </a:xfrm>
            <a:custGeom>
              <a:avLst/>
              <a:gdLst/>
              <a:ahLst/>
              <a:cxnLst/>
              <a:rect l="l" t="t" r="r" b="b"/>
              <a:pathLst>
                <a:path w="1295400" h="2479675">
                  <a:moveTo>
                    <a:pt x="0" y="0"/>
                  </a:moveTo>
                  <a:lnTo>
                    <a:pt x="40444" y="18579"/>
                  </a:lnTo>
                  <a:lnTo>
                    <a:pt x="66260" y="50403"/>
                  </a:lnTo>
                  <a:lnTo>
                    <a:pt x="91234" y="96424"/>
                  </a:lnTo>
                  <a:lnTo>
                    <a:pt x="115435" y="155484"/>
                  </a:lnTo>
                  <a:lnTo>
                    <a:pt x="138929" y="226423"/>
                  </a:lnTo>
                  <a:lnTo>
                    <a:pt x="150431" y="265986"/>
                  </a:lnTo>
                  <a:lnTo>
                    <a:pt x="161782" y="308083"/>
                  </a:lnTo>
                  <a:lnTo>
                    <a:pt x="172990" y="352571"/>
                  </a:lnTo>
                  <a:lnTo>
                    <a:pt x="184062" y="399305"/>
                  </a:lnTo>
                  <a:lnTo>
                    <a:pt x="195008" y="448139"/>
                  </a:lnTo>
                  <a:lnTo>
                    <a:pt x="205835" y="498929"/>
                  </a:lnTo>
                  <a:lnTo>
                    <a:pt x="216552" y="551530"/>
                  </a:lnTo>
                  <a:lnTo>
                    <a:pt x="227168" y="605797"/>
                  </a:lnTo>
                  <a:lnTo>
                    <a:pt x="237690" y="661585"/>
                  </a:lnTo>
                  <a:lnTo>
                    <a:pt x="248127" y="718749"/>
                  </a:lnTo>
                  <a:lnTo>
                    <a:pt x="258488" y="777145"/>
                  </a:lnTo>
                  <a:lnTo>
                    <a:pt x="268780" y="836627"/>
                  </a:lnTo>
                  <a:lnTo>
                    <a:pt x="279013" y="897051"/>
                  </a:lnTo>
                  <a:lnTo>
                    <a:pt x="289194" y="958272"/>
                  </a:lnTo>
                  <a:lnTo>
                    <a:pt x="299331" y="1020145"/>
                  </a:lnTo>
                  <a:lnTo>
                    <a:pt x="309434" y="1082525"/>
                  </a:lnTo>
                  <a:lnTo>
                    <a:pt x="319510" y="1145266"/>
                  </a:lnTo>
                  <a:lnTo>
                    <a:pt x="329567" y="1208226"/>
                  </a:lnTo>
                  <a:lnTo>
                    <a:pt x="339615" y="1271257"/>
                  </a:lnTo>
                  <a:lnTo>
                    <a:pt x="349661" y="1334217"/>
                  </a:lnTo>
                  <a:lnTo>
                    <a:pt x="359714" y="1396959"/>
                  </a:lnTo>
                  <a:lnTo>
                    <a:pt x="369783" y="1459338"/>
                  </a:lnTo>
                  <a:lnTo>
                    <a:pt x="379874" y="1521211"/>
                  </a:lnTo>
                  <a:lnTo>
                    <a:pt x="389998" y="1582432"/>
                  </a:lnTo>
                  <a:lnTo>
                    <a:pt x="400161" y="1642856"/>
                  </a:lnTo>
                  <a:lnTo>
                    <a:pt x="410374" y="1702338"/>
                  </a:lnTo>
                  <a:lnTo>
                    <a:pt x="420643" y="1760734"/>
                  </a:lnTo>
                  <a:lnTo>
                    <a:pt x="430977" y="1817898"/>
                  </a:lnTo>
                  <a:lnTo>
                    <a:pt x="441385" y="1873686"/>
                  </a:lnTo>
                  <a:lnTo>
                    <a:pt x="451874" y="1927953"/>
                  </a:lnTo>
                  <a:lnTo>
                    <a:pt x="462454" y="1980554"/>
                  </a:lnTo>
                  <a:lnTo>
                    <a:pt x="473133" y="2031344"/>
                  </a:lnTo>
                  <a:lnTo>
                    <a:pt x="483918" y="2080178"/>
                  </a:lnTo>
                  <a:lnTo>
                    <a:pt x="494819" y="2126912"/>
                  </a:lnTo>
                  <a:lnTo>
                    <a:pt x="505843" y="2171400"/>
                  </a:lnTo>
                  <a:lnTo>
                    <a:pt x="516999" y="2213497"/>
                  </a:lnTo>
                  <a:lnTo>
                    <a:pt x="528296" y="2253060"/>
                  </a:lnTo>
                  <a:lnTo>
                    <a:pt x="539741" y="2289942"/>
                  </a:lnTo>
                  <a:lnTo>
                    <a:pt x="563110" y="2355086"/>
                  </a:lnTo>
                  <a:lnTo>
                    <a:pt x="587175" y="2407772"/>
                  </a:lnTo>
                  <a:lnTo>
                    <a:pt x="612000" y="2446839"/>
                  </a:lnTo>
                  <a:lnTo>
                    <a:pt x="650812" y="2477371"/>
                  </a:lnTo>
                  <a:lnTo>
                    <a:pt x="664203" y="2479484"/>
                  </a:lnTo>
                </a:path>
                <a:path w="1295400" h="2479675">
                  <a:moveTo>
                    <a:pt x="664203" y="2479484"/>
                  </a:moveTo>
                  <a:lnTo>
                    <a:pt x="1295196" y="2479484"/>
                  </a:lnTo>
                </a:path>
              </a:pathLst>
            </a:custGeom>
            <a:ln w="3320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187305" y="1613801"/>
              <a:ext cx="1240155" cy="2834005"/>
            </a:xfrm>
            <a:custGeom>
              <a:avLst/>
              <a:gdLst/>
              <a:ahLst/>
              <a:cxnLst/>
              <a:rect l="l" t="t" r="r" b="b"/>
              <a:pathLst>
                <a:path w="1240154" h="2834004">
                  <a:moveTo>
                    <a:pt x="0" y="2833696"/>
                  </a:moveTo>
                  <a:lnTo>
                    <a:pt x="36256" y="2816664"/>
                  </a:lnTo>
                  <a:lnTo>
                    <a:pt x="70861" y="2767697"/>
                  </a:lnTo>
                  <a:lnTo>
                    <a:pt x="93094" y="2718888"/>
                  </a:lnTo>
                  <a:lnTo>
                    <a:pt x="114713" y="2658251"/>
                  </a:lnTo>
                  <a:lnTo>
                    <a:pt x="135764" y="2586732"/>
                  </a:lnTo>
                  <a:lnTo>
                    <a:pt x="146093" y="2547188"/>
                  </a:lnTo>
                  <a:lnTo>
                    <a:pt x="156297" y="2505278"/>
                  </a:lnTo>
                  <a:lnTo>
                    <a:pt x="166384" y="2461121"/>
                  </a:lnTo>
                  <a:lnTo>
                    <a:pt x="176359" y="2414835"/>
                  </a:lnTo>
                  <a:lnTo>
                    <a:pt x="186228" y="2366538"/>
                  </a:lnTo>
                  <a:lnTo>
                    <a:pt x="195997" y="2316349"/>
                  </a:lnTo>
                  <a:lnTo>
                    <a:pt x="205672" y="2264386"/>
                  </a:lnTo>
                  <a:lnTo>
                    <a:pt x="215259" y="2210767"/>
                  </a:lnTo>
                  <a:lnTo>
                    <a:pt x="224764" y="2155610"/>
                  </a:lnTo>
                  <a:lnTo>
                    <a:pt x="234193" y="2099034"/>
                  </a:lnTo>
                  <a:lnTo>
                    <a:pt x="243551" y="2041157"/>
                  </a:lnTo>
                  <a:lnTo>
                    <a:pt x="252846" y="1982097"/>
                  </a:lnTo>
                  <a:lnTo>
                    <a:pt x="262082" y="1921972"/>
                  </a:lnTo>
                  <a:lnTo>
                    <a:pt x="271266" y="1860901"/>
                  </a:lnTo>
                  <a:lnTo>
                    <a:pt x="280404" y="1799003"/>
                  </a:lnTo>
                  <a:lnTo>
                    <a:pt x="289501" y="1736394"/>
                  </a:lnTo>
                  <a:lnTo>
                    <a:pt x="298564" y="1673195"/>
                  </a:lnTo>
                  <a:lnTo>
                    <a:pt x="307599" y="1609522"/>
                  </a:lnTo>
                  <a:lnTo>
                    <a:pt x="316611" y="1545494"/>
                  </a:lnTo>
                  <a:lnTo>
                    <a:pt x="325607" y="1481230"/>
                  </a:lnTo>
                  <a:lnTo>
                    <a:pt x="334592" y="1416848"/>
                  </a:lnTo>
                  <a:lnTo>
                    <a:pt x="343572" y="1352465"/>
                  </a:lnTo>
                  <a:lnTo>
                    <a:pt x="352554" y="1288201"/>
                  </a:lnTo>
                  <a:lnTo>
                    <a:pt x="361544" y="1224173"/>
                  </a:lnTo>
                  <a:lnTo>
                    <a:pt x="370546" y="1160500"/>
                  </a:lnTo>
                  <a:lnTo>
                    <a:pt x="379568" y="1097301"/>
                  </a:lnTo>
                  <a:lnTo>
                    <a:pt x="388615" y="1034692"/>
                  </a:lnTo>
                  <a:lnTo>
                    <a:pt x="397693" y="972794"/>
                  </a:lnTo>
                  <a:lnTo>
                    <a:pt x="406809" y="911723"/>
                  </a:lnTo>
                  <a:lnTo>
                    <a:pt x="415967" y="851599"/>
                  </a:lnTo>
                  <a:lnTo>
                    <a:pt x="425175" y="792539"/>
                  </a:lnTo>
                  <a:lnTo>
                    <a:pt x="434438" y="734661"/>
                  </a:lnTo>
                  <a:lnTo>
                    <a:pt x="443761" y="678085"/>
                  </a:lnTo>
                  <a:lnTo>
                    <a:pt x="453152" y="622929"/>
                  </a:lnTo>
                  <a:lnTo>
                    <a:pt x="462615" y="569309"/>
                  </a:lnTo>
                  <a:lnTo>
                    <a:pt x="472158" y="517346"/>
                  </a:lnTo>
                  <a:lnTo>
                    <a:pt x="481785" y="467157"/>
                  </a:lnTo>
                  <a:lnTo>
                    <a:pt x="491503" y="418860"/>
                  </a:lnTo>
                  <a:lnTo>
                    <a:pt x="501318" y="372574"/>
                  </a:lnTo>
                  <a:lnTo>
                    <a:pt x="511235" y="328417"/>
                  </a:lnTo>
                  <a:lnTo>
                    <a:pt x="521261" y="286507"/>
                  </a:lnTo>
                  <a:lnTo>
                    <a:pt x="531402" y="246963"/>
                  </a:lnTo>
                  <a:lnTo>
                    <a:pt x="541663" y="209903"/>
                  </a:lnTo>
                  <a:lnTo>
                    <a:pt x="562572" y="143707"/>
                  </a:lnTo>
                  <a:lnTo>
                    <a:pt x="584034" y="88865"/>
                  </a:lnTo>
                  <a:lnTo>
                    <a:pt x="606098" y="46325"/>
                  </a:lnTo>
                  <a:lnTo>
                    <a:pt x="640426" y="7648"/>
                  </a:lnTo>
                  <a:lnTo>
                    <a:pt x="652221" y="1931"/>
                  </a:lnTo>
                  <a:lnTo>
                    <a:pt x="664203" y="0"/>
                  </a:lnTo>
                </a:path>
                <a:path w="1240154" h="2834004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33208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482500" y="6926982"/>
              <a:ext cx="2192020" cy="1062990"/>
            </a:xfrm>
            <a:custGeom>
              <a:avLst/>
              <a:gdLst/>
              <a:ahLst/>
              <a:cxnLst/>
              <a:rect l="l" t="t" r="r" b="b"/>
              <a:pathLst>
                <a:path w="2192020" h="1062990">
                  <a:moveTo>
                    <a:pt x="0" y="0"/>
                  </a:moveTo>
                  <a:lnTo>
                    <a:pt x="49417" y="11933"/>
                  </a:lnTo>
                  <a:lnTo>
                    <a:pt x="95829" y="45660"/>
                  </a:lnTo>
                  <a:lnTo>
                    <a:pt x="139652" y="98065"/>
                  </a:lnTo>
                  <a:lnTo>
                    <a:pt x="160724" y="130300"/>
                  </a:lnTo>
                  <a:lnTo>
                    <a:pt x="181306" y="166036"/>
                  </a:lnTo>
                  <a:lnTo>
                    <a:pt x="201450" y="204886"/>
                  </a:lnTo>
                  <a:lnTo>
                    <a:pt x="221209" y="246461"/>
                  </a:lnTo>
                  <a:lnTo>
                    <a:pt x="240634" y="290369"/>
                  </a:lnTo>
                  <a:lnTo>
                    <a:pt x="259778" y="336224"/>
                  </a:lnTo>
                  <a:lnTo>
                    <a:pt x="278694" y="383636"/>
                  </a:lnTo>
                  <a:lnTo>
                    <a:pt x="297433" y="432214"/>
                  </a:lnTo>
                  <a:lnTo>
                    <a:pt x="316048" y="481571"/>
                  </a:lnTo>
                  <a:lnTo>
                    <a:pt x="334592" y="531318"/>
                  </a:lnTo>
                  <a:lnTo>
                    <a:pt x="353116" y="581064"/>
                  </a:lnTo>
                  <a:lnTo>
                    <a:pt x="371673" y="630421"/>
                  </a:lnTo>
                  <a:lnTo>
                    <a:pt x="390315" y="679000"/>
                  </a:lnTo>
                  <a:lnTo>
                    <a:pt x="409094" y="726411"/>
                  </a:lnTo>
                  <a:lnTo>
                    <a:pt x="428063" y="772266"/>
                  </a:lnTo>
                  <a:lnTo>
                    <a:pt x="447275" y="816175"/>
                  </a:lnTo>
                  <a:lnTo>
                    <a:pt x="466780" y="857749"/>
                  </a:lnTo>
                  <a:lnTo>
                    <a:pt x="486632" y="896599"/>
                  </a:lnTo>
                  <a:lnTo>
                    <a:pt x="506883" y="932336"/>
                  </a:lnTo>
                  <a:lnTo>
                    <a:pt x="527585" y="964570"/>
                  </a:lnTo>
                  <a:lnTo>
                    <a:pt x="570553" y="1016975"/>
                  </a:lnTo>
                  <a:lnTo>
                    <a:pt x="615952" y="1050702"/>
                  </a:lnTo>
                  <a:lnTo>
                    <a:pt x="639695" y="1059587"/>
                  </a:lnTo>
                  <a:lnTo>
                    <a:pt x="664203" y="1062636"/>
                  </a:lnTo>
                </a:path>
                <a:path w="2192020" h="1062990">
                  <a:moveTo>
                    <a:pt x="664203" y="1062636"/>
                  </a:moveTo>
                  <a:lnTo>
                    <a:pt x="2191870" y="1062636"/>
                  </a:lnTo>
                </a:path>
              </a:pathLst>
            </a:custGeom>
            <a:ln w="22139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482500" y="6926982"/>
              <a:ext cx="2192020" cy="1417320"/>
            </a:xfrm>
            <a:custGeom>
              <a:avLst/>
              <a:gdLst/>
              <a:ahLst/>
              <a:cxnLst/>
              <a:rect l="l" t="t" r="r" b="b"/>
              <a:pathLst>
                <a:path w="2192020" h="1417320">
                  <a:moveTo>
                    <a:pt x="0" y="0"/>
                  </a:moveTo>
                  <a:lnTo>
                    <a:pt x="40781" y="10796"/>
                  </a:lnTo>
                  <a:lnTo>
                    <a:pt x="79488" y="41655"/>
                  </a:lnTo>
                  <a:lnTo>
                    <a:pt x="116351" y="90286"/>
                  </a:lnTo>
                  <a:lnTo>
                    <a:pt x="151603" y="154394"/>
                  </a:lnTo>
                  <a:lnTo>
                    <a:pt x="168696" y="191535"/>
                  </a:lnTo>
                  <a:lnTo>
                    <a:pt x="185472" y="231686"/>
                  </a:lnTo>
                  <a:lnTo>
                    <a:pt x="201961" y="274560"/>
                  </a:lnTo>
                  <a:lnTo>
                    <a:pt x="218192" y="319871"/>
                  </a:lnTo>
                  <a:lnTo>
                    <a:pt x="234193" y="367330"/>
                  </a:lnTo>
                  <a:lnTo>
                    <a:pt x="249992" y="416653"/>
                  </a:lnTo>
                  <a:lnTo>
                    <a:pt x="265620" y="467553"/>
                  </a:lnTo>
                  <a:lnTo>
                    <a:pt x="281105" y="519742"/>
                  </a:lnTo>
                  <a:lnTo>
                    <a:pt x="296476" y="572935"/>
                  </a:lnTo>
                  <a:lnTo>
                    <a:pt x="311761" y="626844"/>
                  </a:lnTo>
                  <a:lnTo>
                    <a:pt x="326990" y="681182"/>
                  </a:lnTo>
                  <a:lnTo>
                    <a:pt x="342191" y="735665"/>
                  </a:lnTo>
                  <a:lnTo>
                    <a:pt x="357393" y="790004"/>
                  </a:lnTo>
                  <a:lnTo>
                    <a:pt x="372626" y="843913"/>
                  </a:lnTo>
                  <a:lnTo>
                    <a:pt x="387918" y="897105"/>
                  </a:lnTo>
                  <a:lnTo>
                    <a:pt x="403298" y="949294"/>
                  </a:lnTo>
                  <a:lnTo>
                    <a:pt x="418795" y="1000194"/>
                  </a:lnTo>
                  <a:lnTo>
                    <a:pt x="434438" y="1049517"/>
                  </a:lnTo>
                  <a:lnTo>
                    <a:pt x="450255" y="1096977"/>
                  </a:lnTo>
                  <a:lnTo>
                    <a:pt x="466276" y="1142287"/>
                  </a:lnTo>
                  <a:lnTo>
                    <a:pt x="482529" y="1185161"/>
                  </a:lnTo>
                  <a:lnTo>
                    <a:pt x="499044" y="1225312"/>
                  </a:lnTo>
                  <a:lnTo>
                    <a:pt x="515849" y="1262453"/>
                  </a:lnTo>
                  <a:lnTo>
                    <a:pt x="550445" y="1326561"/>
                  </a:lnTo>
                  <a:lnTo>
                    <a:pt x="586548" y="1375192"/>
                  </a:lnTo>
                  <a:lnTo>
                    <a:pt x="624391" y="1406051"/>
                  </a:lnTo>
                  <a:lnTo>
                    <a:pt x="644036" y="1414101"/>
                  </a:lnTo>
                  <a:lnTo>
                    <a:pt x="664203" y="1416848"/>
                  </a:lnTo>
                </a:path>
                <a:path w="2192020" h="1417320">
                  <a:moveTo>
                    <a:pt x="664203" y="1416848"/>
                  </a:moveTo>
                  <a:lnTo>
                    <a:pt x="2191870" y="1416848"/>
                  </a:lnTo>
                </a:path>
              </a:pathLst>
            </a:custGeom>
            <a:ln w="22139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482500" y="6572770"/>
              <a:ext cx="2192020" cy="354330"/>
            </a:xfrm>
            <a:custGeom>
              <a:avLst/>
              <a:gdLst/>
              <a:ahLst/>
              <a:cxnLst/>
              <a:rect l="l" t="t" r="r" b="b"/>
              <a:pathLst>
                <a:path w="2192020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2192020" h="354329">
                  <a:moveTo>
                    <a:pt x="664203" y="0"/>
                  </a:moveTo>
                  <a:lnTo>
                    <a:pt x="2191870" y="0"/>
                  </a:lnTo>
                </a:path>
              </a:pathLst>
            </a:custGeom>
            <a:ln w="2213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427150" y="1613802"/>
              <a:ext cx="1240155" cy="1062990"/>
            </a:xfrm>
            <a:custGeom>
              <a:avLst/>
              <a:gdLst/>
              <a:ahLst/>
              <a:cxnLst/>
              <a:rect l="l" t="t" r="r" b="b"/>
              <a:pathLst>
                <a:path w="1240154" h="1062989">
                  <a:moveTo>
                    <a:pt x="0" y="0"/>
                  </a:moveTo>
                  <a:lnTo>
                    <a:pt x="49417" y="11933"/>
                  </a:lnTo>
                  <a:lnTo>
                    <a:pt x="95829" y="45660"/>
                  </a:lnTo>
                  <a:lnTo>
                    <a:pt x="139652" y="98065"/>
                  </a:lnTo>
                  <a:lnTo>
                    <a:pt x="160724" y="130300"/>
                  </a:lnTo>
                  <a:lnTo>
                    <a:pt x="181306" y="166036"/>
                  </a:lnTo>
                  <a:lnTo>
                    <a:pt x="201450" y="204886"/>
                  </a:lnTo>
                  <a:lnTo>
                    <a:pt x="221209" y="246461"/>
                  </a:lnTo>
                  <a:lnTo>
                    <a:pt x="240634" y="290369"/>
                  </a:lnTo>
                  <a:lnTo>
                    <a:pt x="259778" y="336224"/>
                  </a:lnTo>
                  <a:lnTo>
                    <a:pt x="278694" y="383636"/>
                  </a:lnTo>
                  <a:lnTo>
                    <a:pt x="297433" y="432214"/>
                  </a:lnTo>
                  <a:lnTo>
                    <a:pt x="316048" y="481571"/>
                  </a:lnTo>
                  <a:lnTo>
                    <a:pt x="334592" y="531318"/>
                  </a:lnTo>
                  <a:lnTo>
                    <a:pt x="353116" y="581064"/>
                  </a:lnTo>
                  <a:lnTo>
                    <a:pt x="371673" y="630421"/>
                  </a:lnTo>
                  <a:lnTo>
                    <a:pt x="390315" y="679000"/>
                  </a:lnTo>
                  <a:lnTo>
                    <a:pt x="409094" y="726411"/>
                  </a:lnTo>
                  <a:lnTo>
                    <a:pt x="428063" y="772266"/>
                  </a:lnTo>
                  <a:lnTo>
                    <a:pt x="447275" y="816175"/>
                  </a:lnTo>
                  <a:lnTo>
                    <a:pt x="466780" y="857749"/>
                  </a:lnTo>
                  <a:lnTo>
                    <a:pt x="486632" y="896599"/>
                  </a:lnTo>
                  <a:lnTo>
                    <a:pt x="506883" y="932336"/>
                  </a:lnTo>
                  <a:lnTo>
                    <a:pt x="527585" y="964570"/>
                  </a:lnTo>
                  <a:lnTo>
                    <a:pt x="570553" y="1016975"/>
                  </a:lnTo>
                  <a:lnTo>
                    <a:pt x="615952" y="1050702"/>
                  </a:lnTo>
                  <a:lnTo>
                    <a:pt x="639695" y="1059587"/>
                  </a:lnTo>
                  <a:lnTo>
                    <a:pt x="664203" y="1062636"/>
                  </a:lnTo>
                </a:path>
                <a:path w="1240154" h="1062989">
                  <a:moveTo>
                    <a:pt x="664203" y="1062636"/>
                  </a:moveTo>
                  <a:lnTo>
                    <a:pt x="1239846" y="1062636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427150" y="905377"/>
              <a:ext cx="1240155" cy="708660"/>
            </a:xfrm>
            <a:custGeom>
              <a:avLst/>
              <a:gdLst/>
              <a:ahLst/>
              <a:cxnLst/>
              <a:rect l="l" t="t" r="r" b="b"/>
              <a:pathLst>
                <a:path w="1240154" h="708660">
                  <a:moveTo>
                    <a:pt x="0" y="708424"/>
                  </a:moveTo>
                  <a:lnTo>
                    <a:pt x="62698" y="695547"/>
                  </a:lnTo>
                  <a:lnTo>
                    <a:pt x="120662" y="659820"/>
                  </a:lnTo>
                  <a:lnTo>
                    <a:pt x="174770" y="605594"/>
                  </a:lnTo>
                  <a:lnTo>
                    <a:pt x="200652" y="572905"/>
                  </a:lnTo>
                  <a:lnTo>
                    <a:pt x="225899" y="537223"/>
                  </a:lnTo>
                  <a:lnTo>
                    <a:pt x="250621" y="499093"/>
                  </a:lnTo>
                  <a:lnTo>
                    <a:pt x="274927" y="459058"/>
                  </a:lnTo>
                  <a:lnTo>
                    <a:pt x="298926" y="417664"/>
                  </a:lnTo>
                  <a:lnTo>
                    <a:pt x="322730" y="375453"/>
                  </a:lnTo>
                  <a:lnTo>
                    <a:pt x="346446" y="332970"/>
                  </a:lnTo>
                  <a:lnTo>
                    <a:pt x="370186" y="290759"/>
                  </a:lnTo>
                  <a:lnTo>
                    <a:pt x="394058" y="249365"/>
                  </a:lnTo>
                  <a:lnTo>
                    <a:pt x="418173" y="209330"/>
                  </a:lnTo>
                  <a:lnTo>
                    <a:pt x="442639" y="171200"/>
                  </a:lnTo>
                  <a:lnTo>
                    <a:pt x="467567" y="135518"/>
                  </a:lnTo>
                  <a:lnTo>
                    <a:pt x="493067" y="102829"/>
                  </a:lnTo>
                  <a:lnTo>
                    <a:pt x="519247" y="73676"/>
                  </a:lnTo>
                  <a:lnTo>
                    <a:pt x="574090" y="28155"/>
                  </a:lnTo>
                  <a:lnTo>
                    <a:pt x="632972" y="3309"/>
                  </a:lnTo>
                  <a:lnTo>
                    <a:pt x="664203" y="0"/>
                  </a:lnTo>
                </a:path>
                <a:path w="1240154" h="70866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427150" y="1259589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30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3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427150" y="1613802"/>
              <a:ext cx="1250950" cy="354330"/>
            </a:xfrm>
            <a:custGeom>
              <a:avLst/>
              <a:gdLst/>
              <a:ahLst/>
              <a:cxnLst/>
              <a:rect l="l" t="t" r="r" b="b"/>
              <a:pathLst>
                <a:path w="1250950" h="354330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50950" h="354330">
                  <a:moveTo>
                    <a:pt x="664203" y="354212"/>
                  </a:moveTo>
                  <a:lnTo>
                    <a:pt x="1250916" y="354212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427150" y="551165"/>
              <a:ext cx="1295400" cy="1062990"/>
            </a:xfrm>
            <a:custGeom>
              <a:avLst/>
              <a:gdLst/>
              <a:ahLst/>
              <a:cxnLst/>
              <a:rect l="l" t="t" r="r" b="b"/>
              <a:pathLst>
                <a:path w="1295400" h="1062990">
                  <a:moveTo>
                    <a:pt x="0" y="1062636"/>
                  </a:moveTo>
                  <a:lnTo>
                    <a:pt x="49417" y="1050702"/>
                  </a:lnTo>
                  <a:lnTo>
                    <a:pt x="95829" y="1016975"/>
                  </a:lnTo>
                  <a:lnTo>
                    <a:pt x="139652" y="964570"/>
                  </a:lnTo>
                  <a:lnTo>
                    <a:pt x="160724" y="932336"/>
                  </a:lnTo>
                  <a:lnTo>
                    <a:pt x="181306" y="896599"/>
                  </a:lnTo>
                  <a:lnTo>
                    <a:pt x="201450" y="857749"/>
                  </a:lnTo>
                  <a:lnTo>
                    <a:pt x="221209" y="816175"/>
                  </a:lnTo>
                  <a:lnTo>
                    <a:pt x="240634" y="772266"/>
                  </a:lnTo>
                  <a:lnTo>
                    <a:pt x="259778" y="726411"/>
                  </a:lnTo>
                  <a:lnTo>
                    <a:pt x="278694" y="679000"/>
                  </a:lnTo>
                  <a:lnTo>
                    <a:pt x="297433" y="630421"/>
                  </a:lnTo>
                  <a:lnTo>
                    <a:pt x="316048" y="581064"/>
                  </a:lnTo>
                  <a:lnTo>
                    <a:pt x="334592" y="531318"/>
                  </a:lnTo>
                  <a:lnTo>
                    <a:pt x="353116" y="481571"/>
                  </a:lnTo>
                  <a:lnTo>
                    <a:pt x="371673" y="432214"/>
                  </a:lnTo>
                  <a:lnTo>
                    <a:pt x="390315" y="383636"/>
                  </a:lnTo>
                  <a:lnTo>
                    <a:pt x="409094" y="336224"/>
                  </a:lnTo>
                  <a:lnTo>
                    <a:pt x="428063" y="290369"/>
                  </a:lnTo>
                  <a:lnTo>
                    <a:pt x="447275" y="246461"/>
                  </a:lnTo>
                  <a:lnTo>
                    <a:pt x="466780" y="204886"/>
                  </a:lnTo>
                  <a:lnTo>
                    <a:pt x="486632" y="166036"/>
                  </a:lnTo>
                  <a:lnTo>
                    <a:pt x="506883" y="130300"/>
                  </a:lnTo>
                  <a:lnTo>
                    <a:pt x="527585" y="98065"/>
                  </a:lnTo>
                  <a:lnTo>
                    <a:pt x="570553" y="45660"/>
                  </a:lnTo>
                  <a:lnTo>
                    <a:pt x="615952" y="11933"/>
                  </a:lnTo>
                  <a:lnTo>
                    <a:pt x="639695" y="3048"/>
                  </a:lnTo>
                  <a:lnTo>
                    <a:pt x="664203" y="0"/>
                  </a:lnTo>
                </a:path>
                <a:path w="1295400" h="1062990">
                  <a:moveTo>
                    <a:pt x="664203" y="0"/>
                  </a:moveTo>
                  <a:lnTo>
                    <a:pt x="1295196" y="0"/>
                  </a:lnTo>
                </a:path>
              </a:pathLst>
            </a:custGeom>
            <a:ln w="2213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678066" y="1613801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30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3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678066" y="1968014"/>
              <a:ext cx="1240155" cy="0"/>
            </a:xfrm>
            <a:custGeom>
              <a:avLst/>
              <a:gdLst/>
              <a:ahLst/>
              <a:cxnLst/>
              <a:rect l="l" t="t" r="r" b="b"/>
              <a:pathLst>
                <a:path w="124015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240154" h="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678066" y="1968014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30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40154" h="354330">
                  <a:moveTo>
                    <a:pt x="664203" y="354212"/>
                  </a:moveTo>
                  <a:lnTo>
                    <a:pt x="1239846" y="354212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722347" y="551165"/>
              <a:ext cx="1837689" cy="0"/>
            </a:xfrm>
            <a:custGeom>
              <a:avLst/>
              <a:gdLst/>
              <a:ahLst/>
              <a:cxnLst/>
              <a:rect l="l" t="t" r="r" b="b"/>
              <a:pathLst>
                <a:path w="1837690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837690" h="0">
                  <a:moveTo>
                    <a:pt x="664203" y="0"/>
                  </a:moveTo>
                  <a:lnTo>
                    <a:pt x="1837628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666997" y="1259589"/>
              <a:ext cx="1561465" cy="0"/>
            </a:xfrm>
            <a:custGeom>
              <a:avLst/>
              <a:gdLst/>
              <a:ahLst/>
              <a:cxnLst/>
              <a:rect l="l" t="t" r="r" b="b"/>
              <a:pathLst>
                <a:path w="15614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61465" h="0">
                  <a:moveTo>
                    <a:pt x="664203" y="0"/>
                  </a:moveTo>
                  <a:lnTo>
                    <a:pt x="1560877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666997" y="905377"/>
              <a:ext cx="1505585" cy="0"/>
            </a:xfrm>
            <a:custGeom>
              <a:avLst/>
              <a:gdLst/>
              <a:ahLst/>
              <a:cxnLst/>
              <a:rect l="l" t="t" r="r" b="b"/>
              <a:pathLst>
                <a:path w="150558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05584" h="0">
                  <a:moveTo>
                    <a:pt x="664203" y="0"/>
                  </a:moveTo>
                  <a:lnTo>
                    <a:pt x="1505527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666997" y="2676438"/>
              <a:ext cx="1472565" cy="0"/>
            </a:xfrm>
            <a:custGeom>
              <a:avLst/>
              <a:gdLst/>
              <a:ahLst/>
              <a:cxnLst/>
              <a:rect l="l" t="t" r="r" b="b"/>
              <a:pathLst>
                <a:path w="14725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472565" h="0">
                  <a:moveTo>
                    <a:pt x="664203" y="0"/>
                  </a:moveTo>
                  <a:lnTo>
                    <a:pt x="1472317" y="0"/>
                  </a:lnTo>
                </a:path>
              </a:pathLst>
            </a:custGeom>
            <a:ln w="11069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493571" y="3030650"/>
              <a:ext cx="1295400" cy="1062990"/>
            </a:xfrm>
            <a:custGeom>
              <a:avLst/>
              <a:gdLst/>
              <a:ahLst/>
              <a:cxnLst/>
              <a:rect l="l" t="t" r="r" b="b"/>
              <a:pathLst>
                <a:path w="1295400" h="1062989">
                  <a:moveTo>
                    <a:pt x="0" y="1062636"/>
                  </a:moveTo>
                  <a:lnTo>
                    <a:pt x="49417" y="1050702"/>
                  </a:lnTo>
                  <a:lnTo>
                    <a:pt x="95829" y="1016975"/>
                  </a:lnTo>
                  <a:lnTo>
                    <a:pt x="139652" y="964570"/>
                  </a:lnTo>
                  <a:lnTo>
                    <a:pt x="160724" y="932336"/>
                  </a:lnTo>
                  <a:lnTo>
                    <a:pt x="181306" y="896599"/>
                  </a:lnTo>
                  <a:lnTo>
                    <a:pt x="201450" y="857749"/>
                  </a:lnTo>
                  <a:lnTo>
                    <a:pt x="221209" y="816175"/>
                  </a:lnTo>
                  <a:lnTo>
                    <a:pt x="240634" y="772266"/>
                  </a:lnTo>
                  <a:lnTo>
                    <a:pt x="259778" y="726411"/>
                  </a:lnTo>
                  <a:lnTo>
                    <a:pt x="278694" y="679000"/>
                  </a:lnTo>
                  <a:lnTo>
                    <a:pt x="297433" y="630421"/>
                  </a:lnTo>
                  <a:lnTo>
                    <a:pt x="316048" y="581064"/>
                  </a:lnTo>
                  <a:lnTo>
                    <a:pt x="334592" y="531318"/>
                  </a:lnTo>
                  <a:lnTo>
                    <a:pt x="353116" y="481571"/>
                  </a:lnTo>
                  <a:lnTo>
                    <a:pt x="371673" y="432214"/>
                  </a:lnTo>
                  <a:lnTo>
                    <a:pt x="390315" y="383636"/>
                  </a:lnTo>
                  <a:lnTo>
                    <a:pt x="409094" y="336224"/>
                  </a:lnTo>
                  <a:lnTo>
                    <a:pt x="428063" y="290369"/>
                  </a:lnTo>
                  <a:lnTo>
                    <a:pt x="447275" y="246461"/>
                  </a:lnTo>
                  <a:lnTo>
                    <a:pt x="466780" y="204886"/>
                  </a:lnTo>
                  <a:lnTo>
                    <a:pt x="486632" y="166036"/>
                  </a:lnTo>
                  <a:lnTo>
                    <a:pt x="506883" y="130300"/>
                  </a:lnTo>
                  <a:lnTo>
                    <a:pt x="527585" y="98065"/>
                  </a:lnTo>
                  <a:lnTo>
                    <a:pt x="570553" y="45660"/>
                  </a:lnTo>
                  <a:lnTo>
                    <a:pt x="615952" y="11933"/>
                  </a:lnTo>
                  <a:lnTo>
                    <a:pt x="639695" y="3048"/>
                  </a:lnTo>
                  <a:lnTo>
                    <a:pt x="664203" y="0"/>
                  </a:lnTo>
                </a:path>
                <a:path w="1295400" h="1062989">
                  <a:moveTo>
                    <a:pt x="664203" y="0"/>
                  </a:moveTo>
                  <a:lnTo>
                    <a:pt x="1295196" y="0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788767" y="3030650"/>
              <a:ext cx="1837689" cy="0"/>
            </a:xfrm>
            <a:custGeom>
              <a:avLst/>
              <a:gdLst/>
              <a:ahLst/>
              <a:cxnLst/>
              <a:rect l="l" t="t" r="r" b="b"/>
              <a:pathLst>
                <a:path w="1837690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837690" h="0">
                  <a:moveTo>
                    <a:pt x="664203" y="0"/>
                  </a:moveTo>
                  <a:lnTo>
                    <a:pt x="1837628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493571" y="3384862"/>
              <a:ext cx="1240155" cy="708660"/>
            </a:xfrm>
            <a:custGeom>
              <a:avLst/>
              <a:gdLst/>
              <a:ahLst/>
              <a:cxnLst/>
              <a:rect l="l" t="t" r="r" b="b"/>
              <a:pathLst>
                <a:path w="1240154" h="708660">
                  <a:moveTo>
                    <a:pt x="0" y="708424"/>
                  </a:moveTo>
                  <a:lnTo>
                    <a:pt x="62698" y="695547"/>
                  </a:lnTo>
                  <a:lnTo>
                    <a:pt x="120662" y="659820"/>
                  </a:lnTo>
                  <a:lnTo>
                    <a:pt x="174770" y="605594"/>
                  </a:lnTo>
                  <a:lnTo>
                    <a:pt x="200652" y="572905"/>
                  </a:lnTo>
                  <a:lnTo>
                    <a:pt x="225899" y="537223"/>
                  </a:lnTo>
                  <a:lnTo>
                    <a:pt x="250621" y="499093"/>
                  </a:lnTo>
                  <a:lnTo>
                    <a:pt x="274927" y="459058"/>
                  </a:lnTo>
                  <a:lnTo>
                    <a:pt x="298926" y="417664"/>
                  </a:lnTo>
                  <a:lnTo>
                    <a:pt x="322730" y="375453"/>
                  </a:lnTo>
                  <a:lnTo>
                    <a:pt x="346446" y="332970"/>
                  </a:lnTo>
                  <a:lnTo>
                    <a:pt x="370186" y="290759"/>
                  </a:lnTo>
                  <a:lnTo>
                    <a:pt x="394058" y="249365"/>
                  </a:lnTo>
                  <a:lnTo>
                    <a:pt x="418173" y="209330"/>
                  </a:lnTo>
                  <a:lnTo>
                    <a:pt x="442639" y="171200"/>
                  </a:lnTo>
                  <a:lnTo>
                    <a:pt x="467567" y="135518"/>
                  </a:lnTo>
                  <a:lnTo>
                    <a:pt x="493067" y="102829"/>
                  </a:lnTo>
                  <a:lnTo>
                    <a:pt x="519247" y="73676"/>
                  </a:lnTo>
                  <a:lnTo>
                    <a:pt x="574090" y="28155"/>
                  </a:lnTo>
                  <a:lnTo>
                    <a:pt x="632972" y="3309"/>
                  </a:lnTo>
                  <a:lnTo>
                    <a:pt x="664203" y="0"/>
                  </a:lnTo>
                </a:path>
                <a:path w="1240154" h="70866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733416" y="3384862"/>
              <a:ext cx="1505585" cy="0"/>
            </a:xfrm>
            <a:custGeom>
              <a:avLst/>
              <a:gdLst/>
              <a:ahLst/>
              <a:cxnLst/>
              <a:rect l="l" t="t" r="r" b="b"/>
              <a:pathLst>
                <a:path w="150558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05584" h="0">
                  <a:moveTo>
                    <a:pt x="664203" y="0"/>
                  </a:moveTo>
                  <a:lnTo>
                    <a:pt x="1505527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493571" y="3739074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2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733416" y="3739074"/>
              <a:ext cx="1561465" cy="0"/>
            </a:xfrm>
            <a:custGeom>
              <a:avLst/>
              <a:gdLst/>
              <a:ahLst/>
              <a:cxnLst/>
              <a:rect l="l" t="t" r="r" b="b"/>
              <a:pathLst>
                <a:path w="15614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61465" h="0">
                  <a:moveTo>
                    <a:pt x="664203" y="0"/>
                  </a:moveTo>
                  <a:lnTo>
                    <a:pt x="1560877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493571" y="4093286"/>
              <a:ext cx="1250950" cy="354330"/>
            </a:xfrm>
            <a:custGeom>
              <a:avLst/>
              <a:gdLst/>
              <a:ahLst/>
              <a:cxnLst/>
              <a:rect l="l" t="t" r="r" b="b"/>
              <a:pathLst>
                <a:path w="1250950" h="354329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50950" h="354329">
                  <a:moveTo>
                    <a:pt x="664203" y="354212"/>
                  </a:moveTo>
                  <a:lnTo>
                    <a:pt x="1250916" y="354212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7744486" y="4093286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2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744486" y="4447497"/>
              <a:ext cx="1240155" cy="0"/>
            </a:xfrm>
            <a:custGeom>
              <a:avLst/>
              <a:gdLst/>
              <a:ahLst/>
              <a:cxnLst/>
              <a:rect l="l" t="t" r="r" b="b"/>
              <a:pathLst>
                <a:path w="124015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240154" h="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7744486" y="4447497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40154" h="354329">
                  <a:moveTo>
                    <a:pt x="664203" y="354212"/>
                  </a:moveTo>
                  <a:lnTo>
                    <a:pt x="1239846" y="354212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6493571" y="4093285"/>
              <a:ext cx="1240155" cy="1062990"/>
            </a:xfrm>
            <a:custGeom>
              <a:avLst/>
              <a:gdLst/>
              <a:ahLst/>
              <a:cxnLst/>
              <a:rect l="l" t="t" r="r" b="b"/>
              <a:pathLst>
                <a:path w="1240154" h="1062989">
                  <a:moveTo>
                    <a:pt x="0" y="0"/>
                  </a:moveTo>
                  <a:lnTo>
                    <a:pt x="49417" y="11933"/>
                  </a:lnTo>
                  <a:lnTo>
                    <a:pt x="95829" y="45660"/>
                  </a:lnTo>
                  <a:lnTo>
                    <a:pt x="139652" y="98065"/>
                  </a:lnTo>
                  <a:lnTo>
                    <a:pt x="160724" y="130300"/>
                  </a:lnTo>
                  <a:lnTo>
                    <a:pt x="181306" y="166036"/>
                  </a:lnTo>
                  <a:lnTo>
                    <a:pt x="201450" y="204886"/>
                  </a:lnTo>
                  <a:lnTo>
                    <a:pt x="221209" y="246461"/>
                  </a:lnTo>
                  <a:lnTo>
                    <a:pt x="240634" y="290369"/>
                  </a:lnTo>
                  <a:lnTo>
                    <a:pt x="259778" y="336224"/>
                  </a:lnTo>
                  <a:lnTo>
                    <a:pt x="278694" y="383636"/>
                  </a:lnTo>
                  <a:lnTo>
                    <a:pt x="297433" y="432214"/>
                  </a:lnTo>
                  <a:lnTo>
                    <a:pt x="316048" y="481571"/>
                  </a:lnTo>
                  <a:lnTo>
                    <a:pt x="334592" y="531318"/>
                  </a:lnTo>
                  <a:lnTo>
                    <a:pt x="353116" y="581064"/>
                  </a:lnTo>
                  <a:lnTo>
                    <a:pt x="371673" y="630421"/>
                  </a:lnTo>
                  <a:lnTo>
                    <a:pt x="390315" y="679000"/>
                  </a:lnTo>
                  <a:lnTo>
                    <a:pt x="409094" y="726411"/>
                  </a:lnTo>
                  <a:lnTo>
                    <a:pt x="428063" y="772266"/>
                  </a:lnTo>
                  <a:lnTo>
                    <a:pt x="447275" y="816175"/>
                  </a:lnTo>
                  <a:lnTo>
                    <a:pt x="466780" y="857749"/>
                  </a:lnTo>
                  <a:lnTo>
                    <a:pt x="486632" y="896599"/>
                  </a:lnTo>
                  <a:lnTo>
                    <a:pt x="506883" y="932336"/>
                  </a:lnTo>
                  <a:lnTo>
                    <a:pt x="527585" y="964570"/>
                  </a:lnTo>
                  <a:lnTo>
                    <a:pt x="570553" y="1016975"/>
                  </a:lnTo>
                  <a:lnTo>
                    <a:pt x="615952" y="1050702"/>
                  </a:lnTo>
                  <a:lnTo>
                    <a:pt x="639695" y="1059587"/>
                  </a:lnTo>
                  <a:lnTo>
                    <a:pt x="664203" y="1062636"/>
                  </a:lnTo>
                </a:path>
                <a:path w="1240154" h="1062989">
                  <a:moveTo>
                    <a:pt x="664203" y="1062636"/>
                  </a:moveTo>
                  <a:lnTo>
                    <a:pt x="1239846" y="1062636"/>
                  </a:lnTo>
                </a:path>
              </a:pathLst>
            </a:custGeom>
            <a:ln w="2213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7733416" y="5155921"/>
              <a:ext cx="1472565" cy="0"/>
            </a:xfrm>
            <a:custGeom>
              <a:avLst/>
              <a:gdLst/>
              <a:ahLst/>
              <a:cxnLst/>
              <a:rect l="l" t="t" r="r" b="b"/>
              <a:pathLst>
                <a:path w="14725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472565" h="0">
                  <a:moveTo>
                    <a:pt x="664203" y="0"/>
                  </a:moveTo>
                  <a:lnTo>
                    <a:pt x="1472317" y="0"/>
                  </a:lnTo>
                </a:path>
              </a:pathLst>
            </a:custGeom>
            <a:ln w="11069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674372" y="5510134"/>
              <a:ext cx="1295400" cy="1062990"/>
            </a:xfrm>
            <a:custGeom>
              <a:avLst/>
              <a:gdLst/>
              <a:ahLst/>
              <a:cxnLst/>
              <a:rect l="l" t="t" r="r" b="b"/>
              <a:pathLst>
                <a:path w="1295400" h="1062990">
                  <a:moveTo>
                    <a:pt x="0" y="1062636"/>
                  </a:moveTo>
                  <a:lnTo>
                    <a:pt x="49417" y="1050702"/>
                  </a:lnTo>
                  <a:lnTo>
                    <a:pt x="95829" y="1016975"/>
                  </a:lnTo>
                  <a:lnTo>
                    <a:pt x="139652" y="964570"/>
                  </a:lnTo>
                  <a:lnTo>
                    <a:pt x="160724" y="932336"/>
                  </a:lnTo>
                  <a:lnTo>
                    <a:pt x="181306" y="896599"/>
                  </a:lnTo>
                  <a:lnTo>
                    <a:pt x="201450" y="857749"/>
                  </a:lnTo>
                  <a:lnTo>
                    <a:pt x="221209" y="816175"/>
                  </a:lnTo>
                  <a:lnTo>
                    <a:pt x="240634" y="772266"/>
                  </a:lnTo>
                  <a:lnTo>
                    <a:pt x="259778" y="726411"/>
                  </a:lnTo>
                  <a:lnTo>
                    <a:pt x="278694" y="679000"/>
                  </a:lnTo>
                  <a:lnTo>
                    <a:pt x="297433" y="630421"/>
                  </a:lnTo>
                  <a:lnTo>
                    <a:pt x="316048" y="581064"/>
                  </a:lnTo>
                  <a:lnTo>
                    <a:pt x="334592" y="531318"/>
                  </a:lnTo>
                  <a:lnTo>
                    <a:pt x="353116" y="481571"/>
                  </a:lnTo>
                  <a:lnTo>
                    <a:pt x="371673" y="432214"/>
                  </a:lnTo>
                  <a:lnTo>
                    <a:pt x="390315" y="383636"/>
                  </a:lnTo>
                  <a:lnTo>
                    <a:pt x="409094" y="336224"/>
                  </a:lnTo>
                  <a:lnTo>
                    <a:pt x="428063" y="290369"/>
                  </a:lnTo>
                  <a:lnTo>
                    <a:pt x="447275" y="246461"/>
                  </a:lnTo>
                  <a:lnTo>
                    <a:pt x="466780" y="204886"/>
                  </a:lnTo>
                  <a:lnTo>
                    <a:pt x="486632" y="166036"/>
                  </a:lnTo>
                  <a:lnTo>
                    <a:pt x="506883" y="130300"/>
                  </a:lnTo>
                  <a:lnTo>
                    <a:pt x="527585" y="98065"/>
                  </a:lnTo>
                  <a:lnTo>
                    <a:pt x="570553" y="45660"/>
                  </a:lnTo>
                  <a:lnTo>
                    <a:pt x="615952" y="11933"/>
                  </a:lnTo>
                  <a:lnTo>
                    <a:pt x="639695" y="3048"/>
                  </a:lnTo>
                  <a:lnTo>
                    <a:pt x="664203" y="0"/>
                  </a:lnTo>
                </a:path>
                <a:path w="1295400" h="1062990">
                  <a:moveTo>
                    <a:pt x="664203" y="0"/>
                  </a:moveTo>
                  <a:lnTo>
                    <a:pt x="129519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9969567" y="5510134"/>
              <a:ext cx="1837689" cy="0"/>
            </a:xfrm>
            <a:custGeom>
              <a:avLst/>
              <a:gdLst/>
              <a:ahLst/>
              <a:cxnLst/>
              <a:rect l="l" t="t" r="r" b="b"/>
              <a:pathLst>
                <a:path w="1837690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837690" h="0">
                  <a:moveTo>
                    <a:pt x="664203" y="0"/>
                  </a:moveTo>
                  <a:lnTo>
                    <a:pt x="1837628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674372" y="5864347"/>
              <a:ext cx="1240155" cy="708660"/>
            </a:xfrm>
            <a:custGeom>
              <a:avLst/>
              <a:gdLst/>
              <a:ahLst/>
              <a:cxnLst/>
              <a:rect l="l" t="t" r="r" b="b"/>
              <a:pathLst>
                <a:path w="1240154" h="708659">
                  <a:moveTo>
                    <a:pt x="0" y="708424"/>
                  </a:moveTo>
                  <a:lnTo>
                    <a:pt x="62698" y="695547"/>
                  </a:lnTo>
                  <a:lnTo>
                    <a:pt x="120662" y="659820"/>
                  </a:lnTo>
                  <a:lnTo>
                    <a:pt x="174770" y="605594"/>
                  </a:lnTo>
                  <a:lnTo>
                    <a:pt x="200652" y="572905"/>
                  </a:lnTo>
                  <a:lnTo>
                    <a:pt x="225899" y="537223"/>
                  </a:lnTo>
                  <a:lnTo>
                    <a:pt x="250621" y="499093"/>
                  </a:lnTo>
                  <a:lnTo>
                    <a:pt x="274927" y="459058"/>
                  </a:lnTo>
                  <a:lnTo>
                    <a:pt x="298926" y="417664"/>
                  </a:lnTo>
                  <a:lnTo>
                    <a:pt x="322730" y="375453"/>
                  </a:lnTo>
                  <a:lnTo>
                    <a:pt x="346446" y="332970"/>
                  </a:lnTo>
                  <a:lnTo>
                    <a:pt x="370186" y="290759"/>
                  </a:lnTo>
                  <a:lnTo>
                    <a:pt x="394058" y="249365"/>
                  </a:lnTo>
                  <a:lnTo>
                    <a:pt x="418173" y="209330"/>
                  </a:lnTo>
                  <a:lnTo>
                    <a:pt x="442639" y="171200"/>
                  </a:lnTo>
                  <a:lnTo>
                    <a:pt x="467567" y="135518"/>
                  </a:lnTo>
                  <a:lnTo>
                    <a:pt x="493067" y="102829"/>
                  </a:lnTo>
                  <a:lnTo>
                    <a:pt x="519247" y="73676"/>
                  </a:lnTo>
                  <a:lnTo>
                    <a:pt x="574090" y="28155"/>
                  </a:lnTo>
                  <a:lnTo>
                    <a:pt x="632972" y="3309"/>
                  </a:lnTo>
                  <a:lnTo>
                    <a:pt x="664203" y="0"/>
                  </a:lnTo>
                </a:path>
                <a:path w="1240154" h="70865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9914217" y="5864347"/>
              <a:ext cx="1505585" cy="0"/>
            </a:xfrm>
            <a:custGeom>
              <a:avLst/>
              <a:gdLst/>
              <a:ahLst/>
              <a:cxnLst/>
              <a:rect l="l" t="t" r="r" b="b"/>
              <a:pathLst>
                <a:path w="150558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05584" h="0">
                  <a:moveTo>
                    <a:pt x="664203" y="0"/>
                  </a:moveTo>
                  <a:lnTo>
                    <a:pt x="1505527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674372" y="6218558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2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9914217" y="6218558"/>
              <a:ext cx="1561465" cy="0"/>
            </a:xfrm>
            <a:custGeom>
              <a:avLst/>
              <a:gdLst/>
              <a:ahLst/>
              <a:cxnLst/>
              <a:rect l="l" t="t" r="r" b="b"/>
              <a:pathLst>
                <a:path w="15614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561465" h="0">
                  <a:moveTo>
                    <a:pt x="664203" y="0"/>
                  </a:moveTo>
                  <a:lnTo>
                    <a:pt x="1560877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674372" y="6572770"/>
              <a:ext cx="1250950" cy="354330"/>
            </a:xfrm>
            <a:custGeom>
              <a:avLst/>
              <a:gdLst/>
              <a:ahLst/>
              <a:cxnLst/>
              <a:rect l="l" t="t" r="r" b="b"/>
              <a:pathLst>
                <a:path w="1250950" h="354329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50950" h="354329">
                  <a:moveTo>
                    <a:pt x="664203" y="354212"/>
                  </a:moveTo>
                  <a:lnTo>
                    <a:pt x="1250916" y="354212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9925287" y="6572770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354212"/>
                  </a:moveTo>
                  <a:lnTo>
                    <a:pt x="44083" y="351053"/>
                  </a:lnTo>
                  <a:lnTo>
                    <a:pt x="85754" y="342064"/>
                  </a:lnTo>
                  <a:lnTo>
                    <a:pt x="125306" y="327974"/>
                  </a:lnTo>
                  <a:lnTo>
                    <a:pt x="163035" y="309510"/>
                  </a:lnTo>
                  <a:lnTo>
                    <a:pt x="199232" y="287402"/>
                  </a:lnTo>
                  <a:lnTo>
                    <a:pt x="234193" y="262379"/>
                  </a:lnTo>
                  <a:lnTo>
                    <a:pt x="268210" y="235169"/>
                  </a:lnTo>
                  <a:lnTo>
                    <a:pt x="301579" y="206502"/>
                  </a:lnTo>
                  <a:lnTo>
                    <a:pt x="334592" y="177106"/>
                  </a:lnTo>
                  <a:lnTo>
                    <a:pt x="367544" y="147709"/>
                  </a:lnTo>
                  <a:lnTo>
                    <a:pt x="400727" y="119042"/>
                  </a:lnTo>
                  <a:lnTo>
                    <a:pt x="434438" y="91832"/>
                  </a:lnTo>
                  <a:lnTo>
                    <a:pt x="468968" y="66809"/>
                  </a:lnTo>
                  <a:lnTo>
                    <a:pt x="504612" y="44701"/>
                  </a:lnTo>
                  <a:lnTo>
                    <a:pt x="541663" y="26237"/>
                  </a:lnTo>
                  <a:lnTo>
                    <a:pt x="580417" y="12147"/>
                  </a:lnTo>
                  <a:lnTo>
                    <a:pt x="621165" y="3158"/>
                  </a:lnTo>
                  <a:lnTo>
                    <a:pt x="664203" y="0"/>
                  </a:lnTo>
                </a:path>
                <a:path w="1240154" h="354329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9925287" y="6926982"/>
              <a:ext cx="1240155" cy="0"/>
            </a:xfrm>
            <a:custGeom>
              <a:avLst/>
              <a:gdLst/>
              <a:ahLst/>
              <a:cxnLst/>
              <a:rect l="l" t="t" r="r" b="b"/>
              <a:pathLst>
                <a:path w="1240154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240154" h="0">
                  <a:moveTo>
                    <a:pt x="664203" y="0"/>
                  </a:moveTo>
                  <a:lnTo>
                    <a:pt x="1239846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9925287" y="6926982"/>
              <a:ext cx="1240155" cy="354330"/>
            </a:xfrm>
            <a:custGeom>
              <a:avLst/>
              <a:gdLst/>
              <a:ahLst/>
              <a:cxnLst/>
              <a:rect l="l" t="t" r="r" b="b"/>
              <a:pathLst>
                <a:path w="1240154" h="354329">
                  <a:moveTo>
                    <a:pt x="0" y="0"/>
                  </a:moveTo>
                  <a:lnTo>
                    <a:pt x="44083" y="3158"/>
                  </a:lnTo>
                  <a:lnTo>
                    <a:pt x="85754" y="12147"/>
                  </a:lnTo>
                  <a:lnTo>
                    <a:pt x="125306" y="26237"/>
                  </a:lnTo>
                  <a:lnTo>
                    <a:pt x="163035" y="44701"/>
                  </a:lnTo>
                  <a:lnTo>
                    <a:pt x="199232" y="66809"/>
                  </a:lnTo>
                  <a:lnTo>
                    <a:pt x="234193" y="91832"/>
                  </a:lnTo>
                  <a:lnTo>
                    <a:pt x="268210" y="119042"/>
                  </a:lnTo>
                  <a:lnTo>
                    <a:pt x="301579" y="147709"/>
                  </a:lnTo>
                  <a:lnTo>
                    <a:pt x="334592" y="177106"/>
                  </a:lnTo>
                  <a:lnTo>
                    <a:pt x="367544" y="206502"/>
                  </a:lnTo>
                  <a:lnTo>
                    <a:pt x="400727" y="235169"/>
                  </a:lnTo>
                  <a:lnTo>
                    <a:pt x="434438" y="262379"/>
                  </a:lnTo>
                  <a:lnTo>
                    <a:pt x="468968" y="287402"/>
                  </a:lnTo>
                  <a:lnTo>
                    <a:pt x="504612" y="309510"/>
                  </a:lnTo>
                  <a:lnTo>
                    <a:pt x="541663" y="327974"/>
                  </a:lnTo>
                  <a:lnTo>
                    <a:pt x="580417" y="342064"/>
                  </a:lnTo>
                  <a:lnTo>
                    <a:pt x="621165" y="351053"/>
                  </a:lnTo>
                  <a:lnTo>
                    <a:pt x="664203" y="354212"/>
                  </a:lnTo>
                </a:path>
                <a:path w="1240154" h="354329">
                  <a:moveTo>
                    <a:pt x="664203" y="354212"/>
                  </a:moveTo>
                  <a:lnTo>
                    <a:pt x="1239846" y="354212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674372" y="6572770"/>
              <a:ext cx="1240155" cy="1062990"/>
            </a:xfrm>
            <a:custGeom>
              <a:avLst/>
              <a:gdLst/>
              <a:ahLst/>
              <a:cxnLst/>
              <a:rect l="l" t="t" r="r" b="b"/>
              <a:pathLst>
                <a:path w="1240154" h="1062990">
                  <a:moveTo>
                    <a:pt x="0" y="0"/>
                  </a:moveTo>
                  <a:lnTo>
                    <a:pt x="49417" y="11933"/>
                  </a:lnTo>
                  <a:lnTo>
                    <a:pt x="95829" y="45660"/>
                  </a:lnTo>
                  <a:lnTo>
                    <a:pt x="139652" y="98065"/>
                  </a:lnTo>
                  <a:lnTo>
                    <a:pt x="160724" y="130300"/>
                  </a:lnTo>
                  <a:lnTo>
                    <a:pt x="181306" y="166036"/>
                  </a:lnTo>
                  <a:lnTo>
                    <a:pt x="201450" y="204886"/>
                  </a:lnTo>
                  <a:lnTo>
                    <a:pt x="221209" y="246461"/>
                  </a:lnTo>
                  <a:lnTo>
                    <a:pt x="240634" y="290369"/>
                  </a:lnTo>
                  <a:lnTo>
                    <a:pt x="259778" y="336224"/>
                  </a:lnTo>
                  <a:lnTo>
                    <a:pt x="278694" y="383636"/>
                  </a:lnTo>
                  <a:lnTo>
                    <a:pt x="297433" y="432214"/>
                  </a:lnTo>
                  <a:lnTo>
                    <a:pt x="316048" y="481571"/>
                  </a:lnTo>
                  <a:lnTo>
                    <a:pt x="334592" y="531318"/>
                  </a:lnTo>
                  <a:lnTo>
                    <a:pt x="353116" y="581064"/>
                  </a:lnTo>
                  <a:lnTo>
                    <a:pt x="371673" y="630421"/>
                  </a:lnTo>
                  <a:lnTo>
                    <a:pt x="390315" y="679000"/>
                  </a:lnTo>
                  <a:lnTo>
                    <a:pt x="409094" y="726411"/>
                  </a:lnTo>
                  <a:lnTo>
                    <a:pt x="428063" y="772266"/>
                  </a:lnTo>
                  <a:lnTo>
                    <a:pt x="447275" y="816175"/>
                  </a:lnTo>
                  <a:lnTo>
                    <a:pt x="466780" y="857749"/>
                  </a:lnTo>
                  <a:lnTo>
                    <a:pt x="486632" y="896599"/>
                  </a:lnTo>
                  <a:lnTo>
                    <a:pt x="506883" y="932336"/>
                  </a:lnTo>
                  <a:lnTo>
                    <a:pt x="527585" y="964570"/>
                  </a:lnTo>
                  <a:lnTo>
                    <a:pt x="570553" y="1016975"/>
                  </a:lnTo>
                  <a:lnTo>
                    <a:pt x="615952" y="1050702"/>
                  </a:lnTo>
                  <a:lnTo>
                    <a:pt x="639695" y="1059587"/>
                  </a:lnTo>
                  <a:lnTo>
                    <a:pt x="664203" y="1062636"/>
                  </a:lnTo>
                </a:path>
                <a:path w="1240154" h="1062990">
                  <a:moveTo>
                    <a:pt x="664203" y="1062636"/>
                  </a:moveTo>
                  <a:lnTo>
                    <a:pt x="1239846" y="1062636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9914217" y="7635406"/>
              <a:ext cx="1472565" cy="0"/>
            </a:xfrm>
            <a:custGeom>
              <a:avLst/>
              <a:gdLst/>
              <a:ahLst/>
              <a:cxnLst/>
              <a:rect l="l" t="t" r="r" b="b"/>
              <a:pathLst>
                <a:path w="1472565" h="0">
                  <a:moveTo>
                    <a:pt x="0" y="0"/>
                  </a:moveTo>
                  <a:lnTo>
                    <a:pt x="0" y="0"/>
                  </a:lnTo>
                  <a:lnTo>
                    <a:pt x="605238" y="0"/>
                  </a:lnTo>
                  <a:lnTo>
                    <a:pt x="664203" y="0"/>
                  </a:lnTo>
                </a:path>
                <a:path w="1472565" h="0">
                  <a:moveTo>
                    <a:pt x="664203" y="0"/>
                  </a:moveTo>
                  <a:lnTo>
                    <a:pt x="1472317" y="0"/>
                  </a:lnTo>
                </a:path>
              </a:pathLst>
            </a:custGeom>
            <a:ln w="11069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137730" y="4224484"/>
            <a:ext cx="1968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-25">
                <a:latin typeface="Lucida Sans Unicode"/>
                <a:cs typeface="Lucida Sans Unicode"/>
              </a:rPr>
              <a:t>de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377575" y="4224484"/>
            <a:ext cx="10509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my-</a:t>
            </a:r>
            <a:r>
              <a:rPr dirty="0" sz="1100" spc="-10">
                <a:latin typeface="Lucida Sans Unicode"/>
                <a:cs typeface="Lucida Sans Unicode"/>
              </a:rPr>
              <a:t>onkopedia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3204135" y="-26059"/>
            <a:ext cx="220281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mammakarzinom-des-</a:t>
            </a:r>
            <a:r>
              <a:rPr dirty="0" sz="1100" spc="-10">
                <a:latin typeface="Lucida Sans Unicode"/>
                <a:cs typeface="Lucida Sans Unicode"/>
              </a:rPr>
              <a:t>mannes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3204135" y="4224484"/>
            <a:ext cx="192278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mammakarzinom-der-</a:t>
            </a:r>
            <a:r>
              <a:rPr dirty="0" sz="1100" spc="-20">
                <a:latin typeface="Lucida Sans Unicode"/>
                <a:cs typeface="Lucida Sans Unicode"/>
              </a:rPr>
              <a:t>frau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905228" y="3870272"/>
            <a:ext cx="5302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current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5905228" y="6703969"/>
            <a:ext cx="52387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archive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5905228" y="1390788"/>
            <a:ext cx="3619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draft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7200424" y="7766605"/>
            <a:ext cx="141668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Version</a:t>
            </a:r>
            <a:r>
              <a:rPr dirty="0" sz="1100" spc="65">
                <a:latin typeface="Lucida Sans Unicode"/>
                <a:cs typeface="Lucida Sans Unicode"/>
              </a:rPr>
              <a:t> </a:t>
            </a:r>
            <a:r>
              <a:rPr dirty="0" sz="1100" spc="-10">
                <a:latin typeface="Lucida Sans Unicode"/>
                <a:cs typeface="Lucida Sans Unicode"/>
              </a:rPr>
              <a:t>01.04.2013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7200424" y="8120816"/>
            <a:ext cx="141668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Version</a:t>
            </a:r>
            <a:r>
              <a:rPr dirty="0" sz="1100" spc="65">
                <a:latin typeface="Lucida Sans Unicode"/>
                <a:cs typeface="Lucida Sans Unicode"/>
              </a:rPr>
              <a:t> </a:t>
            </a:r>
            <a:r>
              <a:rPr dirty="0" sz="1100" spc="-10">
                <a:latin typeface="Lucida Sans Unicode"/>
                <a:cs typeface="Lucida Sans Unicode"/>
              </a:rPr>
              <a:t>07.08.2014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7200424" y="6349757"/>
            <a:ext cx="141668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Lucida Sans Unicode"/>
                <a:cs typeface="Lucida Sans Unicode"/>
              </a:rPr>
              <a:t>Version</a:t>
            </a:r>
            <a:r>
              <a:rPr dirty="0" sz="1100" spc="65">
                <a:latin typeface="Lucida Sans Unicode"/>
                <a:cs typeface="Lucida Sans Unicode"/>
              </a:rPr>
              <a:t> </a:t>
            </a:r>
            <a:r>
              <a:rPr dirty="0" sz="1100" spc="-10">
                <a:latin typeface="Lucida Sans Unicode"/>
                <a:cs typeface="Lucida Sans Unicode"/>
              </a:rPr>
              <a:t>25.03.2012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7157773" y="2453425"/>
            <a:ext cx="2635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pdf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7157773" y="682364"/>
            <a:ext cx="28448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xml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157773" y="1036576"/>
            <a:ext cx="35179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 b="1">
                <a:latin typeface="Lucida Sans"/>
                <a:cs typeface="Lucida Sans"/>
              </a:rPr>
              <a:t>html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7157773" y="1745001"/>
            <a:ext cx="4635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media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7157773" y="328152"/>
            <a:ext cx="50736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source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8408690" y="1745001"/>
            <a:ext cx="3740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>
                <a:latin typeface="Lucida Sans Unicode"/>
                <a:cs typeface="Lucida Sans Unicode"/>
              </a:rPr>
              <a:t>2.jpg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r>
              <a:rPr dirty="0" sz="1100" spc="-50">
                <a:latin typeface="Lucida Sans Unicode"/>
                <a:cs typeface="Lucida Sans Unicode"/>
              </a:rPr>
              <a:t>…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8452970" y="328152"/>
            <a:ext cx="104711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incoming.docx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8397619" y="1036576"/>
            <a:ext cx="7677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index.html</a:t>
            </a:r>
            <a:endParaRPr sz="110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70"/>
              </a:spcBef>
            </a:pPr>
            <a:r>
              <a:rPr dirty="0" sz="1100" spc="-20">
                <a:latin typeface="Lucida Sans Unicode"/>
                <a:cs typeface="Lucida Sans Unicode"/>
              </a:rPr>
              <a:t>1.jpg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8397619" y="682364"/>
            <a:ext cx="71310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index.xml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8397619" y="2453425"/>
            <a:ext cx="68326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index.pdf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7224194" y="2807636"/>
            <a:ext cx="50736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source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8519390" y="2807636"/>
            <a:ext cx="104711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incoming.docx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7224194" y="3161848"/>
            <a:ext cx="28448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xml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8464039" y="3161848"/>
            <a:ext cx="71310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index.xml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7224194" y="3516060"/>
            <a:ext cx="35179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 b="1">
                <a:latin typeface="Lucida Sans"/>
                <a:cs typeface="Lucida Sans"/>
              </a:rPr>
              <a:t>html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7224194" y="4224484"/>
            <a:ext cx="4635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media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8464039" y="3516060"/>
            <a:ext cx="7677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index.html</a:t>
            </a:r>
            <a:endParaRPr sz="110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70"/>
              </a:spcBef>
            </a:pPr>
            <a:r>
              <a:rPr dirty="0" sz="1100" spc="-20">
                <a:latin typeface="Lucida Sans Unicode"/>
                <a:cs typeface="Lucida Sans Unicode"/>
              </a:rPr>
              <a:t>1.jpg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0" name="object 80" descr=""/>
          <p:cNvSpPr txBox="1"/>
          <p:nvPr/>
        </p:nvSpPr>
        <p:spPr>
          <a:xfrm>
            <a:off x="8475110" y="4224484"/>
            <a:ext cx="3740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>
                <a:latin typeface="Lucida Sans Unicode"/>
                <a:cs typeface="Lucida Sans Unicode"/>
              </a:rPr>
              <a:t>2.jpg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r>
              <a:rPr dirty="0" sz="1100" spc="-50">
                <a:latin typeface="Lucida Sans Unicode"/>
                <a:cs typeface="Lucida Sans Unicode"/>
              </a:rPr>
              <a:t>…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1" name="object 81" descr=""/>
          <p:cNvSpPr txBox="1"/>
          <p:nvPr/>
        </p:nvSpPr>
        <p:spPr>
          <a:xfrm>
            <a:off x="7224194" y="4932908"/>
            <a:ext cx="2635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pdf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2" name="object 82" descr=""/>
          <p:cNvSpPr txBox="1"/>
          <p:nvPr/>
        </p:nvSpPr>
        <p:spPr>
          <a:xfrm>
            <a:off x="8464039" y="4932908"/>
            <a:ext cx="68326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index.pdf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3" name="object 83" descr=""/>
          <p:cNvSpPr txBox="1"/>
          <p:nvPr/>
        </p:nvSpPr>
        <p:spPr>
          <a:xfrm>
            <a:off x="9404995" y="5287121"/>
            <a:ext cx="50736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source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4" name="object 84" descr=""/>
          <p:cNvSpPr txBox="1"/>
          <p:nvPr/>
        </p:nvSpPr>
        <p:spPr>
          <a:xfrm>
            <a:off x="10700191" y="5287121"/>
            <a:ext cx="104711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incoming.docx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5" name="object 85" descr=""/>
          <p:cNvSpPr txBox="1"/>
          <p:nvPr/>
        </p:nvSpPr>
        <p:spPr>
          <a:xfrm>
            <a:off x="9404995" y="5641333"/>
            <a:ext cx="28448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xml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10644840" y="5641333"/>
            <a:ext cx="71310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index.xml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7" name="object 87" descr=""/>
          <p:cNvSpPr txBox="1"/>
          <p:nvPr/>
        </p:nvSpPr>
        <p:spPr>
          <a:xfrm>
            <a:off x="9404995" y="5995545"/>
            <a:ext cx="35179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 b="1">
                <a:latin typeface="Lucida Sans"/>
                <a:cs typeface="Lucida Sans"/>
              </a:rPr>
              <a:t>html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9404995" y="6703969"/>
            <a:ext cx="46355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 b="1">
                <a:latin typeface="Lucida Sans"/>
                <a:cs typeface="Lucida Sans"/>
              </a:rPr>
              <a:t>media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10644840" y="5995545"/>
            <a:ext cx="7677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index.html</a:t>
            </a:r>
            <a:endParaRPr sz="1100">
              <a:latin typeface="Lucida Sans Unicode"/>
              <a:cs typeface="Lucida Sans Unicode"/>
            </a:endParaRPr>
          </a:p>
          <a:p>
            <a:pPr marL="10795">
              <a:lnSpc>
                <a:spcPct val="100000"/>
              </a:lnSpc>
              <a:spcBef>
                <a:spcPts val="1470"/>
              </a:spcBef>
            </a:pPr>
            <a:r>
              <a:rPr dirty="0" sz="1100" spc="-20">
                <a:latin typeface="Lucida Sans Unicode"/>
                <a:cs typeface="Lucida Sans Unicode"/>
              </a:rPr>
              <a:t>1.jpg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10655911" y="6703969"/>
            <a:ext cx="374015" cy="5524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0">
                <a:latin typeface="Lucida Sans Unicode"/>
                <a:cs typeface="Lucida Sans Unicode"/>
              </a:rPr>
              <a:t>2.jpg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r>
              <a:rPr dirty="0" sz="1100" spc="-50">
                <a:latin typeface="Lucida Sans Unicode"/>
                <a:cs typeface="Lucida Sans Unicode"/>
              </a:rPr>
              <a:t>…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1" name="object 91" descr=""/>
          <p:cNvSpPr txBox="1"/>
          <p:nvPr/>
        </p:nvSpPr>
        <p:spPr>
          <a:xfrm>
            <a:off x="9404995" y="7412392"/>
            <a:ext cx="263525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25" b="1">
                <a:latin typeface="Lucida Sans"/>
                <a:cs typeface="Lucida Sans"/>
              </a:rPr>
              <a:t>pdf</a:t>
            </a:r>
            <a:endParaRPr sz="1100">
              <a:latin typeface="Lucida Sans"/>
              <a:cs typeface="Lucida Sans"/>
            </a:endParaRPr>
          </a:p>
        </p:txBody>
      </p:sp>
      <p:sp>
        <p:nvSpPr>
          <p:cNvPr id="92" name="object 92" descr=""/>
          <p:cNvSpPr txBox="1"/>
          <p:nvPr/>
        </p:nvSpPr>
        <p:spPr>
          <a:xfrm>
            <a:off x="10644840" y="7412392"/>
            <a:ext cx="683260" cy="198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10">
                <a:latin typeface="Lucida Sans Unicode"/>
                <a:cs typeface="Lucida Sans Unicode"/>
              </a:rPr>
              <a:t>index.pdf</a:t>
            </a:r>
            <a:endParaRPr sz="1100">
              <a:latin typeface="Lucida Sans Unicode"/>
              <a:cs typeface="Lucida Sans Unicode"/>
            </a:endParaRPr>
          </a:p>
        </p:txBody>
      </p:sp>
      <p:grpSp>
        <p:nvGrpSpPr>
          <p:cNvPr id="93" name="object 93" descr=""/>
          <p:cNvGrpSpPr/>
          <p:nvPr/>
        </p:nvGrpSpPr>
        <p:grpSpPr>
          <a:xfrm>
            <a:off x="8655050" y="5159967"/>
            <a:ext cx="3449320" cy="2664460"/>
            <a:chOff x="8655050" y="5159967"/>
            <a:chExt cx="3449320" cy="2664460"/>
          </a:xfrm>
        </p:grpSpPr>
        <p:pic>
          <p:nvPicPr>
            <p:cNvPr id="94" name="object 9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5050" y="5159967"/>
              <a:ext cx="3448992" cy="2664272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8718550" y="5187949"/>
              <a:ext cx="3327400" cy="2552700"/>
            </a:xfrm>
            <a:custGeom>
              <a:avLst/>
              <a:gdLst/>
              <a:ahLst/>
              <a:cxnLst/>
              <a:rect l="l" t="t" r="r" b="b"/>
              <a:pathLst>
                <a:path w="3327400" h="2552700">
                  <a:moveTo>
                    <a:pt x="0" y="0"/>
                  </a:moveTo>
                  <a:lnTo>
                    <a:pt x="3327400" y="0"/>
                  </a:lnTo>
                  <a:lnTo>
                    <a:pt x="3327400" y="2552700"/>
                  </a:lnTo>
                  <a:lnTo>
                    <a:pt x="0" y="255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AA9">
                <a:alpha val="2246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8718550" y="5187950"/>
              <a:ext cx="3327400" cy="2552700"/>
            </a:xfrm>
            <a:custGeom>
              <a:avLst/>
              <a:gdLst/>
              <a:ahLst/>
              <a:cxnLst/>
              <a:rect l="l" t="t" r="r" b="b"/>
              <a:pathLst>
                <a:path w="3327400" h="2552700">
                  <a:moveTo>
                    <a:pt x="0" y="0"/>
                  </a:moveTo>
                  <a:lnTo>
                    <a:pt x="3327400" y="0"/>
                  </a:lnTo>
                  <a:lnTo>
                    <a:pt x="3327400" y="2552699"/>
                  </a:lnTo>
                  <a:lnTo>
                    <a:pt x="0" y="25526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7" name="object 97" descr=""/>
          <p:cNvSpPr txBox="1"/>
          <p:nvPr/>
        </p:nvSpPr>
        <p:spPr>
          <a:xfrm>
            <a:off x="10500194" y="7980235"/>
            <a:ext cx="147891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10">
                <a:latin typeface="Calibri"/>
                <a:cs typeface="Calibri"/>
              </a:rPr>
              <a:t>Connector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232401" y="8370761"/>
            <a:ext cx="1253998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100" spc="-70" b="1">
                <a:latin typeface="Gill Sans MT"/>
                <a:cs typeface="Gill Sans MT"/>
                <a:hlinkClick r:id="rId3"/>
              </a:rPr>
              <a:t>http://host/de/my-</a:t>
            </a:r>
            <a:r>
              <a:rPr dirty="0" sz="2100" spc="-114" b="1">
                <a:latin typeface="Gill Sans MT"/>
                <a:cs typeface="Gill Sans MT"/>
                <a:hlinkClick r:id="rId3"/>
              </a:rPr>
              <a:t>on</a:t>
            </a:r>
            <a:r>
              <a:rPr dirty="0" sz="2100" spc="-105" b="1">
                <a:latin typeface="Gill Sans MT"/>
                <a:cs typeface="Gill Sans MT"/>
                <a:hlinkClick r:id="rId3"/>
              </a:rPr>
              <a:t>k</a:t>
            </a:r>
            <a:r>
              <a:rPr dirty="0" sz="2100" spc="-114" b="1">
                <a:latin typeface="Gill Sans MT"/>
                <a:cs typeface="Gill Sans MT"/>
                <a:hlinkClick r:id="rId3"/>
              </a:rPr>
              <a:t>o</a:t>
            </a:r>
            <a:r>
              <a:rPr dirty="0" sz="2100" spc="-105" b="1">
                <a:latin typeface="Gill Sans MT"/>
                <a:cs typeface="Gill Sans MT"/>
                <a:hlinkClick r:id="rId3"/>
              </a:rPr>
              <a:t>p</a:t>
            </a:r>
            <a:r>
              <a:rPr dirty="0" u="heavy" sz="2100" spc="-204" b="1">
                <a:uFill>
                  <a:solidFill>
                    <a:srgbClr val="FFD479"/>
                  </a:solidFill>
                </a:uFill>
                <a:latin typeface="Gill Sans MT"/>
                <a:cs typeface="Gill Sans MT"/>
                <a:hlinkClick r:id="rId3"/>
              </a:rPr>
              <a:t>e</a:t>
            </a:r>
            <a:r>
              <a:rPr dirty="0" u="heavy" baseline="7575" sz="1650" spc="-1679">
                <a:uFill>
                  <a:solidFill>
                    <a:srgbClr val="FFD479"/>
                  </a:solidFill>
                </a:uFill>
                <a:latin typeface="Lucida Sans Unicode"/>
                <a:cs typeface="Lucida Sans Unicode"/>
              </a:rPr>
              <a:t>…</a:t>
            </a:r>
            <a:r>
              <a:rPr dirty="0" u="heavy" sz="2100" spc="-105" b="1">
                <a:uFill>
                  <a:solidFill>
                    <a:srgbClr val="FFD479"/>
                  </a:solidFill>
                </a:uFill>
                <a:latin typeface="Gill Sans MT"/>
                <a:cs typeface="Gill Sans MT"/>
              </a:rPr>
              <a:t>dia/m</a:t>
            </a:r>
            <a:r>
              <a:rPr dirty="0" u="none" sz="2100" spc="-105" b="1">
                <a:latin typeface="Gill Sans MT"/>
                <a:cs typeface="Gill Sans MT"/>
              </a:rPr>
              <a:t>ammaka</a:t>
            </a:r>
            <a:r>
              <a:rPr dirty="0" u="none" sz="2100" spc="-114" b="1">
                <a:latin typeface="Gill Sans MT"/>
                <a:cs typeface="Gill Sans MT"/>
              </a:rPr>
              <a:t>r</a:t>
            </a:r>
            <a:r>
              <a:rPr dirty="0" u="none" sz="2100" spc="-105" b="1">
                <a:latin typeface="Gill Sans MT"/>
                <a:cs typeface="Gill Sans MT"/>
              </a:rPr>
              <a:t>z</a:t>
            </a:r>
            <a:r>
              <a:rPr dirty="0" u="none" sz="2100" spc="-114" b="1">
                <a:latin typeface="Gill Sans MT"/>
                <a:cs typeface="Gill Sans MT"/>
              </a:rPr>
              <a:t>ino</a:t>
            </a:r>
            <a:r>
              <a:rPr dirty="0" u="none" sz="2100" spc="-105" b="1">
                <a:latin typeface="Gill Sans MT"/>
                <a:cs typeface="Gill Sans MT"/>
              </a:rPr>
              <a:t>m</a:t>
            </a:r>
            <a:r>
              <a:rPr dirty="0" u="none" sz="2100" spc="-65" b="1">
                <a:latin typeface="Gill Sans MT"/>
                <a:cs typeface="Gill Sans MT"/>
              </a:rPr>
              <a:t>-</a:t>
            </a:r>
            <a:r>
              <a:rPr dirty="0" u="none" sz="2100" spc="-70" b="1">
                <a:latin typeface="Gill Sans MT"/>
                <a:cs typeface="Gill Sans MT"/>
              </a:rPr>
              <a:t>der-</a:t>
            </a:r>
            <a:r>
              <a:rPr dirty="0" u="none" sz="2100" spc="-80" b="1">
                <a:latin typeface="Gill Sans MT"/>
                <a:cs typeface="Gill Sans MT"/>
              </a:rPr>
              <a:t>frau/archive/version-</a:t>
            </a:r>
            <a:r>
              <a:rPr dirty="0" u="none" sz="2100" spc="-45" b="1">
                <a:latin typeface="Gill Sans MT"/>
                <a:cs typeface="Gill Sans MT"/>
              </a:rPr>
              <a:t>25.03.2014/@@view/xml/index.xml</a:t>
            </a:r>
            <a:endParaRPr sz="2100">
              <a:latin typeface="Gill Sans MT"/>
              <a:cs typeface="Gill Sans MT"/>
            </a:endParaRPr>
          </a:p>
        </p:txBody>
      </p:sp>
      <p:grpSp>
        <p:nvGrpSpPr>
          <p:cNvPr id="99" name="object 99" descr=""/>
          <p:cNvGrpSpPr/>
          <p:nvPr/>
        </p:nvGrpSpPr>
        <p:grpSpPr>
          <a:xfrm>
            <a:off x="6546850" y="270468"/>
            <a:ext cx="3462020" cy="5024755"/>
            <a:chOff x="6546850" y="270468"/>
            <a:chExt cx="3462020" cy="5024755"/>
          </a:xfrm>
        </p:grpSpPr>
        <p:pic>
          <p:nvPicPr>
            <p:cNvPr id="100" name="object 10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46850" y="2734268"/>
              <a:ext cx="3448992" cy="2560587"/>
            </a:xfrm>
            <a:prstGeom prst="rect">
              <a:avLst/>
            </a:prstGeom>
          </p:spPr>
        </p:pic>
        <p:sp>
          <p:nvSpPr>
            <p:cNvPr id="101" name="object 101" descr=""/>
            <p:cNvSpPr/>
            <p:nvPr/>
          </p:nvSpPr>
          <p:spPr>
            <a:xfrm>
              <a:off x="6610350" y="2762249"/>
              <a:ext cx="3327400" cy="2451100"/>
            </a:xfrm>
            <a:custGeom>
              <a:avLst/>
              <a:gdLst/>
              <a:ahLst/>
              <a:cxnLst/>
              <a:rect l="l" t="t" r="r" b="b"/>
              <a:pathLst>
                <a:path w="3327400" h="2451100">
                  <a:moveTo>
                    <a:pt x="0" y="0"/>
                  </a:moveTo>
                  <a:lnTo>
                    <a:pt x="3327400" y="0"/>
                  </a:lnTo>
                  <a:lnTo>
                    <a:pt x="3327400" y="2451100"/>
                  </a:lnTo>
                  <a:lnTo>
                    <a:pt x="0" y="2451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AA9">
                <a:alpha val="2246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610350" y="2762250"/>
              <a:ext cx="3327400" cy="2451100"/>
            </a:xfrm>
            <a:custGeom>
              <a:avLst/>
              <a:gdLst/>
              <a:ahLst/>
              <a:cxnLst/>
              <a:rect l="l" t="t" r="r" b="b"/>
              <a:pathLst>
                <a:path w="3327400" h="2451100">
                  <a:moveTo>
                    <a:pt x="0" y="0"/>
                  </a:moveTo>
                  <a:lnTo>
                    <a:pt x="3327400" y="0"/>
                  </a:lnTo>
                  <a:lnTo>
                    <a:pt x="3327400" y="2451099"/>
                  </a:lnTo>
                  <a:lnTo>
                    <a:pt x="0" y="24510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9550" y="270468"/>
              <a:ext cx="3448992" cy="2560587"/>
            </a:xfrm>
            <a:prstGeom prst="rect">
              <a:avLst/>
            </a:prstGeom>
          </p:spPr>
        </p:pic>
        <p:sp>
          <p:nvSpPr>
            <p:cNvPr id="104" name="object 104" descr=""/>
            <p:cNvSpPr/>
            <p:nvPr/>
          </p:nvSpPr>
          <p:spPr>
            <a:xfrm>
              <a:off x="6623050" y="298449"/>
              <a:ext cx="3327400" cy="2451100"/>
            </a:xfrm>
            <a:custGeom>
              <a:avLst/>
              <a:gdLst/>
              <a:ahLst/>
              <a:cxnLst/>
              <a:rect l="l" t="t" r="r" b="b"/>
              <a:pathLst>
                <a:path w="3327400" h="2451100">
                  <a:moveTo>
                    <a:pt x="0" y="0"/>
                  </a:moveTo>
                  <a:lnTo>
                    <a:pt x="3327400" y="0"/>
                  </a:lnTo>
                  <a:lnTo>
                    <a:pt x="3327400" y="2451100"/>
                  </a:lnTo>
                  <a:lnTo>
                    <a:pt x="0" y="2451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AA9">
                <a:alpha val="2246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623050" y="298450"/>
              <a:ext cx="3327400" cy="2451100"/>
            </a:xfrm>
            <a:custGeom>
              <a:avLst/>
              <a:gdLst/>
              <a:ahLst/>
              <a:cxnLst/>
              <a:rect l="l" t="t" r="r" b="b"/>
              <a:pathLst>
                <a:path w="3327400" h="2451100">
                  <a:moveTo>
                    <a:pt x="0" y="0"/>
                  </a:moveTo>
                  <a:lnTo>
                    <a:pt x="3327400" y="0"/>
                  </a:lnTo>
                  <a:lnTo>
                    <a:pt x="3327400" y="2451099"/>
                  </a:lnTo>
                  <a:lnTo>
                    <a:pt x="0" y="24510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6" name="object 106" descr=""/>
          <p:cNvSpPr txBox="1"/>
          <p:nvPr/>
        </p:nvSpPr>
        <p:spPr>
          <a:xfrm>
            <a:off x="1377575" y="8834018"/>
            <a:ext cx="932815" cy="194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>
                <a:latin typeface="Lucida Sans Unicode"/>
                <a:cs typeface="Lucida Sans Unicode"/>
              </a:rPr>
              <a:t>onkopedia-</a:t>
            </a:r>
            <a:r>
              <a:rPr dirty="0" sz="1100" spc="-50">
                <a:latin typeface="Lucida Sans Unicode"/>
                <a:cs typeface="Lucida Sans Unicode"/>
              </a:rPr>
              <a:t>p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1377575" y="9188231"/>
            <a:ext cx="1490980" cy="194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>
                <a:latin typeface="Lucida Sans Unicode"/>
                <a:cs typeface="Lucida Sans Unicode"/>
              </a:rPr>
              <a:t>knowledge-</a:t>
            </a:r>
            <a:r>
              <a:rPr dirty="0" sz="1100" spc="-10">
                <a:latin typeface="Lucida Sans Unicode"/>
                <a:cs typeface="Lucida Sans Unicode"/>
              </a:rPr>
              <a:t>database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8" name="object 108" descr=""/>
          <p:cNvSpPr txBox="1"/>
          <p:nvPr/>
        </p:nvSpPr>
        <p:spPr>
          <a:xfrm>
            <a:off x="1377575" y="9542443"/>
            <a:ext cx="758190" cy="194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100" spc="-10">
                <a:latin typeface="Lucida Sans Unicode"/>
                <a:cs typeface="Lucida Sans Unicode"/>
              </a:rPr>
              <a:t>onkopedia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477939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37217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500"/>
              </a:spcBef>
            </a:pPr>
            <a:r>
              <a:rPr dirty="0" sz="2700" b="0">
                <a:latin typeface="Calibri"/>
                <a:cs typeface="Calibri"/>
              </a:rPr>
              <a:t>Plone</a:t>
            </a:r>
            <a:r>
              <a:rPr dirty="0" sz="2700" spc="90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content-</a:t>
            </a:r>
            <a:r>
              <a:rPr dirty="0" sz="2700" spc="60" b="0">
                <a:latin typeface="Calibri"/>
                <a:cs typeface="Calibri"/>
              </a:rPr>
              <a:t>type</a:t>
            </a:r>
            <a:r>
              <a:rPr dirty="0" sz="2700" spc="90" b="0">
                <a:latin typeface="Calibri"/>
                <a:cs typeface="Calibri"/>
              </a:rPr>
              <a:t> </a:t>
            </a:r>
            <a:r>
              <a:rPr dirty="0" sz="2700" spc="-10" b="0">
                <a:latin typeface="Calibri"/>
                <a:cs typeface="Calibri"/>
              </a:rPr>
              <a:t>(Dexterity)</a:t>
            </a:r>
            <a:endParaRPr sz="2700">
              <a:latin typeface="Calibri"/>
              <a:cs typeface="Calibri"/>
            </a:endParaRPr>
          </a:p>
          <a:p>
            <a:pPr marL="139700" marR="1504950">
              <a:lnSpc>
                <a:spcPct val="143200"/>
              </a:lnSpc>
            </a:pPr>
            <a:r>
              <a:rPr dirty="0" sz="2700" spc="100" b="0">
                <a:latin typeface="Calibri"/>
                <a:cs typeface="Calibri"/>
              </a:rPr>
              <a:t>maps</a:t>
            </a:r>
            <a:r>
              <a:rPr dirty="0" sz="2700" spc="10" b="0">
                <a:latin typeface="Calibri"/>
                <a:cs typeface="Calibri"/>
              </a:rPr>
              <a:t> </a:t>
            </a:r>
            <a:r>
              <a:rPr dirty="0" sz="2700" spc="150" b="0">
                <a:latin typeface="Calibri"/>
                <a:cs typeface="Calibri"/>
              </a:rPr>
              <a:t>a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spc="55" b="0">
                <a:latin typeface="Calibri"/>
                <a:cs typeface="Calibri"/>
              </a:rPr>
              <a:t>subtree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from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spc="70" b="0">
                <a:latin typeface="Calibri"/>
                <a:cs typeface="Calibri"/>
              </a:rPr>
              <a:t>eXist-</a:t>
            </a:r>
            <a:r>
              <a:rPr dirty="0" sz="2700" spc="95" b="0">
                <a:latin typeface="Calibri"/>
                <a:cs typeface="Calibri"/>
              </a:rPr>
              <a:t>db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into</a:t>
            </a:r>
            <a:r>
              <a:rPr dirty="0" sz="2700" spc="10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Plone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(similar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to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spc="-10" b="0">
                <a:latin typeface="Calibri"/>
                <a:cs typeface="Calibri"/>
              </a:rPr>
              <a:t>Reflecto) </a:t>
            </a:r>
            <a:r>
              <a:rPr dirty="0" sz="2700" spc="60" b="0">
                <a:latin typeface="Calibri"/>
                <a:cs typeface="Calibri"/>
              </a:rPr>
              <a:t>traversal</a:t>
            </a:r>
            <a:r>
              <a:rPr dirty="0" sz="2700" spc="-15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support</a:t>
            </a:r>
            <a:endParaRPr sz="27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1400"/>
              </a:spcBef>
            </a:pPr>
            <a:r>
              <a:rPr dirty="0" sz="2700" b="0">
                <a:latin typeface="Calibri"/>
                <a:cs typeface="Calibri"/>
              </a:rPr>
              <a:t>UI</a:t>
            </a:r>
            <a:r>
              <a:rPr dirty="0" sz="2700" spc="-1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for</a:t>
            </a:r>
            <a:r>
              <a:rPr dirty="0" sz="2700" spc="-15" b="0">
                <a:latin typeface="Calibri"/>
                <a:cs typeface="Calibri"/>
              </a:rPr>
              <a:t> </a:t>
            </a:r>
            <a:r>
              <a:rPr dirty="0" sz="2700" spc="80" b="0">
                <a:latin typeface="Calibri"/>
                <a:cs typeface="Calibri"/>
              </a:rPr>
              <a:t>managing</a:t>
            </a:r>
            <a:r>
              <a:rPr dirty="0" sz="2700" spc="-15" b="0">
                <a:latin typeface="Calibri"/>
                <a:cs typeface="Calibri"/>
              </a:rPr>
              <a:t> </a:t>
            </a:r>
            <a:r>
              <a:rPr dirty="0" sz="2700" spc="70" b="0">
                <a:latin typeface="Calibri"/>
                <a:cs typeface="Calibri"/>
              </a:rPr>
              <a:t>collections</a:t>
            </a:r>
            <a:r>
              <a:rPr dirty="0" sz="2700" spc="-10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(add,</a:t>
            </a:r>
            <a:r>
              <a:rPr dirty="0" sz="2700" spc="-1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remove,</a:t>
            </a:r>
            <a:r>
              <a:rPr dirty="0" sz="2700" spc="-15" b="0">
                <a:latin typeface="Calibri"/>
                <a:cs typeface="Calibri"/>
              </a:rPr>
              <a:t> </a:t>
            </a:r>
            <a:r>
              <a:rPr dirty="0" sz="2700" spc="-10" b="0">
                <a:latin typeface="Calibri"/>
                <a:cs typeface="Calibri"/>
              </a:rPr>
              <a:t>rename)</a:t>
            </a:r>
            <a:endParaRPr sz="27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1400"/>
              </a:spcBef>
            </a:pPr>
            <a:r>
              <a:rPr dirty="0" sz="2700" b="0">
                <a:latin typeface="Calibri"/>
                <a:cs typeface="Calibri"/>
              </a:rPr>
              <a:t>ACE</a:t>
            </a:r>
            <a:r>
              <a:rPr dirty="0" sz="2700" spc="20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editor</a:t>
            </a:r>
            <a:r>
              <a:rPr dirty="0" sz="2700" spc="20" b="0">
                <a:latin typeface="Calibri"/>
                <a:cs typeface="Calibri"/>
              </a:rPr>
              <a:t> </a:t>
            </a:r>
            <a:r>
              <a:rPr dirty="0" sz="2700" spc="-10" b="0">
                <a:latin typeface="Calibri"/>
                <a:cs typeface="Calibri"/>
              </a:rPr>
              <a:t>integration</a:t>
            </a:r>
            <a:endParaRPr sz="27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1400"/>
              </a:spcBef>
            </a:pPr>
            <a:r>
              <a:rPr dirty="0" sz="2700" spc="70" b="0">
                <a:latin typeface="Calibri"/>
                <a:cs typeface="Calibri"/>
              </a:rPr>
              <a:t>pluggable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view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spc="70" b="0">
                <a:latin typeface="Calibri"/>
                <a:cs typeface="Calibri"/>
              </a:rPr>
              <a:t>registry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for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spc="70" b="0">
                <a:latin typeface="Calibri"/>
                <a:cs typeface="Calibri"/>
              </a:rPr>
              <a:t>eXist-</a:t>
            </a:r>
            <a:r>
              <a:rPr dirty="0" sz="2700" spc="95" b="0">
                <a:latin typeface="Calibri"/>
                <a:cs typeface="Calibri"/>
              </a:rPr>
              <a:t>db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spc="45" b="0">
                <a:latin typeface="Calibri"/>
                <a:cs typeface="Calibri"/>
              </a:rPr>
              <a:t>content</a:t>
            </a:r>
            <a:r>
              <a:rPr dirty="0" sz="2700" spc="15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(by-</a:t>
            </a:r>
            <a:r>
              <a:rPr dirty="0" sz="2700" spc="85" b="0">
                <a:latin typeface="Calibri"/>
                <a:cs typeface="Calibri"/>
              </a:rPr>
              <a:t>suffix)</a:t>
            </a:r>
            <a:endParaRPr sz="27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1400"/>
              </a:spcBef>
            </a:pPr>
            <a:r>
              <a:rPr dirty="0" sz="2700" spc="65" b="0">
                <a:latin typeface="Calibri"/>
                <a:cs typeface="Calibri"/>
              </a:rPr>
              <a:t>ZIP</a:t>
            </a:r>
            <a:r>
              <a:rPr dirty="0" sz="2700" spc="-15" b="0">
                <a:latin typeface="Calibri"/>
                <a:cs typeface="Calibri"/>
              </a:rPr>
              <a:t> </a:t>
            </a:r>
            <a:r>
              <a:rPr dirty="0" sz="2700" spc="-10" b="0">
                <a:latin typeface="Calibri"/>
                <a:cs typeface="Calibri"/>
              </a:rPr>
              <a:t>import/export</a:t>
            </a:r>
            <a:endParaRPr sz="2700">
              <a:latin typeface="Calibri"/>
              <a:cs typeface="Calibri"/>
            </a:endParaRPr>
          </a:p>
          <a:p>
            <a:pPr marL="139700" marR="5080">
              <a:lnSpc>
                <a:spcPts val="4960"/>
              </a:lnSpc>
              <a:spcBef>
                <a:spcPts val="130"/>
              </a:spcBef>
            </a:pPr>
            <a:r>
              <a:rPr dirty="0" sz="2700" spc="60" b="0">
                <a:latin typeface="Calibri"/>
                <a:cs typeface="Calibri"/>
              </a:rPr>
              <a:t>support</a:t>
            </a:r>
            <a:r>
              <a:rPr dirty="0" sz="2700" spc="20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for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XQuery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spc="114" b="0">
                <a:latin typeface="Calibri"/>
                <a:cs typeface="Calibri"/>
              </a:rPr>
              <a:t>scripts</a:t>
            </a:r>
            <a:r>
              <a:rPr dirty="0" sz="2700" spc="20" b="0">
                <a:latin typeface="Calibri"/>
                <a:cs typeface="Calibri"/>
              </a:rPr>
              <a:t> </a:t>
            </a:r>
            <a:r>
              <a:rPr dirty="0" sz="2700" spc="75" b="0">
                <a:latin typeface="Calibri"/>
                <a:cs typeface="Calibri"/>
              </a:rPr>
              <a:t>called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through</a:t>
            </a:r>
            <a:r>
              <a:rPr dirty="0" sz="2700" spc="20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the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RESTXQ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spc="55" b="0">
                <a:latin typeface="Calibri"/>
                <a:cs typeface="Calibri"/>
              </a:rPr>
              <a:t>layer</a:t>
            </a:r>
            <a:r>
              <a:rPr dirty="0" sz="2700" spc="20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of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spc="70" b="0">
                <a:latin typeface="Calibri"/>
                <a:cs typeface="Calibri"/>
              </a:rPr>
              <a:t>eXist-db </a:t>
            </a:r>
            <a:r>
              <a:rPr dirty="0" sz="2700" spc="60" b="0">
                <a:latin typeface="Calibri"/>
                <a:cs typeface="Calibri"/>
              </a:rPr>
              <a:t>persistent</a:t>
            </a:r>
            <a:r>
              <a:rPr dirty="0" sz="2700" spc="10" b="0">
                <a:latin typeface="Calibri"/>
                <a:cs typeface="Calibri"/>
              </a:rPr>
              <a:t> </a:t>
            </a:r>
            <a:r>
              <a:rPr dirty="0" sz="2700" spc="75" b="0">
                <a:latin typeface="Calibri"/>
                <a:cs typeface="Calibri"/>
              </a:rPr>
              <a:t>per-</a:t>
            </a:r>
            <a:r>
              <a:rPr dirty="0" sz="2700" spc="55" b="0">
                <a:latin typeface="Calibri"/>
                <a:cs typeface="Calibri"/>
              </a:rPr>
              <a:t>connector</a:t>
            </a:r>
            <a:r>
              <a:rPr dirty="0" sz="2700" spc="10" b="0">
                <a:latin typeface="Calibri"/>
                <a:cs typeface="Calibri"/>
              </a:rPr>
              <a:t> </a:t>
            </a:r>
            <a:r>
              <a:rPr dirty="0" sz="2700" spc="55" b="0">
                <a:latin typeface="Calibri"/>
                <a:cs typeface="Calibri"/>
              </a:rPr>
              <a:t>logging</a:t>
            </a:r>
            <a:endParaRPr sz="27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950"/>
              </a:spcBef>
            </a:pPr>
            <a:r>
              <a:rPr dirty="0" sz="2700" spc="65" b="0">
                <a:latin typeface="Calibri"/>
                <a:cs typeface="Calibri"/>
              </a:rPr>
              <a:t>small</a:t>
            </a:r>
            <a:r>
              <a:rPr dirty="0" sz="2700" spc="-10" b="0">
                <a:latin typeface="Calibri"/>
                <a:cs typeface="Calibri"/>
              </a:rPr>
              <a:t> </a:t>
            </a:r>
            <a:r>
              <a:rPr dirty="0" sz="2700" spc="80" b="0">
                <a:latin typeface="Calibri"/>
                <a:cs typeface="Calibri"/>
              </a:rPr>
              <a:t>and</a:t>
            </a:r>
            <a:r>
              <a:rPr dirty="0" sz="2700" spc="-5" b="0">
                <a:latin typeface="Calibri"/>
                <a:cs typeface="Calibri"/>
              </a:rPr>
              <a:t> </a:t>
            </a:r>
            <a:r>
              <a:rPr dirty="0" sz="2700" spc="45" b="0">
                <a:latin typeface="Calibri"/>
                <a:cs typeface="Calibri"/>
              </a:rPr>
              <a:t>extensible</a:t>
            </a:r>
            <a:endParaRPr sz="27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1400"/>
              </a:spcBef>
            </a:pPr>
            <a:r>
              <a:rPr dirty="0" sz="2700" b="0">
                <a:latin typeface="Calibri"/>
                <a:cs typeface="Calibri"/>
              </a:rPr>
              <a:t>Plone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spc="95" b="0">
                <a:latin typeface="Calibri"/>
                <a:cs typeface="Calibri"/>
              </a:rPr>
              <a:t>security</a:t>
            </a:r>
            <a:r>
              <a:rPr dirty="0" sz="2700" spc="30" b="0">
                <a:latin typeface="Calibri"/>
                <a:cs typeface="Calibri"/>
              </a:rPr>
              <a:t> </a:t>
            </a:r>
            <a:r>
              <a:rPr dirty="0" sz="2700" spc="455" b="0">
                <a:latin typeface="Calibri"/>
                <a:cs typeface="Calibri"/>
              </a:rPr>
              <a:t>E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spc="70" b="0">
                <a:latin typeface="Calibri"/>
                <a:cs typeface="Calibri"/>
              </a:rPr>
              <a:t>rights</a:t>
            </a:r>
            <a:r>
              <a:rPr dirty="0" sz="2700" spc="30" b="0">
                <a:latin typeface="Calibri"/>
                <a:cs typeface="Calibri"/>
              </a:rPr>
              <a:t> </a:t>
            </a:r>
            <a:r>
              <a:rPr dirty="0" sz="2700" spc="55" b="0">
                <a:latin typeface="Calibri"/>
                <a:cs typeface="Calibri"/>
              </a:rPr>
              <a:t>management</a:t>
            </a:r>
            <a:r>
              <a:rPr dirty="0" sz="2700" spc="30" b="0">
                <a:latin typeface="Calibri"/>
                <a:cs typeface="Calibri"/>
              </a:rPr>
              <a:t> </a:t>
            </a:r>
            <a:r>
              <a:rPr dirty="0" sz="2700" spc="80" b="0">
                <a:latin typeface="Calibri"/>
                <a:cs typeface="Calibri"/>
              </a:rPr>
              <a:t>apply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on</a:t>
            </a:r>
            <a:r>
              <a:rPr dirty="0" sz="2700" spc="30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the</a:t>
            </a:r>
            <a:r>
              <a:rPr dirty="0" sz="2700" spc="30" b="0">
                <a:latin typeface="Calibri"/>
                <a:cs typeface="Calibri"/>
              </a:rPr>
              <a:t> </a:t>
            </a:r>
            <a:r>
              <a:rPr dirty="0" sz="2700" spc="55" b="0">
                <a:latin typeface="Calibri"/>
                <a:cs typeface="Calibri"/>
              </a:rPr>
              <a:t>connector</a:t>
            </a:r>
            <a:r>
              <a:rPr dirty="0" sz="2700" spc="25" b="0">
                <a:latin typeface="Calibri"/>
                <a:cs typeface="Calibri"/>
              </a:rPr>
              <a:t> </a:t>
            </a:r>
            <a:r>
              <a:rPr dirty="0" sz="2700" spc="-10" b="0">
                <a:latin typeface="Calibri"/>
                <a:cs typeface="Calibri"/>
              </a:rPr>
              <a:t>level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00100" y="3067218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00100" y="3656498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0100" y="4245778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00100" y="4835059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0100" y="5424339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00100" y="6013618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00100" y="6602898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00100" y="7232818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00100" y="7822098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00100" y="8411378"/>
            <a:ext cx="138430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155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477" rIns="0" bIns="0" rtlCol="0" vert="horz">
            <a:spAutoFit/>
          </a:bodyPr>
          <a:lstStyle/>
          <a:p>
            <a:pPr marL="349631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zopyx.existdb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499766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36854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864"/>
              </a:spcBef>
            </a:pPr>
            <a:r>
              <a:rPr dirty="0" b="0">
                <a:latin typeface="Calibri"/>
                <a:cs typeface="Calibri"/>
              </a:rPr>
              <a:t>U</a:t>
            </a:r>
            <a:r>
              <a:rPr dirty="0"/>
              <a:t>se</a:t>
            </a:r>
            <a:r>
              <a:rPr dirty="0" spc="70"/>
              <a:t> </a:t>
            </a:r>
            <a:r>
              <a:rPr dirty="0" spc="95"/>
              <a:t>cases</a:t>
            </a:r>
            <a:r>
              <a:rPr dirty="0" spc="95" b="0">
                <a:latin typeface="Calibri"/>
                <a:cs typeface="Calibri"/>
              </a:rPr>
              <a:t>:</a:t>
            </a:r>
          </a:p>
          <a:p>
            <a:pPr marL="520700" marR="29845" indent="-508000">
              <a:lnSpc>
                <a:spcPct val="100000"/>
              </a:lnSpc>
              <a:spcBef>
                <a:spcPts val="2400"/>
              </a:spcBef>
              <a:buClr>
                <a:srgbClr val="A6AAA9"/>
              </a:buClr>
              <a:buSzPct val="111428"/>
              <a:buFont typeface="Lucida Sans Unicode"/>
              <a:buChar char="‣"/>
              <a:tabLst>
                <a:tab pos="520700" algn="l"/>
              </a:tabLst>
            </a:pPr>
            <a:r>
              <a:rPr dirty="0" sz="3500" b="0">
                <a:latin typeface="Calibri"/>
                <a:cs typeface="Calibri"/>
              </a:rPr>
              <a:t>Mapping</a:t>
            </a:r>
            <a:r>
              <a:rPr dirty="0" sz="3500" spc="-15" b="0">
                <a:latin typeface="Calibri"/>
                <a:cs typeface="Calibri"/>
              </a:rPr>
              <a:t> </a:t>
            </a:r>
            <a:r>
              <a:rPr dirty="0" sz="3500" spc="105" b="0">
                <a:latin typeface="Calibri"/>
                <a:cs typeface="Calibri"/>
              </a:rPr>
              <a:t>existing</a:t>
            </a:r>
            <a:r>
              <a:rPr dirty="0" sz="3500" spc="-15" b="0">
                <a:latin typeface="Calibri"/>
                <a:cs typeface="Calibri"/>
              </a:rPr>
              <a:t> </a:t>
            </a:r>
            <a:r>
              <a:rPr dirty="0" sz="3500" spc="95" b="0">
                <a:latin typeface="Calibri"/>
                <a:cs typeface="Calibri"/>
              </a:rPr>
              <a:t>collections</a:t>
            </a:r>
            <a:r>
              <a:rPr dirty="0" sz="3500" spc="-15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of</a:t>
            </a:r>
            <a:r>
              <a:rPr dirty="0" sz="3500" spc="-15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XML</a:t>
            </a:r>
            <a:r>
              <a:rPr dirty="0" sz="3500" spc="-15" b="0">
                <a:latin typeface="Calibri"/>
                <a:cs typeface="Calibri"/>
              </a:rPr>
              <a:t> </a:t>
            </a:r>
            <a:r>
              <a:rPr dirty="0" sz="3500" spc="75" b="0">
                <a:latin typeface="Calibri"/>
                <a:cs typeface="Calibri"/>
              </a:rPr>
              <a:t>documents</a:t>
            </a:r>
            <a:r>
              <a:rPr dirty="0" sz="3500" spc="-15" b="0">
                <a:latin typeface="Calibri"/>
                <a:cs typeface="Calibri"/>
              </a:rPr>
              <a:t> </a:t>
            </a:r>
            <a:r>
              <a:rPr dirty="0" sz="3500" spc="60" b="0">
                <a:latin typeface="Calibri"/>
                <a:cs typeface="Calibri"/>
              </a:rPr>
              <a:t>and </a:t>
            </a:r>
            <a:r>
              <a:rPr dirty="0" sz="3500" spc="140" b="0">
                <a:latin typeface="Calibri"/>
                <a:cs typeface="Calibri"/>
              </a:rPr>
              <a:t>associated</a:t>
            </a:r>
            <a:r>
              <a:rPr dirty="0" sz="3500" spc="-45" b="0">
                <a:latin typeface="Calibri"/>
                <a:cs typeface="Calibri"/>
              </a:rPr>
              <a:t> </a:t>
            </a:r>
            <a:r>
              <a:rPr dirty="0" sz="3500" spc="100" b="0">
                <a:latin typeface="Calibri"/>
                <a:cs typeface="Calibri"/>
              </a:rPr>
              <a:t>resources</a:t>
            </a:r>
            <a:r>
              <a:rPr dirty="0" sz="3500" spc="-45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into</a:t>
            </a:r>
            <a:r>
              <a:rPr dirty="0" sz="3500" spc="-45" b="0">
                <a:latin typeface="Calibri"/>
                <a:cs typeface="Calibri"/>
              </a:rPr>
              <a:t> </a:t>
            </a:r>
            <a:r>
              <a:rPr dirty="0" sz="3500" spc="-10" b="0">
                <a:latin typeface="Calibri"/>
                <a:cs typeface="Calibri"/>
              </a:rPr>
              <a:t>Plone</a:t>
            </a:r>
            <a:endParaRPr sz="3500">
              <a:latin typeface="Calibri"/>
              <a:cs typeface="Calibri"/>
            </a:endParaRPr>
          </a:p>
          <a:p>
            <a:pPr marL="520700" marR="932180" indent="-508000">
              <a:lnSpc>
                <a:spcPct val="100000"/>
              </a:lnSpc>
              <a:spcBef>
                <a:spcPts val="2400"/>
              </a:spcBef>
              <a:buClr>
                <a:srgbClr val="A6AAA9"/>
              </a:buClr>
              <a:buSzPct val="111428"/>
              <a:buFont typeface="Lucida Sans Unicode"/>
              <a:buChar char="‣"/>
              <a:tabLst>
                <a:tab pos="520700" algn="l"/>
              </a:tabLst>
            </a:pPr>
            <a:r>
              <a:rPr dirty="0" sz="3500" b="0">
                <a:latin typeface="Calibri"/>
                <a:cs typeface="Calibri"/>
              </a:rPr>
              <a:t>Building</a:t>
            </a:r>
            <a:r>
              <a:rPr dirty="0" sz="3500" spc="105" b="0">
                <a:latin typeface="Calibri"/>
                <a:cs typeface="Calibri"/>
              </a:rPr>
              <a:t> </a:t>
            </a:r>
            <a:r>
              <a:rPr dirty="0" sz="3500" spc="70" b="0">
                <a:latin typeface="Calibri"/>
                <a:cs typeface="Calibri"/>
              </a:rPr>
              <a:t>supplementary</a:t>
            </a:r>
            <a:r>
              <a:rPr dirty="0" sz="3500" spc="110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(web)</a:t>
            </a:r>
            <a:r>
              <a:rPr dirty="0" sz="3500" spc="110" b="0">
                <a:latin typeface="Calibri"/>
                <a:cs typeface="Calibri"/>
              </a:rPr>
              <a:t> </a:t>
            </a:r>
            <a:r>
              <a:rPr dirty="0" sz="3500" spc="100" b="0">
                <a:latin typeface="Calibri"/>
                <a:cs typeface="Calibri"/>
              </a:rPr>
              <a:t>applications</a:t>
            </a:r>
            <a:r>
              <a:rPr dirty="0" sz="3500" spc="105" b="0">
                <a:latin typeface="Calibri"/>
                <a:cs typeface="Calibri"/>
              </a:rPr>
              <a:t> </a:t>
            </a:r>
            <a:r>
              <a:rPr dirty="0" sz="3500" spc="60" b="0">
                <a:latin typeface="Calibri"/>
                <a:cs typeface="Calibri"/>
              </a:rPr>
              <a:t>and </a:t>
            </a:r>
            <a:r>
              <a:rPr dirty="0" sz="3500" spc="65" b="0">
                <a:latin typeface="Calibri"/>
                <a:cs typeface="Calibri"/>
              </a:rPr>
              <a:t>functionality</a:t>
            </a:r>
            <a:r>
              <a:rPr dirty="0" sz="3500" spc="-50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on</a:t>
            </a:r>
            <a:r>
              <a:rPr dirty="0" sz="3500" spc="-45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top</a:t>
            </a:r>
            <a:r>
              <a:rPr dirty="0" sz="3500" spc="-45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of</a:t>
            </a:r>
            <a:r>
              <a:rPr dirty="0" sz="3500" spc="-45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XML</a:t>
            </a:r>
            <a:r>
              <a:rPr dirty="0" sz="3500" spc="-45" b="0">
                <a:latin typeface="Calibri"/>
                <a:cs typeface="Calibri"/>
              </a:rPr>
              <a:t> </a:t>
            </a:r>
            <a:r>
              <a:rPr dirty="0" sz="3500" spc="85" b="0">
                <a:latin typeface="Calibri"/>
                <a:cs typeface="Calibri"/>
              </a:rPr>
              <a:t>collections</a:t>
            </a:r>
            <a:endParaRPr sz="35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2400"/>
              </a:spcBef>
            </a:pPr>
            <a:r>
              <a:rPr dirty="0" spc="-50"/>
              <a:t>Anti</a:t>
            </a:r>
            <a:r>
              <a:rPr dirty="0" spc="-130"/>
              <a:t> </a:t>
            </a:r>
            <a:r>
              <a:rPr dirty="0" spc="-10"/>
              <a:t>patterns:</a:t>
            </a:r>
          </a:p>
          <a:p>
            <a:pPr marL="520065" indent="-507365">
              <a:lnSpc>
                <a:spcPct val="100000"/>
              </a:lnSpc>
              <a:spcBef>
                <a:spcPts val="2400"/>
              </a:spcBef>
              <a:buClr>
                <a:srgbClr val="A6AAA9"/>
              </a:buClr>
              <a:buSzPct val="111428"/>
              <a:buFont typeface="Lucida Sans Unicode"/>
              <a:buChar char="‣"/>
              <a:tabLst>
                <a:tab pos="520065" algn="l"/>
              </a:tabLst>
            </a:pPr>
            <a:r>
              <a:rPr dirty="0" sz="3500" spc="-45"/>
              <a:t>not</a:t>
            </a:r>
            <a:r>
              <a:rPr dirty="0" sz="3500" spc="30"/>
              <a:t> </a:t>
            </a:r>
            <a:r>
              <a:rPr dirty="0" sz="3500" spc="50"/>
              <a:t>a</a:t>
            </a:r>
            <a:r>
              <a:rPr dirty="0" sz="3500" spc="30"/>
              <a:t> </a:t>
            </a:r>
            <a:r>
              <a:rPr dirty="0" sz="3500"/>
              <a:t>general</a:t>
            </a:r>
            <a:r>
              <a:rPr dirty="0" sz="3500" spc="30"/>
              <a:t> </a:t>
            </a:r>
            <a:r>
              <a:rPr dirty="0" sz="3500"/>
              <a:t>storage</a:t>
            </a:r>
            <a:r>
              <a:rPr dirty="0" sz="3500" spc="35"/>
              <a:t> </a:t>
            </a:r>
            <a:r>
              <a:rPr dirty="0" sz="3500" b="0">
                <a:latin typeface="Calibri"/>
                <a:cs typeface="Calibri"/>
              </a:rPr>
              <a:t>replacement</a:t>
            </a:r>
            <a:r>
              <a:rPr dirty="0" sz="3500" spc="30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for</a:t>
            </a:r>
            <a:r>
              <a:rPr dirty="0" sz="3500" spc="30" b="0">
                <a:latin typeface="Calibri"/>
                <a:cs typeface="Calibri"/>
              </a:rPr>
              <a:t> </a:t>
            </a:r>
            <a:r>
              <a:rPr dirty="0" sz="3500" spc="80" b="0">
                <a:latin typeface="Calibri"/>
                <a:cs typeface="Calibri"/>
              </a:rPr>
              <a:t>content-</a:t>
            </a:r>
            <a:r>
              <a:rPr dirty="0" sz="3500" spc="110" b="0">
                <a:latin typeface="Calibri"/>
                <a:cs typeface="Calibri"/>
              </a:rPr>
              <a:t>types</a:t>
            </a:r>
            <a:endParaRPr sz="3500">
              <a:latin typeface="Calibri"/>
              <a:cs typeface="Calibri"/>
            </a:endParaRPr>
          </a:p>
          <a:p>
            <a:pPr marL="520700" marR="1035685" indent="-508000">
              <a:lnSpc>
                <a:spcPct val="100000"/>
              </a:lnSpc>
              <a:spcBef>
                <a:spcPts val="2400"/>
              </a:spcBef>
              <a:buClr>
                <a:srgbClr val="A6AAA9"/>
              </a:buClr>
              <a:buSzPct val="111428"/>
              <a:buFont typeface="Lucida Sans Unicode"/>
              <a:buChar char="‣"/>
              <a:tabLst>
                <a:tab pos="520700" algn="l"/>
              </a:tabLst>
            </a:pPr>
            <a:r>
              <a:rPr dirty="0" sz="3500" spc="-45"/>
              <a:t>not</a:t>
            </a:r>
            <a:r>
              <a:rPr dirty="0" sz="3500" spc="-55"/>
              <a:t> </a:t>
            </a:r>
            <a:r>
              <a:rPr dirty="0" sz="3500" spc="50"/>
              <a:t>a</a:t>
            </a:r>
            <a:r>
              <a:rPr dirty="0" sz="3500" spc="-50"/>
              <a:t> </a:t>
            </a:r>
            <a:r>
              <a:rPr dirty="0" sz="3500"/>
              <a:t>transparent</a:t>
            </a:r>
            <a:r>
              <a:rPr dirty="0" sz="3500" spc="-55"/>
              <a:t> </a:t>
            </a:r>
            <a:r>
              <a:rPr dirty="0" sz="3500"/>
              <a:t>storage</a:t>
            </a:r>
            <a:r>
              <a:rPr dirty="0" sz="3500" spc="-50"/>
              <a:t> </a:t>
            </a:r>
            <a:r>
              <a:rPr dirty="0" sz="3500" b="0">
                <a:latin typeface="Calibri"/>
                <a:cs typeface="Calibri"/>
              </a:rPr>
              <a:t>like</a:t>
            </a:r>
            <a:r>
              <a:rPr dirty="0" sz="3500" spc="-55" b="0">
                <a:latin typeface="Calibri"/>
                <a:cs typeface="Calibri"/>
              </a:rPr>
              <a:t> </a:t>
            </a:r>
            <a:r>
              <a:rPr dirty="0" sz="3500" spc="-10" b="0">
                <a:latin typeface="Calibri"/>
                <a:cs typeface="Calibri"/>
              </a:rPr>
              <a:t>AttributeStorage, </a:t>
            </a:r>
            <a:r>
              <a:rPr dirty="0" sz="3500" spc="75" b="0">
                <a:latin typeface="Calibri"/>
                <a:cs typeface="Calibri"/>
              </a:rPr>
              <a:t>SQLStorage</a:t>
            </a:r>
            <a:r>
              <a:rPr dirty="0" sz="3500" spc="-55" b="0">
                <a:latin typeface="Calibri"/>
                <a:cs typeface="Calibri"/>
              </a:rPr>
              <a:t> </a:t>
            </a:r>
            <a:r>
              <a:rPr dirty="0" sz="3500" b="0">
                <a:latin typeface="Calibri"/>
                <a:cs typeface="Calibri"/>
              </a:rPr>
              <a:t>(AT)</a:t>
            </a:r>
            <a:r>
              <a:rPr dirty="0" sz="3500" spc="-50" b="0">
                <a:latin typeface="Calibri"/>
                <a:cs typeface="Calibri"/>
              </a:rPr>
              <a:t> </a:t>
            </a:r>
            <a:r>
              <a:rPr dirty="0" sz="3500" spc="-20" b="0">
                <a:latin typeface="Calibri"/>
                <a:cs typeface="Calibri"/>
              </a:rPr>
              <a:t>etc.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00100" y="6081166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4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477" rIns="0" bIns="0" rtlCol="0" vert="horz">
            <a:spAutoFit/>
          </a:bodyPr>
          <a:lstStyle/>
          <a:p>
            <a:pPr marL="1620520">
              <a:lnSpc>
                <a:spcPct val="100000"/>
              </a:lnSpc>
              <a:spcBef>
                <a:spcPts val="100"/>
              </a:spcBef>
            </a:pPr>
            <a:r>
              <a:rPr dirty="0" spc="145"/>
              <a:t>Use</a:t>
            </a:r>
            <a:r>
              <a:rPr dirty="0" spc="-25"/>
              <a:t> </a:t>
            </a:r>
            <a:r>
              <a:rPr dirty="0" spc="375"/>
              <a:t>cases</a:t>
            </a:r>
            <a:r>
              <a:rPr dirty="0" spc="-25"/>
              <a:t> </a:t>
            </a:r>
            <a:r>
              <a:rPr dirty="0" spc="120"/>
              <a:t>and</a:t>
            </a:r>
            <a:r>
              <a:rPr dirty="0" spc="-25"/>
              <a:t> </a:t>
            </a:r>
            <a:r>
              <a:rPr dirty="0" spc="75"/>
              <a:t>anti</a:t>
            </a:r>
            <a:r>
              <a:rPr dirty="0" spc="-25"/>
              <a:t> </a:t>
            </a:r>
            <a:r>
              <a:rPr dirty="0" spc="100"/>
              <a:t>patterns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75362" y="3576349"/>
            <a:ext cx="1245235" cy="4133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1140" marR="5080" indent="-219075">
              <a:lnSpc>
                <a:spcPct val="101800"/>
              </a:lnSpc>
              <a:spcBef>
                <a:spcPts val="95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1250" spc="1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1250" spc="2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Publish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1250" spc="3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125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372708" y="6865020"/>
            <a:ext cx="89598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Query</a:t>
            </a:r>
            <a:r>
              <a:rPr dirty="0" sz="125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Server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452285" y="5999090"/>
            <a:ext cx="877569" cy="877569"/>
            <a:chOff x="3452285" y="5999090"/>
            <a:chExt cx="877569" cy="877569"/>
          </a:xfrm>
        </p:grpSpPr>
        <p:sp>
          <p:nvSpPr>
            <p:cNvPr id="5" name="object 5" descr=""/>
            <p:cNvSpPr/>
            <p:nvPr/>
          </p:nvSpPr>
          <p:spPr>
            <a:xfrm>
              <a:off x="3452285" y="599909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1" y="0"/>
                  </a:moveTo>
                  <a:lnTo>
                    <a:pt x="390962" y="2572"/>
                  </a:lnTo>
                  <a:lnTo>
                    <a:pt x="344645" y="10113"/>
                  </a:lnTo>
                  <a:lnTo>
                    <a:pt x="300087" y="22353"/>
                  </a:lnTo>
                  <a:lnTo>
                    <a:pt x="257554" y="39026"/>
                  </a:lnTo>
                  <a:lnTo>
                    <a:pt x="217316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1"/>
                  </a:lnTo>
                  <a:lnTo>
                    <a:pt x="10120" y="532548"/>
                  </a:lnTo>
                  <a:lnTo>
                    <a:pt x="22369" y="577077"/>
                  </a:lnTo>
                  <a:lnTo>
                    <a:pt x="39053" y="619582"/>
                  </a:lnTo>
                  <a:lnTo>
                    <a:pt x="59906" y="659793"/>
                  </a:lnTo>
                  <a:lnTo>
                    <a:pt x="84658" y="697445"/>
                  </a:lnTo>
                  <a:lnTo>
                    <a:pt x="113043" y="732269"/>
                  </a:lnTo>
                  <a:lnTo>
                    <a:pt x="144793" y="763998"/>
                  </a:lnTo>
                  <a:lnTo>
                    <a:pt x="179640" y="792365"/>
                  </a:lnTo>
                  <a:lnTo>
                    <a:pt x="217316" y="817101"/>
                  </a:lnTo>
                  <a:lnTo>
                    <a:pt x="257554" y="837940"/>
                  </a:lnTo>
                  <a:lnTo>
                    <a:pt x="300087" y="854613"/>
                  </a:lnTo>
                  <a:lnTo>
                    <a:pt x="344645" y="866854"/>
                  </a:lnTo>
                  <a:lnTo>
                    <a:pt x="390962" y="874395"/>
                  </a:lnTo>
                  <a:lnTo>
                    <a:pt x="438771" y="876968"/>
                  </a:lnTo>
                  <a:lnTo>
                    <a:pt x="486581" y="874395"/>
                  </a:lnTo>
                  <a:lnTo>
                    <a:pt x="532899" y="866854"/>
                  </a:lnTo>
                  <a:lnTo>
                    <a:pt x="577459" y="854613"/>
                  </a:lnTo>
                  <a:lnTo>
                    <a:pt x="619993" y="837940"/>
                  </a:lnTo>
                  <a:lnTo>
                    <a:pt x="660232" y="817101"/>
                  </a:lnTo>
                  <a:lnTo>
                    <a:pt x="697909" y="792365"/>
                  </a:lnTo>
                  <a:lnTo>
                    <a:pt x="732756" y="763998"/>
                  </a:lnTo>
                  <a:lnTo>
                    <a:pt x="764506" y="732269"/>
                  </a:lnTo>
                  <a:lnTo>
                    <a:pt x="792892" y="697445"/>
                  </a:lnTo>
                  <a:lnTo>
                    <a:pt x="817644" y="659793"/>
                  </a:lnTo>
                  <a:lnTo>
                    <a:pt x="838497" y="619582"/>
                  </a:lnTo>
                  <a:lnTo>
                    <a:pt x="855181" y="577077"/>
                  </a:lnTo>
                  <a:lnTo>
                    <a:pt x="867430" y="532548"/>
                  </a:lnTo>
                  <a:lnTo>
                    <a:pt x="874976" y="486261"/>
                  </a:lnTo>
                  <a:lnTo>
                    <a:pt x="877550" y="438484"/>
                  </a:lnTo>
                  <a:lnTo>
                    <a:pt x="874976" y="390705"/>
                  </a:lnTo>
                  <a:lnTo>
                    <a:pt x="867430" y="344417"/>
                  </a:lnTo>
                  <a:lnTo>
                    <a:pt x="855181" y="299887"/>
                  </a:lnTo>
                  <a:lnTo>
                    <a:pt x="838497" y="257382"/>
                  </a:lnTo>
                  <a:lnTo>
                    <a:pt x="817644" y="217170"/>
                  </a:lnTo>
                  <a:lnTo>
                    <a:pt x="792892" y="179519"/>
                  </a:lnTo>
                  <a:lnTo>
                    <a:pt x="764506" y="144695"/>
                  </a:lnTo>
                  <a:lnTo>
                    <a:pt x="732756" y="112966"/>
                  </a:lnTo>
                  <a:lnTo>
                    <a:pt x="697909" y="84600"/>
                  </a:lnTo>
                  <a:lnTo>
                    <a:pt x="660232" y="59864"/>
                  </a:lnTo>
                  <a:lnTo>
                    <a:pt x="619993" y="39026"/>
                  </a:lnTo>
                  <a:lnTo>
                    <a:pt x="577459" y="22353"/>
                  </a:lnTo>
                  <a:lnTo>
                    <a:pt x="532899" y="10113"/>
                  </a:lnTo>
                  <a:lnTo>
                    <a:pt x="486581" y="2572"/>
                  </a:lnTo>
                  <a:lnTo>
                    <a:pt x="4387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3910" y="6077048"/>
              <a:ext cx="191725" cy="16411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672217" y="6582587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72"/>
                  </a:moveTo>
                  <a:lnTo>
                    <a:pt x="354876" y="23672"/>
                  </a:lnTo>
                  <a:lnTo>
                    <a:pt x="343776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93" y="18694"/>
                  </a:lnTo>
                  <a:lnTo>
                    <a:pt x="77381" y="23672"/>
                  </a:lnTo>
                  <a:lnTo>
                    <a:pt x="0" y="23672"/>
                  </a:lnTo>
                  <a:lnTo>
                    <a:pt x="0" y="96443"/>
                  </a:lnTo>
                  <a:lnTo>
                    <a:pt x="152" y="96443"/>
                  </a:lnTo>
                  <a:lnTo>
                    <a:pt x="0" y="96888"/>
                  </a:lnTo>
                  <a:lnTo>
                    <a:pt x="41706" y="154101"/>
                  </a:lnTo>
                  <a:lnTo>
                    <a:pt x="88493" y="175082"/>
                  </a:lnTo>
                  <a:lnTo>
                    <a:pt x="147815" y="188836"/>
                  </a:lnTo>
                  <a:lnTo>
                    <a:pt x="216128" y="193763"/>
                  </a:lnTo>
                  <a:lnTo>
                    <a:pt x="284441" y="188836"/>
                  </a:lnTo>
                  <a:lnTo>
                    <a:pt x="343776" y="175082"/>
                  </a:lnTo>
                  <a:lnTo>
                    <a:pt x="390563" y="154101"/>
                  </a:lnTo>
                  <a:lnTo>
                    <a:pt x="421246" y="127508"/>
                  </a:lnTo>
                  <a:lnTo>
                    <a:pt x="432257" y="96888"/>
                  </a:lnTo>
                  <a:lnTo>
                    <a:pt x="432092" y="96443"/>
                  </a:lnTo>
                  <a:lnTo>
                    <a:pt x="432257" y="96443"/>
                  </a:lnTo>
                  <a:lnTo>
                    <a:pt x="432257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71333" y="650882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26" y="0"/>
                  </a:moveTo>
                  <a:lnTo>
                    <a:pt x="147813" y="4938"/>
                  </a:lnTo>
                  <a:lnTo>
                    <a:pt x="88485" y="18691"/>
                  </a:lnTo>
                  <a:lnTo>
                    <a:pt x="41700" y="39662"/>
                  </a:lnTo>
                  <a:lnTo>
                    <a:pt x="11018" y="66256"/>
                  </a:lnTo>
                  <a:lnTo>
                    <a:pt x="0" y="96878"/>
                  </a:lnTo>
                  <a:lnTo>
                    <a:pt x="11018" y="127501"/>
                  </a:lnTo>
                  <a:lnTo>
                    <a:pt x="41700" y="154097"/>
                  </a:lnTo>
                  <a:lnTo>
                    <a:pt x="88485" y="175071"/>
                  </a:lnTo>
                  <a:lnTo>
                    <a:pt x="147813" y="188825"/>
                  </a:lnTo>
                  <a:lnTo>
                    <a:pt x="216126" y="193765"/>
                  </a:lnTo>
                  <a:lnTo>
                    <a:pt x="284439" y="188825"/>
                  </a:lnTo>
                  <a:lnTo>
                    <a:pt x="343770" y="175071"/>
                  </a:lnTo>
                  <a:lnTo>
                    <a:pt x="390557" y="154097"/>
                  </a:lnTo>
                  <a:lnTo>
                    <a:pt x="421241" y="127501"/>
                  </a:lnTo>
                  <a:lnTo>
                    <a:pt x="432261" y="96878"/>
                  </a:lnTo>
                  <a:lnTo>
                    <a:pt x="421241" y="66256"/>
                  </a:lnTo>
                  <a:lnTo>
                    <a:pt x="390557" y="39662"/>
                  </a:lnTo>
                  <a:lnTo>
                    <a:pt x="343770" y="18691"/>
                  </a:lnTo>
                  <a:lnTo>
                    <a:pt x="284439" y="4938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72217" y="647682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72"/>
                  </a:moveTo>
                  <a:lnTo>
                    <a:pt x="354876" y="23672"/>
                  </a:lnTo>
                  <a:lnTo>
                    <a:pt x="343776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93" y="18694"/>
                  </a:lnTo>
                  <a:lnTo>
                    <a:pt x="77381" y="23672"/>
                  </a:lnTo>
                  <a:lnTo>
                    <a:pt x="0" y="23672"/>
                  </a:lnTo>
                  <a:lnTo>
                    <a:pt x="0" y="96443"/>
                  </a:lnTo>
                  <a:lnTo>
                    <a:pt x="152" y="96443"/>
                  </a:lnTo>
                  <a:lnTo>
                    <a:pt x="0" y="96888"/>
                  </a:lnTo>
                  <a:lnTo>
                    <a:pt x="41706" y="154101"/>
                  </a:lnTo>
                  <a:lnTo>
                    <a:pt x="88493" y="175082"/>
                  </a:lnTo>
                  <a:lnTo>
                    <a:pt x="147815" y="188836"/>
                  </a:lnTo>
                  <a:lnTo>
                    <a:pt x="216128" y="193776"/>
                  </a:lnTo>
                  <a:lnTo>
                    <a:pt x="284441" y="188836"/>
                  </a:lnTo>
                  <a:lnTo>
                    <a:pt x="343776" y="175082"/>
                  </a:lnTo>
                  <a:lnTo>
                    <a:pt x="390563" y="154101"/>
                  </a:lnTo>
                  <a:lnTo>
                    <a:pt x="421246" y="127508"/>
                  </a:lnTo>
                  <a:lnTo>
                    <a:pt x="432257" y="96888"/>
                  </a:lnTo>
                  <a:lnTo>
                    <a:pt x="432092" y="96443"/>
                  </a:lnTo>
                  <a:lnTo>
                    <a:pt x="432257" y="96443"/>
                  </a:lnTo>
                  <a:lnTo>
                    <a:pt x="432257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671333" y="6403042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26" y="0"/>
                  </a:moveTo>
                  <a:lnTo>
                    <a:pt x="147813" y="4940"/>
                  </a:lnTo>
                  <a:lnTo>
                    <a:pt x="88485" y="18696"/>
                  </a:lnTo>
                  <a:lnTo>
                    <a:pt x="41700" y="39669"/>
                  </a:lnTo>
                  <a:lnTo>
                    <a:pt x="11018" y="66263"/>
                  </a:lnTo>
                  <a:lnTo>
                    <a:pt x="0" y="96879"/>
                  </a:lnTo>
                  <a:lnTo>
                    <a:pt x="11018" y="127509"/>
                  </a:lnTo>
                  <a:lnTo>
                    <a:pt x="41700" y="154108"/>
                  </a:lnTo>
                  <a:lnTo>
                    <a:pt x="88485" y="175081"/>
                  </a:lnTo>
                  <a:lnTo>
                    <a:pt x="147813" y="188835"/>
                  </a:lnTo>
                  <a:lnTo>
                    <a:pt x="216126" y="193774"/>
                  </a:lnTo>
                  <a:lnTo>
                    <a:pt x="284439" y="188835"/>
                  </a:lnTo>
                  <a:lnTo>
                    <a:pt x="343770" y="175081"/>
                  </a:lnTo>
                  <a:lnTo>
                    <a:pt x="390557" y="154108"/>
                  </a:lnTo>
                  <a:lnTo>
                    <a:pt x="421241" y="127509"/>
                  </a:lnTo>
                  <a:lnTo>
                    <a:pt x="432261" y="96879"/>
                  </a:lnTo>
                  <a:lnTo>
                    <a:pt x="421241" y="66264"/>
                  </a:lnTo>
                  <a:lnTo>
                    <a:pt x="390557" y="39672"/>
                  </a:lnTo>
                  <a:lnTo>
                    <a:pt x="343770" y="18699"/>
                  </a:lnTo>
                  <a:lnTo>
                    <a:pt x="284439" y="4943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72217" y="6372834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60"/>
                  </a:moveTo>
                  <a:lnTo>
                    <a:pt x="354850" y="23660"/>
                  </a:lnTo>
                  <a:lnTo>
                    <a:pt x="343776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93" y="18694"/>
                  </a:lnTo>
                  <a:lnTo>
                    <a:pt x="77406" y="23660"/>
                  </a:lnTo>
                  <a:lnTo>
                    <a:pt x="0" y="23660"/>
                  </a:lnTo>
                  <a:lnTo>
                    <a:pt x="0" y="96431"/>
                  </a:lnTo>
                  <a:lnTo>
                    <a:pt x="152" y="96431"/>
                  </a:lnTo>
                  <a:lnTo>
                    <a:pt x="0" y="96875"/>
                  </a:lnTo>
                  <a:lnTo>
                    <a:pt x="41706" y="154089"/>
                  </a:lnTo>
                  <a:lnTo>
                    <a:pt x="88493" y="175069"/>
                  </a:lnTo>
                  <a:lnTo>
                    <a:pt x="147815" y="188823"/>
                  </a:lnTo>
                  <a:lnTo>
                    <a:pt x="216128" y="193751"/>
                  </a:lnTo>
                  <a:lnTo>
                    <a:pt x="284441" y="188823"/>
                  </a:lnTo>
                  <a:lnTo>
                    <a:pt x="343776" y="175069"/>
                  </a:lnTo>
                  <a:lnTo>
                    <a:pt x="390563" y="154089"/>
                  </a:lnTo>
                  <a:lnTo>
                    <a:pt x="421246" y="127495"/>
                  </a:lnTo>
                  <a:lnTo>
                    <a:pt x="432257" y="96875"/>
                  </a:lnTo>
                  <a:lnTo>
                    <a:pt x="432092" y="96431"/>
                  </a:lnTo>
                  <a:lnTo>
                    <a:pt x="432257" y="96431"/>
                  </a:lnTo>
                  <a:lnTo>
                    <a:pt x="432257" y="2366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671333" y="629905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26" y="0"/>
                  </a:moveTo>
                  <a:lnTo>
                    <a:pt x="147813" y="4940"/>
                  </a:lnTo>
                  <a:lnTo>
                    <a:pt x="88485" y="18696"/>
                  </a:lnTo>
                  <a:lnTo>
                    <a:pt x="41700" y="39669"/>
                  </a:lnTo>
                  <a:lnTo>
                    <a:pt x="11018" y="66263"/>
                  </a:lnTo>
                  <a:lnTo>
                    <a:pt x="0" y="96879"/>
                  </a:lnTo>
                  <a:lnTo>
                    <a:pt x="11018" y="127505"/>
                  </a:lnTo>
                  <a:lnTo>
                    <a:pt x="41700" y="154101"/>
                  </a:lnTo>
                  <a:lnTo>
                    <a:pt x="88485" y="175073"/>
                  </a:lnTo>
                  <a:lnTo>
                    <a:pt x="147813" y="188826"/>
                  </a:lnTo>
                  <a:lnTo>
                    <a:pt x="216126" y="193765"/>
                  </a:lnTo>
                  <a:lnTo>
                    <a:pt x="284439" y="188826"/>
                  </a:lnTo>
                  <a:lnTo>
                    <a:pt x="343770" y="175073"/>
                  </a:lnTo>
                  <a:lnTo>
                    <a:pt x="390557" y="154101"/>
                  </a:lnTo>
                  <a:lnTo>
                    <a:pt x="421241" y="127505"/>
                  </a:lnTo>
                  <a:lnTo>
                    <a:pt x="432261" y="96879"/>
                  </a:lnTo>
                  <a:lnTo>
                    <a:pt x="421241" y="66263"/>
                  </a:lnTo>
                  <a:lnTo>
                    <a:pt x="390557" y="39669"/>
                  </a:lnTo>
                  <a:lnTo>
                    <a:pt x="343770" y="18696"/>
                  </a:lnTo>
                  <a:lnTo>
                    <a:pt x="284439" y="4940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672005" y="6268479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26" y="0"/>
                  </a:moveTo>
                  <a:lnTo>
                    <a:pt x="147813" y="4938"/>
                  </a:lnTo>
                  <a:lnTo>
                    <a:pt x="88485" y="18691"/>
                  </a:lnTo>
                  <a:lnTo>
                    <a:pt x="41700" y="39664"/>
                  </a:lnTo>
                  <a:lnTo>
                    <a:pt x="11018" y="66260"/>
                  </a:lnTo>
                  <a:lnTo>
                    <a:pt x="0" y="96887"/>
                  </a:lnTo>
                  <a:lnTo>
                    <a:pt x="11018" y="127505"/>
                  </a:lnTo>
                  <a:lnTo>
                    <a:pt x="41700" y="154099"/>
                  </a:lnTo>
                  <a:lnTo>
                    <a:pt x="88485" y="175071"/>
                  </a:lnTo>
                  <a:lnTo>
                    <a:pt x="147813" y="188825"/>
                  </a:lnTo>
                  <a:lnTo>
                    <a:pt x="216126" y="193765"/>
                  </a:lnTo>
                  <a:lnTo>
                    <a:pt x="284441" y="188825"/>
                  </a:lnTo>
                  <a:lnTo>
                    <a:pt x="343770" y="175071"/>
                  </a:lnTo>
                  <a:lnTo>
                    <a:pt x="390554" y="154099"/>
                  </a:lnTo>
                  <a:lnTo>
                    <a:pt x="421234" y="127505"/>
                  </a:lnTo>
                  <a:lnTo>
                    <a:pt x="432252" y="96887"/>
                  </a:lnTo>
                  <a:lnTo>
                    <a:pt x="421234" y="66260"/>
                  </a:lnTo>
                  <a:lnTo>
                    <a:pt x="390554" y="39664"/>
                  </a:lnTo>
                  <a:lnTo>
                    <a:pt x="343770" y="18691"/>
                  </a:lnTo>
                  <a:lnTo>
                    <a:pt x="284441" y="4938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3314948" y="3764942"/>
            <a:ext cx="77724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Word2XML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006782" y="3585831"/>
            <a:ext cx="409575" cy="4133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9850" marR="5080" indent="-57785">
              <a:lnSpc>
                <a:spcPct val="101800"/>
              </a:lnSpc>
              <a:spcBef>
                <a:spcPts val="95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251198" y="4028417"/>
            <a:ext cx="877569" cy="877569"/>
            <a:chOff x="3251198" y="4028417"/>
            <a:chExt cx="877569" cy="877569"/>
          </a:xfrm>
        </p:grpSpPr>
        <p:sp>
          <p:nvSpPr>
            <p:cNvPr id="17" name="object 17" descr=""/>
            <p:cNvSpPr/>
            <p:nvPr/>
          </p:nvSpPr>
          <p:spPr>
            <a:xfrm>
              <a:off x="3251198" y="4028417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7"/>
                  </a:lnTo>
                  <a:lnTo>
                    <a:pt x="217317" y="817103"/>
                  </a:lnTo>
                  <a:lnTo>
                    <a:pt x="257555" y="837941"/>
                  </a:lnTo>
                  <a:lnTo>
                    <a:pt x="300087" y="854614"/>
                  </a:lnTo>
                  <a:lnTo>
                    <a:pt x="344646" y="866854"/>
                  </a:lnTo>
                  <a:lnTo>
                    <a:pt x="390963" y="874395"/>
                  </a:lnTo>
                  <a:lnTo>
                    <a:pt x="438772" y="876968"/>
                  </a:lnTo>
                  <a:lnTo>
                    <a:pt x="486582" y="874395"/>
                  </a:lnTo>
                  <a:lnTo>
                    <a:pt x="532900" y="866854"/>
                  </a:lnTo>
                  <a:lnTo>
                    <a:pt x="577460" y="854614"/>
                  </a:lnTo>
                  <a:lnTo>
                    <a:pt x="619993" y="837941"/>
                  </a:lnTo>
                  <a:lnTo>
                    <a:pt x="660232" y="817103"/>
                  </a:lnTo>
                  <a:lnTo>
                    <a:pt x="697909" y="792367"/>
                  </a:lnTo>
                  <a:lnTo>
                    <a:pt x="732757" y="764001"/>
                  </a:lnTo>
                  <a:lnTo>
                    <a:pt x="764507" y="732272"/>
                  </a:lnTo>
                  <a:lnTo>
                    <a:pt x="792893" y="697448"/>
                  </a:lnTo>
                  <a:lnTo>
                    <a:pt x="817645" y="659797"/>
                  </a:lnTo>
                  <a:lnTo>
                    <a:pt x="838498" y="619585"/>
                  </a:lnTo>
                  <a:lnTo>
                    <a:pt x="855182" y="577080"/>
                  </a:lnTo>
                  <a:lnTo>
                    <a:pt x="867431" y="532550"/>
                  </a:lnTo>
                  <a:lnTo>
                    <a:pt x="874977" y="486262"/>
                  </a:lnTo>
                  <a:lnTo>
                    <a:pt x="877552" y="438484"/>
                  </a:lnTo>
                  <a:lnTo>
                    <a:pt x="874977" y="390705"/>
                  </a:lnTo>
                  <a:lnTo>
                    <a:pt x="867431" y="344417"/>
                  </a:lnTo>
                  <a:lnTo>
                    <a:pt x="855182" y="299887"/>
                  </a:lnTo>
                  <a:lnTo>
                    <a:pt x="838498" y="257382"/>
                  </a:lnTo>
                  <a:lnTo>
                    <a:pt x="817645" y="217170"/>
                  </a:lnTo>
                  <a:lnTo>
                    <a:pt x="792893" y="179519"/>
                  </a:lnTo>
                  <a:lnTo>
                    <a:pt x="764507" y="144695"/>
                  </a:lnTo>
                  <a:lnTo>
                    <a:pt x="732757" y="112966"/>
                  </a:lnTo>
                  <a:lnTo>
                    <a:pt x="697909" y="84600"/>
                  </a:lnTo>
                  <a:lnTo>
                    <a:pt x="660232" y="59864"/>
                  </a:lnTo>
                  <a:lnTo>
                    <a:pt x="619993" y="39026"/>
                  </a:lnTo>
                  <a:lnTo>
                    <a:pt x="577460" y="22353"/>
                  </a:lnTo>
                  <a:lnTo>
                    <a:pt x="532900" y="10113"/>
                  </a:lnTo>
                  <a:lnTo>
                    <a:pt x="486582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747933" y="4299853"/>
              <a:ext cx="257175" cy="341630"/>
            </a:xfrm>
            <a:custGeom>
              <a:avLst/>
              <a:gdLst/>
              <a:ahLst/>
              <a:cxnLst/>
              <a:rect l="l" t="t" r="r" b="b"/>
              <a:pathLst>
                <a:path w="257175" h="341629">
                  <a:moveTo>
                    <a:pt x="169176" y="0"/>
                  </a:moveTo>
                  <a:lnTo>
                    <a:pt x="1812" y="0"/>
                  </a:lnTo>
                  <a:lnTo>
                    <a:pt x="0" y="1802"/>
                  </a:lnTo>
                  <a:lnTo>
                    <a:pt x="0" y="339681"/>
                  </a:lnTo>
                  <a:lnTo>
                    <a:pt x="1812" y="341491"/>
                  </a:lnTo>
                  <a:lnTo>
                    <a:pt x="254981" y="341491"/>
                  </a:lnTo>
                  <a:lnTo>
                    <a:pt x="256792" y="339681"/>
                  </a:lnTo>
                  <a:lnTo>
                    <a:pt x="256792" y="87769"/>
                  </a:lnTo>
                  <a:lnTo>
                    <a:pt x="16917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917110" y="4300022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5959"/>
                  </a:lnTo>
                  <a:lnTo>
                    <a:pt x="1811" y="87769"/>
                  </a:lnTo>
                  <a:lnTo>
                    <a:pt x="87616" y="87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777246" y="4406620"/>
              <a:ext cx="190500" cy="142240"/>
            </a:xfrm>
            <a:custGeom>
              <a:avLst/>
              <a:gdLst/>
              <a:ahLst/>
              <a:cxnLst/>
              <a:rect l="l" t="t" r="r" b="b"/>
              <a:pathLst>
                <a:path w="190500" h="142239">
                  <a:moveTo>
                    <a:pt x="190068" y="128778"/>
                  </a:moveTo>
                  <a:lnTo>
                    <a:pt x="188252" y="126961"/>
                  </a:lnTo>
                  <a:lnTo>
                    <a:pt x="1816" y="126961"/>
                  </a:lnTo>
                  <a:lnTo>
                    <a:pt x="0" y="128778"/>
                  </a:lnTo>
                  <a:lnTo>
                    <a:pt x="0" y="139966"/>
                  </a:lnTo>
                  <a:lnTo>
                    <a:pt x="1816" y="141782"/>
                  </a:lnTo>
                  <a:lnTo>
                    <a:pt x="188252" y="141782"/>
                  </a:lnTo>
                  <a:lnTo>
                    <a:pt x="190068" y="139966"/>
                  </a:lnTo>
                  <a:lnTo>
                    <a:pt x="190068" y="137744"/>
                  </a:lnTo>
                  <a:lnTo>
                    <a:pt x="190068" y="128778"/>
                  </a:lnTo>
                  <a:close/>
                </a:path>
                <a:path w="190500" h="142239">
                  <a:moveTo>
                    <a:pt x="190068" y="86448"/>
                  </a:moveTo>
                  <a:lnTo>
                    <a:pt x="188252" y="84645"/>
                  </a:lnTo>
                  <a:lnTo>
                    <a:pt x="1816" y="84645"/>
                  </a:lnTo>
                  <a:lnTo>
                    <a:pt x="0" y="86448"/>
                  </a:lnTo>
                  <a:lnTo>
                    <a:pt x="0" y="97650"/>
                  </a:lnTo>
                  <a:lnTo>
                    <a:pt x="1816" y="99453"/>
                  </a:lnTo>
                  <a:lnTo>
                    <a:pt x="188252" y="99453"/>
                  </a:lnTo>
                  <a:lnTo>
                    <a:pt x="190068" y="97650"/>
                  </a:lnTo>
                  <a:lnTo>
                    <a:pt x="190068" y="95415"/>
                  </a:lnTo>
                  <a:lnTo>
                    <a:pt x="190068" y="86448"/>
                  </a:lnTo>
                  <a:close/>
                </a:path>
                <a:path w="190500" h="142239">
                  <a:moveTo>
                    <a:pt x="190068" y="44132"/>
                  </a:moveTo>
                  <a:lnTo>
                    <a:pt x="188252" y="42316"/>
                  </a:lnTo>
                  <a:lnTo>
                    <a:pt x="1816" y="42316"/>
                  </a:lnTo>
                  <a:lnTo>
                    <a:pt x="0" y="44132"/>
                  </a:lnTo>
                  <a:lnTo>
                    <a:pt x="0" y="55321"/>
                  </a:lnTo>
                  <a:lnTo>
                    <a:pt x="1816" y="57137"/>
                  </a:lnTo>
                  <a:lnTo>
                    <a:pt x="188252" y="57137"/>
                  </a:lnTo>
                  <a:lnTo>
                    <a:pt x="190068" y="55321"/>
                  </a:lnTo>
                  <a:lnTo>
                    <a:pt x="190068" y="53098"/>
                  </a:lnTo>
                  <a:lnTo>
                    <a:pt x="190068" y="44132"/>
                  </a:lnTo>
                  <a:close/>
                </a:path>
                <a:path w="190500" h="142239">
                  <a:moveTo>
                    <a:pt x="190068" y="1803"/>
                  </a:moveTo>
                  <a:lnTo>
                    <a:pt x="188252" y="0"/>
                  </a:lnTo>
                  <a:lnTo>
                    <a:pt x="1816" y="0"/>
                  </a:lnTo>
                  <a:lnTo>
                    <a:pt x="0" y="1803"/>
                  </a:lnTo>
                  <a:lnTo>
                    <a:pt x="0" y="13004"/>
                  </a:lnTo>
                  <a:lnTo>
                    <a:pt x="1816" y="14820"/>
                  </a:lnTo>
                  <a:lnTo>
                    <a:pt x="188252" y="14820"/>
                  </a:lnTo>
                  <a:lnTo>
                    <a:pt x="190068" y="13004"/>
                  </a:lnTo>
                  <a:lnTo>
                    <a:pt x="190068" y="10769"/>
                  </a:lnTo>
                  <a:lnTo>
                    <a:pt x="190068" y="180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380808" y="4298336"/>
              <a:ext cx="257175" cy="341630"/>
            </a:xfrm>
            <a:custGeom>
              <a:avLst/>
              <a:gdLst/>
              <a:ahLst/>
              <a:cxnLst/>
              <a:rect l="l" t="t" r="r" b="b"/>
              <a:pathLst>
                <a:path w="257175" h="341629">
                  <a:moveTo>
                    <a:pt x="169175" y="0"/>
                  </a:moveTo>
                  <a:lnTo>
                    <a:pt x="1812" y="0"/>
                  </a:lnTo>
                  <a:lnTo>
                    <a:pt x="0" y="1803"/>
                  </a:lnTo>
                  <a:lnTo>
                    <a:pt x="0" y="339681"/>
                  </a:lnTo>
                  <a:lnTo>
                    <a:pt x="1812" y="341492"/>
                  </a:lnTo>
                  <a:lnTo>
                    <a:pt x="254981" y="341492"/>
                  </a:lnTo>
                  <a:lnTo>
                    <a:pt x="256792" y="339681"/>
                  </a:lnTo>
                  <a:lnTo>
                    <a:pt x="256792" y="87769"/>
                  </a:lnTo>
                  <a:lnTo>
                    <a:pt x="169175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549983" y="4298506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5958"/>
                  </a:lnTo>
                  <a:lnTo>
                    <a:pt x="1812" y="87769"/>
                  </a:lnTo>
                  <a:lnTo>
                    <a:pt x="87617" y="87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396170" y="4401743"/>
              <a:ext cx="181610" cy="173355"/>
            </a:xfrm>
            <a:custGeom>
              <a:avLst/>
              <a:gdLst/>
              <a:ahLst/>
              <a:cxnLst/>
              <a:rect l="l" t="t" r="r" b="b"/>
              <a:pathLst>
                <a:path w="181610" h="173354">
                  <a:moveTo>
                    <a:pt x="24358" y="4064"/>
                  </a:moveTo>
                  <a:lnTo>
                    <a:pt x="23139" y="2857"/>
                  </a:lnTo>
                  <a:lnTo>
                    <a:pt x="1219" y="2857"/>
                  </a:lnTo>
                  <a:lnTo>
                    <a:pt x="0" y="4064"/>
                  </a:lnTo>
                  <a:lnTo>
                    <a:pt x="0" y="11582"/>
                  </a:lnTo>
                  <a:lnTo>
                    <a:pt x="1219" y="12788"/>
                  </a:lnTo>
                  <a:lnTo>
                    <a:pt x="23139" y="12788"/>
                  </a:lnTo>
                  <a:lnTo>
                    <a:pt x="24358" y="11582"/>
                  </a:lnTo>
                  <a:lnTo>
                    <a:pt x="24358" y="10071"/>
                  </a:lnTo>
                  <a:lnTo>
                    <a:pt x="24358" y="4064"/>
                  </a:lnTo>
                  <a:close/>
                </a:path>
                <a:path w="181610" h="173354">
                  <a:moveTo>
                    <a:pt x="25361" y="157124"/>
                  </a:moveTo>
                  <a:lnTo>
                    <a:pt x="24155" y="155917"/>
                  </a:lnTo>
                  <a:lnTo>
                    <a:pt x="17868" y="155917"/>
                  </a:lnTo>
                  <a:lnTo>
                    <a:pt x="17868" y="150050"/>
                  </a:lnTo>
                  <a:lnTo>
                    <a:pt x="16649" y="148844"/>
                  </a:lnTo>
                  <a:lnTo>
                    <a:pt x="9131" y="148844"/>
                  </a:lnTo>
                  <a:lnTo>
                    <a:pt x="7924" y="150050"/>
                  </a:lnTo>
                  <a:lnTo>
                    <a:pt x="7924" y="155917"/>
                  </a:lnTo>
                  <a:lnTo>
                    <a:pt x="2222" y="155917"/>
                  </a:lnTo>
                  <a:lnTo>
                    <a:pt x="1016" y="157124"/>
                  </a:lnTo>
                  <a:lnTo>
                    <a:pt x="1016" y="164642"/>
                  </a:lnTo>
                  <a:lnTo>
                    <a:pt x="2222" y="165849"/>
                  </a:lnTo>
                  <a:lnTo>
                    <a:pt x="7924" y="165849"/>
                  </a:lnTo>
                  <a:lnTo>
                    <a:pt x="7924" y="171958"/>
                  </a:lnTo>
                  <a:lnTo>
                    <a:pt x="9131" y="173177"/>
                  </a:lnTo>
                  <a:lnTo>
                    <a:pt x="10642" y="173177"/>
                  </a:lnTo>
                  <a:lnTo>
                    <a:pt x="16649" y="173177"/>
                  </a:lnTo>
                  <a:lnTo>
                    <a:pt x="17868" y="171958"/>
                  </a:lnTo>
                  <a:lnTo>
                    <a:pt x="17868" y="165849"/>
                  </a:lnTo>
                  <a:lnTo>
                    <a:pt x="24155" y="165849"/>
                  </a:lnTo>
                  <a:lnTo>
                    <a:pt x="25361" y="164642"/>
                  </a:lnTo>
                  <a:lnTo>
                    <a:pt x="25361" y="163144"/>
                  </a:lnTo>
                  <a:lnTo>
                    <a:pt x="25361" y="157124"/>
                  </a:lnTo>
                  <a:close/>
                </a:path>
                <a:path w="181610" h="173354">
                  <a:moveTo>
                    <a:pt x="25361" y="110820"/>
                  </a:moveTo>
                  <a:lnTo>
                    <a:pt x="24155" y="109613"/>
                  </a:lnTo>
                  <a:lnTo>
                    <a:pt x="17868" y="109613"/>
                  </a:lnTo>
                  <a:lnTo>
                    <a:pt x="17868" y="103746"/>
                  </a:lnTo>
                  <a:lnTo>
                    <a:pt x="16649" y="102527"/>
                  </a:lnTo>
                  <a:lnTo>
                    <a:pt x="9131" y="102527"/>
                  </a:lnTo>
                  <a:lnTo>
                    <a:pt x="7924" y="103746"/>
                  </a:lnTo>
                  <a:lnTo>
                    <a:pt x="7924" y="109613"/>
                  </a:lnTo>
                  <a:lnTo>
                    <a:pt x="2222" y="109613"/>
                  </a:lnTo>
                  <a:lnTo>
                    <a:pt x="1016" y="110820"/>
                  </a:lnTo>
                  <a:lnTo>
                    <a:pt x="1016" y="118338"/>
                  </a:lnTo>
                  <a:lnTo>
                    <a:pt x="2222" y="119545"/>
                  </a:lnTo>
                  <a:lnTo>
                    <a:pt x="7924" y="119545"/>
                  </a:lnTo>
                  <a:lnTo>
                    <a:pt x="7924" y="125653"/>
                  </a:lnTo>
                  <a:lnTo>
                    <a:pt x="9131" y="126873"/>
                  </a:lnTo>
                  <a:lnTo>
                    <a:pt x="10642" y="126873"/>
                  </a:lnTo>
                  <a:lnTo>
                    <a:pt x="16649" y="126873"/>
                  </a:lnTo>
                  <a:lnTo>
                    <a:pt x="17868" y="125653"/>
                  </a:lnTo>
                  <a:lnTo>
                    <a:pt x="17868" y="119545"/>
                  </a:lnTo>
                  <a:lnTo>
                    <a:pt x="24155" y="119545"/>
                  </a:lnTo>
                  <a:lnTo>
                    <a:pt x="25361" y="118338"/>
                  </a:lnTo>
                  <a:lnTo>
                    <a:pt x="25361" y="116840"/>
                  </a:lnTo>
                  <a:lnTo>
                    <a:pt x="25361" y="110820"/>
                  </a:lnTo>
                  <a:close/>
                </a:path>
                <a:path w="181610" h="173354">
                  <a:moveTo>
                    <a:pt x="115836" y="55600"/>
                  </a:moveTo>
                  <a:lnTo>
                    <a:pt x="114020" y="53797"/>
                  </a:lnTo>
                  <a:lnTo>
                    <a:pt x="65151" y="53797"/>
                  </a:lnTo>
                  <a:lnTo>
                    <a:pt x="63347" y="55600"/>
                  </a:lnTo>
                  <a:lnTo>
                    <a:pt x="63347" y="66802"/>
                  </a:lnTo>
                  <a:lnTo>
                    <a:pt x="65151" y="68605"/>
                  </a:lnTo>
                  <a:lnTo>
                    <a:pt x="114020" y="68605"/>
                  </a:lnTo>
                  <a:lnTo>
                    <a:pt x="115836" y="66802"/>
                  </a:lnTo>
                  <a:lnTo>
                    <a:pt x="115836" y="64566"/>
                  </a:lnTo>
                  <a:lnTo>
                    <a:pt x="115836" y="55600"/>
                  </a:lnTo>
                  <a:close/>
                </a:path>
                <a:path w="181610" h="173354">
                  <a:moveTo>
                    <a:pt x="148869" y="82499"/>
                  </a:moveTo>
                  <a:lnTo>
                    <a:pt x="147053" y="80695"/>
                  </a:lnTo>
                  <a:lnTo>
                    <a:pt x="65811" y="80695"/>
                  </a:lnTo>
                  <a:lnTo>
                    <a:pt x="64008" y="82499"/>
                  </a:lnTo>
                  <a:lnTo>
                    <a:pt x="64008" y="93700"/>
                  </a:lnTo>
                  <a:lnTo>
                    <a:pt x="65811" y="95504"/>
                  </a:lnTo>
                  <a:lnTo>
                    <a:pt x="147053" y="95504"/>
                  </a:lnTo>
                  <a:lnTo>
                    <a:pt x="148869" y="93700"/>
                  </a:lnTo>
                  <a:lnTo>
                    <a:pt x="148869" y="91465"/>
                  </a:lnTo>
                  <a:lnTo>
                    <a:pt x="148869" y="82499"/>
                  </a:lnTo>
                  <a:close/>
                </a:path>
                <a:path w="181610" h="173354">
                  <a:moveTo>
                    <a:pt x="148869" y="28702"/>
                  </a:moveTo>
                  <a:lnTo>
                    <a:pt x="147053" y="26898"/>
                  </a:lnTo>
                  <a:lnTo>
                    <a:pt x="65811" y="26898"/>
                  </a:lnTo>
                  <a:lnTo>
                    <a:pt x="64008" y="28702"/>
                  </a:lnTo>
                  <a:lnTo>
                    <a:pt x="64008" y="39903"/>
                  </a:lnTo>
                  <a:lnTo>
                    <a:pt x="65811" y="41706"/>
                  </a:lnTo>
                  <a:lnTo>
                    <a:pt x="147053" y="41706"/>
                  </a:lnTo>
                  <a:lnTo>
                    <a:pt x="148869" y="39903"/>
                  </a:lnTo>
                  <a:lnTo>
                    <a:pt x="148869" y="37668"/>
                  </a:lnTo>
                  <a:lnTo>
                    <a:pt x="148869" y="28702"/>
                  </a:lnTo>
                  <a:close/>
                </a:path>
                <a:path w="181610" h="173354">
                  <a:moveTo>
                    <a:pt x="181241" y="153860"/>
                  </a:moveTo>
                  <a:lnTo>
                    <a:pt x="179425" y="152044"/>
                  </a:lnTo>
                  <a:lnTo>
                    <a:pt x="41541" y="152044"/>
                  </a:lnTo>
                  <a:lnTo>
                    <a:pt x="39738" y="153860"/>
                  </a:lnTo>
                  <a:lnTo>
                    <a:pt x="39738" y="165049"/>
                  </a:lnTo>
                  <a:lnTo>
                    <a:pt x="41541" y="166865"/>
                  </a:lnTo>
                  <a:lnTo>
                    <a:pt x="179425" y="166865"/>
                  </a:lnTo>
                  <a:lnTo>
                    <a:pt x="181241" y="165049"/>
                  </a:lnTo>
                  <a:lnTo>
                    <a:pt x="181241" y="162826"/>
                  </a:lnTo>
                  <a:lnTo>
                    <a:pt x="181241" y="153860"/>
                  </a:lnTo>
                  <a:close/>
                </a:path>
                <a:path w="181610" h="173354">
                  <a:moveTo>
                    <a:pt x="181241" y="109410"/>
                  </a:moveTo>
                  <a:lnTo>
                    <a:pt x="179425" y="107594"/>
                  </a:lnTo>
                  <a:lnTo>
                    <a:pt x="41541" y="107594"/>
                  </a:lnTo>
                  <a:lnTo>
                    <a:pt x="39738" y="109410"/>
                  </a:lnTo>
                  <a:lnTo>
                    <a:pt x="39738" y="120599"/>
                  </a:lnTo>
                  <a:lnTo>
                    <a:pt x="41541" y="122415"/>
                  </a:lnTo>
                  <a:lnTo>
                    <a:pt x="179425" y="122415"/>
                  </a:lnTo>
                  <a:lnTo>
                    <a:pt x="181241" y="120599"/>
                  </a:lnTo>
                  <a:lnTo>
                    <a:pt x="181241" y="118364"/>
                  </a:lnTo>
                  <a:lnTo>
                    <a:pt x="181241" y="109410"/>
                  </a:lnTo>
                  <a:close/>
                </a:path>
                <a:path w="181610" h="173354">
                  <a:moveTo>
                    <a:pt x="181241" y="1803"/>
                  </a:moveTo>
                  <a:lnTo>
                    <a:pt x="179425" y="0"/>
                  </a:lnTo>
                  <a:lnTo>
                    <a:pt x="41541" y="0"/>
                  </a:lnTo>
                  <a:lnTo>
                    <a:pt x="39738" y="1803"/>
                  </a:lnTo>
                  <a:lnTo>
                    <a:pt x="39738" y="13004"/>
                  </a:lnTo>
                  <a:lnTo>
                    <a:pt x="41541" y="14808"/>
                  </a:lnTo>
                  <a:lnTo>
                    <a:pt x="179425" y="14808"/>
                  </a:lnTo>
                  <a:lnTo>
                    <a:pt x="181241" y="13004"/>
                  </a:lnTo>
                  <a:lnTo>
                    <a:pt x="181241" y="10769"/>
                  </a:lnTo>
                  <a:lnTo>
                    <a:pt x="181241" y="180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619313" y="4399710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5" h="122554">
                  <a:moveTo>
                    <a:pt x="158314" y="85369"/>
                  </a:moveTo>
                  <a:lnTo>
                    <a:pt x="98290" y="85369"/>
                  </a:lnTo>
                  <a:lnTo>
                    <a:pt x="98290" y="116438"/>
                  </a:lnTo>
                  <a:lnTo>
                    <a:pt x="98570" y="118715"/>
                  </a:lnTo>
                  <a:lnTo>
                    <a:pt x="98679" y="119599"/>
                  </a:lnTo>
                  <a:lnTo>
                    <a:pt x="98800" y="120585"/>
                  </a:lnTo>
                  <a:lnTo>
                    <a:pt x="104227" y="122000"/>
                  </a:lnTo>
                  <a:lnTo>
                    <a:pt x="107139" y="119599"/>
                  </a:lnTo>
                  <a:lnTo>
                    <a:pt x="158314" y="85369"/>
                  </a:lnTo>
                  <a:close/>
                </a:path>
                <a:path w="191135" h="122554">
                  <a:moveTo>
                    <a:pt x="102585" y="0"/>
                  </a:moveTo>
                  <a:lnTo>
                    <a:pt x="99050" y="2020"/>
                  </a:lnTo>
                  <a:lnTo>
                    <a:pt x="98541" y="3790"/>
                  </a:lnTo>
                  <a:lnTo>
                    <a:pt x="98541" y="35361"/>
                  </a:lnTo>
                  <a:lnTo>
                    <a:pt x="91601" y="35831"/>
                  </a:lnTo>
                  <a:lnTo>
                    <a:pt x="51467" y="45911"/>
                  </a:lnTo>
                  <a:lnTo>
                    <a:pt x="13845" y="76636"/>
                  </a:lnTo>
                  <a:lnTo>
                    <a:pt x="0" y="112625"/>
                  </a:lnTo>
                  <a:lnTo>
                    <a:pt x="3257" y="121239"/>
                  </a:lnTo>
                  <a:lnTo>
                    <a:pt x="7841" y="118715"/>
                  </a:lnTo>
                  <a:lnTo>
                    <a:pt x="14521" y="110411"/>
                  </a:lnTo>
                  <a:lnTo>
                    <a:pt x="24920" y="100070"/>
                  </a:lnTo>
                  <a:lnTo>
                    <a:pt x="40663" y="91431"/>
                  </a:lnTo>
                  <a:lnTo>
                    <a:pt x="58716" y="87364"/>
                  </a:lnTo>
                  <a:lnTo>
                    <a:pt x="77520" y="85627"/>
                  </a:lnTo>
                  <a:lnTo>
                    <a:pt x="88387" y="85369"/>
                  </a:lnTo>
                  <a:lnTo>
                    <a:pt x="158314" y="85369"/>
                  </a:lnTo>
                  <a:lnTo>
                    <a:pt x="187388" y="65921"/>
                  </a:lnTo>
                  <a:lnTo>
                    <a:pt x="190800" y="63901"/>
                  </a:lnTo>
                  <a:lnTo>
                    <a:pt x="190800" y="58348"/>
                  </a:lnTo>
                  <a:lnTo>
                    <a:pt x="187508" y="56328"/>
                  </a:lnTo>
                  <a:lnTo>
                    <a:pt x="105877" y="759"/>
                  </a:lnTo>
                  <a:lnTo>
                    <a:pt x="10258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609878" y="4386237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5" h="122554">
                  <a:moveTo>
                    <a:pt x="158315" y="85369"/>
                  </a:moveTo>
                  <a:lnTo>
                    <a:pt x="98291" y="85369"/>
                  </a:lnTo>
                  <a:lnTo>
                    <a:pt x="98291" y="116438"/>
                  </a:lnTo>
                  <a:lnTo>
                    <a:pt x="98571" y="118716"/>
                  </a:lnTo>
                  <a:lnTo>
                    <a:pt x="98679" y="119599"/>
                  </a:lnTo>
                  <a:lnTo>
                    <a:pt x="98800" y="120585"/>
                  </a:lnTo>
                  <a:lnTo>
                    <a:pt x="104227" y="122000"/>
                  </a:lnTo>
                  <a:lnTo>
                    <a:pt x="107139" y="119599"/>
                  </a:lnTo>
                  <a:lnTo>
                    <a:pt x="158315" y="85369"/>
                  </a:lnTo>
                  <a:close/>
                </a:path>
                <a:path w="191135" h="122554">
                  <a:moveTo>
                    <a:pt x="102585" y="0"/>
                  </a:moveTo>
                  <a:lnTo>
                    <a:pt x="99050" y="2021"/>
                  </a:lnTo>
                  <a:lnTo>
                    <a:pt x="98541" y="3790"/>
                  </a:lnTo>
                  <a:lnTo>
                    <a:pt x="98541" y="35361"/>
                  </a:lnTo>
                  <a:lnTo>
                    <a:pt x="91601" y="35831"/>
                  </a:lnTo>
                  <a:lnTo>
                    <a:pt x="51468" y="45912"/>
                  </a:lnTo>
                  <a:lnTo>
                    <a:pt x="13846" y="76637"/>
                  </a:lnTo>
                  <a:lnTo>
                    <a:pt x="0" y="112626"/>
                  </a:lnTo>
                  <a:lnTo>
                    <a:pt x="3257" y="121240"/>
                  </a:lnTo>
                  <a:lnTo>
                    <a:pt x="7841" y="118716"/>
                  </a:lnTo>
                  <a:lnTo>
                    <a:pt x="14521" y="110412"/>
                  </a:lnTo>
                  <a:lnTo>
                    <a:pt x="24920" y="100070"/>
                  </a:lnTo>
                  <a:lnTo>
                    <a:pt x="40663" y="91431"/>
                  </a:lnTo>
                  <a:lnTo>
                    <a:pt x="58717" y="87364"/>
                  </a:lnTo>
                  <a:lnTo>
                    <a:pt x="77521" y="85627"/>
                  </a:lnTo>
                  <a:lnTo>
                    <a:pt x="88388" y="85369"/>
                  </a:lnTo>
                  <a:lnTo>
                    <a:pt x="158315" y="85369"/>
                  </a:lnTo>
                  <a:lnTo>
                    <a:pt x="187388" y="65923"/>
                  </a:lnTo>
                  <a:lnTo>
                    <a:pt x="190800" y="63902"/>
                  </a:lnTo>
                  <a:lnTo>
                    <a:pt x="190800" y="58348"/>
                  </a:lnTo>
                  <a:lnTo>
                    <a:pt x="187508" y="56328"/>
                  </a:lnTo>
                  <a:lnTo>
                    <a:pt x="105877" y="760"/>
                  </a:lnTo>
                  <a:lnTo>
                    <a:pt x="102585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3538007" y="6864506"/>
            <a:ext cx="645160" cy="3003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ts val="1455"/>
              </a:lnSpc>
              <a:spcBef>
                <a:spcPts val="120"/>
              </a:spcBef>
            </a:pPr>
            <a:r>
              <a:rPr dirty="0" sz="1250" spc="-20">
                <a:solidFill>
                  <a:srgbClr val="3FA9F5"/>
                </a:solidFill>
                <a:latin typeface="Myriad Pro"/>
                <a:cs typeface="Myriad Pro"/>
              </a:rPr>
              <a:t>DGHO</a:t>
            </a:r>
            <a:endParaRPr sz="1250">
              <a:latin typeface="Myriad Pro"/>
              <a:cs typeface="Myriad Pro"/>
            </a:endParaRPr>
          </a:p>
          <a:p>
            <a:pPr algn="ctr">
              <a:lnSpc>
                <a:spcPts val="675"/>
              </a:lnSpc>
            </a:pPr>
            <a:r>
              <a:rPr dirty="0" sz="600">
                <a:solidFill>
                  <a:srgbClr val="3FA9F5"/>
                </a:solidFill>
                <a:latin typeface="Myriad Pro"/>
                <a:cs typeface="Myriad Pro"/>
              </a:rPr>
              <a:t>Member</a:t>
            </a:r>
            <a:r>
              <a:rPr dirty="0" sz="600" spc="11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3FA9F5"/>
                </a:solidFill>
                <a:latin typeface="Myriad Pro"/>
                <a:cs typeface="Myriad Pro"/>
              </a:rPr>
              <a:t>Database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4564031" y="4778636"/>
            <a:ext cx="1271270" cy="1254125"/>
          </a:xfrm>
          <a:custGeom>
            <a:avLst/>
            <a:gdLst/>
            <a:ahLst/>
            <a:cxnLst/>
            <a:rect l="l" t="t" r="r" b="b"/>
            <a:pathLst>
              <a:path w="1271270" h="1254125">
                <a:moveTo>
                  <a:pt x="1149137" y="0"/>
                </a:moveTo>
                <a:lnTo>
                  <a:pt x="1146938" y="2837"/>
                </a:lnTo>
                <a:lnTo>
                  <a:pt x="1181788" y="37665"/>
                </a:lnTo>
                <a:lnTo>
                  <a:pt x="1179151" y="46297"/>
                </a:lnTo>
                <a:lnTo>
                  <a:pt x="6883" y="1201615"/>
                </a:lnTo>
                <a:lnTo>
                  <a:pt x="0" y="1208493"/>
                </a:lnTo>
                <a:lnTo>
                  <a:pt x="388" y="1214127"/>
                </a:lnTo>
                <a:lnTo>
                  <a:pt x="39963" y="1253667"/>
                </a:lnTo>
                <a:lnTo>
                  <a:pt x="45591" y="1254048"/>
                </a:lnTo>
                <a:lnTo>
                  <a:pt x="1224743" y="91859"/>
                </a:lnTo>
                <a:lnTo>
                  <a:pt x="1233389" y="89232"/>
                </a:lnTo>
                <a:lnTo>
                  <a:pt x="1268233" y="124044"/>
                </a:lnTo>
                <a:lnTo>
                  <a:pt x="1271062" y="121846"/>
                </a:lnTo>
                <a:lnTo>
                  <a:pt x="1267374" y="9069"/>
                </a:lnTo>
                <a:lnTo>
                  <a:pt x="1261996" y="3694"/>
                </a:lnTo>
                <a:lnTo>
                  <a:pt x="1149137" y="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 rot="18960000">
            <a:off x="4279312" y="5755878"/>
            <a:ext cx="513834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Authen</a:t>
            </a:r>
            <a:r>
              <a:rPr dirty="0" baseline="4629" sz="900" spc="-15">
                <a:solidFill>
                  <a:srgbClr val="4D72AD"/>
                </a:solidFill>
                <a:latin typeface="Myriad Pro"/>
                <a:cs typeface="Myriad Pro"/>
              </a:rPr>
              <a:t>tication</a:t>
            </a:r>
            <a:endParaRPr baseline="4629" sz="900">
              <a:latin typeface="Myriad Pro"/>
              <a:cs typeface="Myriad Pro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4223448" y="4319472"/>
            <a:ext cx="1522730" cy="275590"/>
          </a:xfrm>
          <a:custGeom>
            <a:avLst/>
            <a:gdLst/>
            <a:ahLst/>
            <a:cxnLst/>
            <a:rect l="l" t="t" r="r" b="b"/>
            <a:pathLst>
              <a:path w="1522729" h="275589">
                <a:moveTo>
                  <a:pt x="1279334" y="58064"/>
                </a:moveTo>
                <a:lnTo>
                  <a:pt x="1275613" y="53809"/>
                </a:lnTo>
                <a:lnTo>
                  <a:pt x="88722" y="53936"/>
                </a:lnTo>
                <a:lnTo>
                  <a:pt x="80759" y="49682"/>
                </a:lnTo>
                <a:lnTo>
                  <a:pt x="80746" y="444"/>
                </a:lnTo>
                <a:lnTo>
                  <a:pt x="77177" y="0"/>
                </a:lnTo>
                <a:lnTo>
                  <a:pt x="0" y="82359"/>
                </a:lnTo>
                <a:lnTo>
                  <a:pt x="0" y="89954"/>
                </a:lnTo>
                <a:lnTo>
                  <a:pt x="77203" y="172300"/>
                </a:lnTo>
                <a:lnTo>
                  <a:pt x="80772" y="171856"/>
                </a:lnTo>
                <a:lnTo>
                  <a:pt x="80772" y="122605"/>
                </a:lnTo>
                <a:lnTo>
                  <a:pt x="88734" y="118364"/>
                </a:lnTo>
                <a:lnTo>
                  <a:pt x="1265885" y="118237"/>
                </a:lnTo>
                <a:lnTo>
                  <a:pt x="1275626" y="118237"/>
                </a:lnTo>
                <a:lnTo>
                  <a:pt x="1279334" y="113982"/>
                </a:lnTo>
                <a:lnTo>
                  <a:pt x="1279334" y="58064"/>
                </a:lnTo>
                <a:close/>
              </a:path>
              <a:path w="1522729" h="275589">
                <a:moveTo>
                  <a:pt x="1522247" y="192608"/>
                </a:moveTo>
                <a:lnTo>
                  <a:pt x="1522234" y="185000"/>
                </a:lnTo>
                <a:lnTo>
                  <a:pt x="1445044" y="102654"/>
                </a:lnTo>
                <a:lnTo>
                  <a:pt x="1441475" y="103098"/>
                </a:lnTo>
                <a:lnTo>
                  <a:pt x="1441475" y="152349"/>
                </a:lnTo>
                <a:lnTo>
                  <a:pt x="1433512" y="156603"/>
                </a:lnTo>
                <a:lnTo>
                  <a:pt x="256349" y="156730"/>
                </a:lnTo>
                <a:lnTo>
                  <a:pt x="246621" y="156730"/>
                </a:lnTo>
                <a:lnTo>
                  <a:pt x="242912" y="160985"/>
                </a:lnTo>
                <a:lnTo>
                  <a:pt x="242912" y="216903"/>
                </a:lnTo>
                <a:lnTo>
                  <a:pt x="246634" y="221157"/>
                </a:lnTo>
                <a:lnTo>
                  <a:pt x="1433525" y="221043"/>
                </a:lnTo>
                <a:lnTo>
                  <a:pt x="1441488" y="225285"/>
                </a:lnTo>
                <a:lnTo>
                  <a:pt x="1441500" y="274535"/>
                </a:lnTo>
                <a:lnTo>
                  <a:pt x="1445056" y="274967"/>
                </a:lnTo>
                <a:lnTo>
                  <a:pt x="1522247" y="192608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4336879" y="4259531"/>
            <a:ext cx="22860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091647" y="4540403"/>
            <a:ext cx="42164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600" spc="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32" name="object 32" descr=""/>
          <p:cNvSpPr txBox="1"/>
          <p:nvPr/>
        </p:nvSpPr>
        <p:spPr>
          <a:xfrm rot="18960000">
            <a:off x="5385991" y="5089573"/>
            <a:ext cx="471872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Author</a:t>
            </a:r>
            <a:r>
              <a:rPr dirty="0" baseline="4629" sz="900" spc="-15">
                <a:solidFill>
                  <a:srgbClr val="4D72AD"/>
                </a:solidFill>
                <a:latin typeface="Myriad Pro"/>
                <a:cs typeface="Myriad Pro"/>
              </a:rPr>
              <a:t>ization</a:t>
            </a:r>
            <a:endParaRPr baseline="4629" sz="900">
              <a:latin typeface="Myriad Pro"/>
              <a:cs typeface="Myriad Pro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8362790" y="4025718"/>
            <a:ext cx="877569" cy="877569"/>
            <a:chOff x="8362790" y="4025718"/>
            <a:chExt cx="877569" cy="877569"/>
          </a:xfrm>
        </p:grpSpPr>
        <p:sp>
          <p:nvSpPr>
            <p:cNvPr id="34" name="object 34" descr=""/>
            <p:cNvSpPr/>
            <p:nvPr/>
          </p:nvSpPr>
          <p:spPr>
            <a:xfrm>
              <a:off x="8511807" y="4422101"/>
              <a:ext cx="25400" cy="316230"/>
            </a:xfrm>
            <a:custGeom>
              <a:avLst/>
              <a:gdLst/>
              <a:ahLst/>
              <a:cxnLst/>
              <a:rect l="l" t="t" r="r" b="b"/>
              <a:pathLst>
                <a:path w="25400" h="316229">
                  <a:moveTo>
                    <a:pt x="24345" y="1219"/>
                  </a:moveTo>
                  <a:lnTo>
                    <a:pt x="23139" y="0"/>
                  </a:lnTo>
                  <a:lnTo>
                    <a:pt x="1219" y="0"/>
                  </a:lnTo>
                  <a:lnTo>
                    <a:pt x="0" y="1219"/>
                  </a:lnTo>
                  <a:lnTo>
                    <a:pt x="0" y="8737"/>
                  </a:lnTo>
                  <a:lnTo>
                    <a:pt x="1219" y="9944"/>
                  </a:lnTo>
                  <a:lnTo>
                    <a:pt x="23139" y="9944"/>
                  </a:lnTo>
                  <a:lnTo>
                    <a:pt x="24345" y="8737"/>
                  </a:lnTo>
                  <a:lnTo>
                    <a:pt x="24345" y="7226"/>
                  </a:lnTo>
                  <a:lnTo>
                    <a:pt x="24345" y="1219"/>
                  </a:lnTo>
                  <a:close/>
                </a:path>
                <a:path w="25400" h="316229">
                  <a:moveTo>
                    <a:pt x="25361" y="299770"/>
                  </a:moveTo>
                  <a:lnTo>
                    <a:pt x="24155" y="298551"/>
                  </a:lnTo>
                  <a:lnTo>
                    <a:pt x="17868" y="298551"/>
                  </a:lnTo>
                  <a:lnTo>
                    <a:pt x="17868" y="292696"/>
                  </a:lnTo>
                  <a:lnTo>
                    <a:pt x="16649" y="291477"/>
                  </a:lnTo>
                  <a:lnTo>
                    <a:pt x="9131" y="291477"/>
                  </a:lnTo>
                  <a:lnTo>
                    <a:pt x="7912" y="292696"/>
                  </a:lnTo>
                  <a:lnTo>
                    <a:pt x="7912" y="298551"/>
                  </a:lnTo>
                  <a:lnTo>
                    <a:pt x="2222" y="298551"/>
                  </a:lnTo>
                  <a:lnTo>
                    <a:pt x="1016" y="299770"/>
                  </a:lnTo>
                  <a:lnTo>
                    <a:pt x="1016" y="307289"/>
                  </a:lnTo>
                  <a:lnTo>
                    <a:pt x="2222" y="308495"/>
                  </a:lnTo>
                  <a:lnTo>
                    <a:pt x="7912" y="308495"/>
                  </a:lnTo>
                  <a:lnTo>
                    <a:pt x="7912" y="314604"/>
                  </a:lnTo>
                  <a:lnTo>
                    <a:pt x="9131" y="315810"/>
                  </a:lnTo>
                  <a:lnTo>
                    <a:pt x="10629" y="315810"/>
                  </a:lnTo>
                  <a:lnTo>
                    <a:pt x="16649" y="315810"/>
                  </a:lnTo>
                  <a:lnTo>
                    <a:pt x="17868" y="314604"/>
                  </a:lnTo>
                  <a:lnTo>
                    <a:pt x="17868" y="308495"/>
                  </a:lnTo>
                  <a:lnTo>
                    <a:pt x="24155" y="308495"/>
                  </a:lnTo>
                  <a:lnTo>
                    <a:pt x="25361" y="307289"/>
                  </a:lnTo>
                  <a:lnTo>
                    <a:pt x="25361" y="305777"/>
                  </a:lnTo>
                  <a:lnTo>
                    <a:pt x="25361" y="299770"/>
                  </a:lnTo>
                  <a:close/>
                </a:path>
                <a:path w="25400" h="316229">
                  <a:moveTo>
                    <a:pt x="25361" y="107975"/>
                  </a:moveTo>
                  <a:lnTo>
                    <a:pt x="24155" y="106768"/>
                  </a:lnTo>
                  <a:lnTo>
                    <a:pt x="17868" y="106768"/>
                  </a:lnTo>
                  <a:lnTo>
                    <a:pt x="17868" y="100901"/>
                  </a:lnTo>
                  <a:lnTo>
                    <a:pt x="16649" y="99682"/>
                  </a:lnTo>
                  <a:lnTo>
                    <a:pt x="9131" y="99682"/>
                  </a:lnTo>
                  <a:lnTo>
                    <a:pt x="7912" y="100901"/>
                  </a:lnTo>
                  <a:lnTo>
                    <a:pt x="7912" y="106768"/>
                  </a:lnTo>
                  <a:lnTo>
                    <a:pt x="2222" y="106768"/>
                  </a:lnTo>
                  <a:lnTo>
                    <a:pt x="1016" y="107975"/>
                  </a:lnTo>
                  <a:lnTo>
                    <a:pt x="1016" y="115493"/>
                  </a:lnTo>
                  <a:lnTo>
                    <a:pt x="2222" y="116700"/>
                  </a:lnTo>
                  <a:lnTo>
                    <a:pt x="7912" y="116700"/>
                  </a:lnTo>
                  <a:lnTo>
                    <a:pt x="7912" y="122809"/>
                  </a:lnTo>
                  <a:lnTo>
                    <a:pt x="9131" y="124028"/>
                  </a:lnTo>
                  <a:lnTo>
                    <a:pt x="10629" y="124028"/>
                  </a:lnTo>
                  <a:lnTo>
                    <a:pt x="16649" y="124028"/>
                  </a:lnTo>
                  <a:lnTo>
                    <a:pt x="17868" y="122809"/>
                  </a:lnTo>
                  <a:lnTo>
                    <a:pt x="17868" y="116700"/>
                  </a:lnTo>
                  <a:lnTo>
                    <a:pt x="24155" y="116700"/>
                  </a:lnTo>
                  <a:lnTo>
                    <a:pt x="25361" y="115493"/>
                  </a:lnTo>
                  <a:lnTo>
                    <a:pt x="25361" y="113995"/>
                  </a:lnTo>
                  <a:lnTo>
                    <a:pt x="25361" y="10797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362790" y="4025718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1" y="0"/>
                  </a:moveTo>
                  <a:lnTo>
                    <a:pt x="390962" y="2572"/>
                  </a:lnTo>
                  <a:lnTo>
                    <a:pt x="344645" y="10113"/>
                  </a:lnTo>
                  <a:lnTo>
                    <a:pt x="300087" y="22353"/>
                  </a:lnTo>
                  <a:lnTo>
                    <a:pt x="257554" y="39026"/>
                  </a:lnTo>
                  <a:lnTo>
                    <a:pt x="217316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7"/>
                  </a:lnTo>
                  <a:lnTo>
                    <a:pt x="217316" y="817103"/>
                  </a:lnTo>
                  <a:lnTo>
                    <a:pt x="257554" y="837941"/>
                  </a:lnTo>
                  <a:lnTo>
                    <a:pt x="300087" y="854614"/>
                  </a:lnTo>
                  <a:lnTo>
                    <a:pt x="344645" y="866854"/>
                  </a:lnTo>
                  <a:lnTo>
                    <a:pt x="390962" y="874395"/>
                  </a:lnTo>
                  <a:lnTo>
                    <a:pt x="438771" y="876968"/>
                  </a:lnTo>
                  <a:lnTo>
                    <a:pt x="486579" y="874395"/>
                  </a:lnTo>
                  <a:lnTo>
                    <a:pt x="532896" y="866854"/>
                  </a:lnTo>
                  <a:lnTo>
                    <a:pt x="577455" y="854614"/>
                  </a:lnTo>
                  <a:lnTo>
                    <a:pt x="619987" y="837941"/>
                  </a:lnTo>
                  <a:lnTo>
                    <a:pt x="660226" y="817103"/>
                  </a:lnTo>
                  <a:lnTo>
                    <a:pt x="697902" y="792367"/>
                  </a:lnTo>
                  <a:lnTo>
                    <a:pt x="732749" y="764001"/>
                  </a:lnTo>
                  <a:lnTo>
                    <a:pt x="764499" y="732272"/>
                  </a:lnTo>
                  <a:lnTo>
                    <a:pt x="792884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2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2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4" y="179519"/>
                  </a:lnTo>
                  <a:lnTo>
                    <a:pt x="764499" y="144695"/>
                  </a:lnTo>
                  <a:lnTo>
                    <a:pt x="732749" y="112966"/>
                  </a:lnTo>
                  <a:lnTo>
                    <a:pt x="697902" y="84600"/>
                  </a:lnTo>
                  <a:lnTo>
                    <a:pt x="660226" y="59864"/>
                  </a:lnTo>
                  <a:lnTo>
                    <a:pt x="619987" y="39026"/>
                  </a:lnTo>
                  <a:lnTo>
                    <a:pt x="577455" y="22353"/>
                  </a:lnTo>
                  <a:lnTo>
                    <a:pt x="532896" y="10113"/>
                  </a:lnTo>
                  <a:lnTo>
                    <a:pt x="486579" y="2572"/>
                  </a:lnTo>
                  <a:lnTo>
                    <a:pt x="4387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863564" y="4317363"/>
              <a:ext cx="257175" cy="341630"/>
            </a:xfrm>
            <a:custGeom>
              <a:avLst/>
              <a:gdLst/>
              <a:ahLst/>
              <a:cxnLst/>
              <a:rect l="l" t="t" r="r" b="b"/>
              <a:pathLst>
                <a:path w="257175" h="341629">
                  <a:moveTo>
                    <a:pt x="169184" y="0"/>
                  </a:moveTo>
                  <a:lnTo>
                    <a:pt x="1819" y="0"/>
                  </a:lnTo>
                  <a:lnTo>
                    <a:pt x="0" y="1802"/>
                  </a:lnTo>
                  <a:lnTo>
                    <a:pt x="0" y="339681"/>
                  </a:lnTo>
                  <a:lnTo>
                    <a:pt x="1819" y="341491"/>
                  </a:lnTo>
                  <a:lnTo>
                    <a:pt x="254989" y="341491"/>
                  </a:lnTo>
                  <a:lnTo>
                    <a:pt x="256792" y="339681"/>
                  </a:lnTo>
                  <a:lnTo>
                    <a:pt x="256792" y="87769"/>
                  </a:lnTo>
                  <a:lnTo>
                    <a:pt x="169184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032748" y="4317533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5958"/>
                  </a:lnTo>
                  <a:lnTo>
                    <a:pt x="1803" y="87769"/>
                  </a:lnTo>
                  <a:lnTo>
                    <a:pt x="87608" y="87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892883" y="4424133"/>
              <a:ext cx="190500" cy="142240"/>
            </a:xfrm>
            <a:custGeom>
              <a:avLst/>
              <a:gdLst/>
              <a:ahLst/>
              <a:cxnLst/>
              <a:rect l="l" t="t" r="r" b="b"/>
              <a:pathLst>
                <a:path w="190500" h="142239">
                  <a:moveTo>
                    <a:pt x="190055" y="128778"/>
                  </a:moveTo>
                  <a:lnTo>
                    <a:pt x="188252" y="126961"/>
                  </a:lnTo>
                  <a:lnTo>
                    <a:pt x="1816" y="126961"/>
                  </a:lnTo>
                  <a:lnTo>
                    <a:pt x="0" y="128778"/>
                  </a:lnTo>
                  <a:lnTo>
                    <a:pt x="0" y="139966"/>
                  </a:lnTo>
                  <a:lnTo>
                    <a:pt x="1816" y="141782"/>
                  </a:lnTo>
                  <a:lnTo>
                    <a:pt x="188252" y="141782"/>
                  </a:lnTo>
                  <a:lnTo>
                    <a:pt x="190055" y="139966"/>
                  </a:lnTo>
                  <a:lnTo>
                    <a:pt x="190055" y="137731"/>
                  </a:lnTo>
                  <a:lnTo>
                    <a:pt x="190055" y="128778"/>
                  </a:lnTo>
                  <a:close/>
                </a:path>
                <a:path w="190500" h="142239">
                  <a:moveTo>
                    <a:pt x="190055" y="86448"/>
                  </a:moveTo>
                  <a:lnTo>
                    <a:pt x="188252" y="84645"/>
                  </a:lnTo>
                  <a:lnTo>
                    <a:pt x="1816" y="84645"/>
                  </a:lnTo>
                  <a:lnTo>
                    <a:pt x="0" y="86448"/>
                  </a:lnTo>
                  <a:lnTo>
                    <a:pt x="0" y="97650"/>
                  </a:lnTo>
                  <a:lnTo>
                    <a:pt x="1816" y="99453"/>
                  </a:lnTo>
                  <a:lnTo>
                    <a:pt x="188252" y="99453"/>
                  </a:lnTo>
                  <a:lnTo>
                    <a:pt x="190055" y="97650"/>
                  </a:lnTo>
                  <a:lnTo>
                    <a:pt x="190055" y="95415"/>
                  </a:lnTo>
                  <a:lnTo>
                    <a:pt x="190055" y="86448"/>
                  </a:lnTo>
                  <a:close/>
                </a:path>
                <a:path w="190500" h="142239">
                  <a:moveTo>
                    <a:pt x="190055" y="44132"/>
                  </a:moveTo>
                  <a:lnTo>
                    <a:pt x="188252" y="42316"/>
                  </a:lnTo>
                  <a:lnTo>
                    <a:pt x="1816" y="42316"/>
                  </a:lnTo>
                  <a:lnTo>
                    <a:pt x="0" y="44132"/>
                  </a:lnTo>
                  <a:lnTo>
                    <a:pt x="0" y="55321"/>
                  </a:lnTo>
                  <a:lnTo>
                    <a:pt x="1816" y="57137"/>
                  </a:lnTo>
                  <a:lnTo>
                    <a:pt x="188252" y="57137"/>
                  </a:lnTo>
                  <a:lnTo>
                    <a:pt x="190055" y="55321"/>
                  </a:lnTo>
                  <a:lnTo>
                    <a:pt x="190055" y="53098"/>
                  </a:lnTo>
                  <a:lnTo>
                    <a:pt x="190055" y="44132"/>
                  </a:lnTo>
                  <a:close/>
                </a:path>
                <a:path w="190500" h="142239">
                  <a:moveTo>
                    <a:pt x="190055" y="1803"/>
                  </a:moveTo>
                  <a:lnTo>
                    <a:pt x="188252" y="0"/>
                  </a:lnTo>
                  <a:lnTo>
                    <a:pt x="1816" y="0"/>
                  </a:lnTo>
                  <a:lnTo>
                    <a:pt x="0" y="1803"/>
                  </a:lnTo>
                  <a:lnTo>
                    <a:pt x="0" y="13004"/>
                  </a:lnTo>
                  <a:lnTo>
                    <a:pt x="1816" y="14808"/>
                  </a:lnTo>
                  <a:lnTo>
                    <a:pt x="188252" y="14808"/>
                  </a:lnTo>
                  <a:lnTo>
                    <a:pt x="190055" y="13004"/>
                  </a:lnTo>
                  <a:lnTo>
                    <a:pt x="190055" y="10769"/>
                  </a:lnTo>
                  <a:lnTo>
                    <a:pt x="190055" y="180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496446" y="4315848"/>
              <a:ext cx="257175" cy="341630"/>
            </a:xfrm>
            <a:custGeom>
              <a:avLst/>
              <a:gdLst/>
              <a:ahLst/>
              <a:cxnLst/>
              <a:rect l="l" t="t" r="r" b="b"/>
              <a:pathLst>
                <a:path w="257175" h="341629">
                  <a:moveTo>
                    <a:pt x="169167" y="0"/>
                  </a:moveTo>
                  <a:lnTo>
                    <a:pt x="1803" y="0"/>
                  </a:lnTo>
                  <a:lnTo>
                    <a:pt x="0" y="1802"/>
                  </a:lnTo>
                  <a:lnTo>
                    <a:pt x="0" y="339681"/>
                  </a:lnTo>
                  <a:lnTo>
                    <a:pt x="1803" y="341491"/>
                  </a:lnTo>
                  <a:lnTo>
                    <a:pt x="254972" y="341491"/>
                  </a:lnTo>
                  <a:lnTo>
                    <a:pt x="256792" y="339681"/>
                  </a:lnTo>
                  <a:lnTo>
                    <a:pt x="256792" y="87769"/>
                  </a:lnTo>
                  <a:lnTo>
                    <a:pt x="169167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665614" y="4316017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5959"/>
                  </a:lnTo>
                  <a:lnTo>
                    <a:pt x="1819" y="87769"/>
                  </a:lnTo>
                  <a:lnTo>
                    <a:pt x="87624" y="87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551545" y="4419243"/>
              <a:ext cx="141605" cy="167005"/>
            </a:xfrm>
            <a:custGeom>
              <a:avLst/>
              <a:gdLst/>
              <a:ahLst/>
              <a:cxnLst/>
              <a:rect l="l" t="t" r="r" b="b"/>
              <a:pathLst>
                <a:path w="141604" h="167004">
                  <a:moveTo>
                    <a:pt x="76085" y="55613"/>
                  </a:moveTo>
                  <a:lnTo>
                    <a:pt x="74282" y="53809"/>
                  </a:lnTo>
                  <a:lnTo>
                    <a:pt x="25412" y="53809"/>
                  </a:lnTo>
                  <a:lnTo>
                    <a:pt x="23609" y="55613"/>
                  </a:lnTo>
                  <a:lnTo>
                    <a:pt x="23609" y="66814"/>
                  </a:lnTo>
                  <a:lnTo>
                    <a:pt x="25412" y="68618"/>
                  </a:lnTo>
                  <a:lnTo>
                    <a:pt x="74282" y="68618"/>
                  </a:lnTo>
                  <a:lnTo>
                    <a:pt x="76085" y="66814"/>
                  </a:lnTo>
                  <a:lnTo>
                    <a:pt x="76085" y="64579"/>
                  </a:lnTo>
                  <a:lnTo>
                    <a:pt x="76085" y="55613"/>
                  </a:lnTo>
                  <a:close/>
                </a:path>
                <a:path w="141604" h="167004">
                  <a:moveTo>
                    <a:pt x="109118" y="82511"/>
                  </a:moveTo>
                  <a:lnTo>
                    <a:pt x="107315" y="80708"/>
                  </a:lnTo>
                  <a:lnTo>
                    <a:pt x="26073" y="80708"/>
                  </a:lnTo>
                  <a:lnTo>
                    <a:pt x="24269" y="82511"/>
                  </a:lnTo>
                  <a:lnTo>
                    <a:pt x="24269" y="93713"/>
                  </a:lnTo>
                  <a:lnTo>
                    <a:pt x="26073" y="95516"/>
                  </a:lnTo>
                  <a:lnTo>
                    <a:pt x="107315" y="95516"/>
                  </a:lnTo>
                  <a:lnTo>
                    <a:pt x="109118" y="93713"/>
                  </a:lnTo>
                  <a:lnTo>
                    <a:pt x="109118" y="91478"/>
                  </a:lnTo>
                  <a:lnTo>
                    <a:pt x="109118" y="82511"/>
                  </a:lnTo>
                  <a:close/>
                </a:path>
                <a:path w="141604" h="167004">
                  <a:moveTo>
                    <a:pt x="109118" y="28714"/>
                  </a:moveTo>
                  <a:lnTo>
                    <a:pt x="107315" y="26898"/>
                  </a:lnTo>
                  <a:lnTo>
                    <a:pt x="26073" y="26898"/>
                  </a:lnTo>
                  <a:lnTo>
                    <a:pt x="24269" y="28714"/>
                  </a:lnTo>
                  <a:lnTo>
                    <a:pt x="24269" y="39903"/>
                  </a:lnTo>
                  <a:lnTo>
                    <a:pt x="26073" y="41719"/>
                  </a:lnTo>
                  <a:lnTo>
                    <a:pt x="107315" y="41719"/>
                  </a:lnTo>
                  <a:lnTo>
                    <a:pt x="109118" y="39903"/>
                  </a:lnTo>
                  <a:lnTo>
                    <a:pt x="109118" y="37680"/>
                  </a:lnTo>
                  <a:lnTo>
                    <a:pt x="109118" y="28714"/>
                  </a:lnTo>
                  <a:close/>
                </a:path>
                <a:path w="141604" h="167004">
                  <a:moveTo>
                    <a:pt x="141503" y="153873"/>
                  </a:moveTo>
                  <a:lnTo>
                    <a:pt x="139687" y="152057"/>
                  </a:lnTo>
                  <a:lnTo>
                    <a:pt x="1803" y="152057"/>
                  </a:lnTo>
                  <a:lnTo>
                    <a:pt x="0" y="153873"/>
                  </a:lnTo>
                  <a:lnTo>
                    <a:pt x="0" y="165061"/>
                  </a:lnTo>
                  <a:lnTo>
                    <a:pt x="1803" y="166878"/>
                  </a:lnTo>
                  <a:lnTo>
                    <a:pt x="139687" y="166878"/>
                  </a:lnTo>
                  <a:lnTo>
                    <a:pt x="141503" y="165061"/>
                  </a:lnTo>
                  <a:lnTo>
                    <a:pt x="141503" y="162839"/>
                  </a:lnTo>
                  <a:lnTo>
                    <a:pt x="141503" y="153873"/>
                  </a:lnTo>
                  <a:close/>
                </a:path>
                <a:path w="141604" h="167004">
                  <a:moveTo>
                    <a:pt x="141503" y="109410"/>
                  </a:moveTo>
                  <a:lnTo>
                    <a:pt x="139687" y="107607"/>
                  </a:lnTo>
                  <a:lnTo>
                    <a:pt x="1803" y="107607"/>
                  </a:lnTo>
                  <a:lnTo>
                    <a:pt x="0" y="109410"/>
                  </a:lnTo>
                  <a:lnTo>
                    <a:pt x="0" y="120611"/>
                  </a:lnTo>
                  <a:lnTo>
                    <a:pt x="1803" y="122415"/>
                  </a:lnTo>
                  <a:lnTo>
                    <a:pt x="139687" y="122415"/>
                  </a:lnTo>
                  <a:lnTo>
                    <a:pt x="141503" y="120611"/>
                  </a:lnTo>
                  <a:lnTo>
                    <a:pt x="141503" y="118376"/>
                  </a:lnTo>
                  <a:lnTo>
                    <a:pt x="141503" y="109410"/>
                  </a:lnTo>
                  <a:close/>
                </a:path>
                <a:path w="141604" h="167004">
                  <a:moveTo>
                    <a:pt x="141503" y="1816"/>
                  </a:moveTo>
                  <a:lnTo>
                    <a:pt x="139687" y="0"/>
                  </a:lnTo>
                  <a:lnTo>
                    <a:pt x="1803" y="0"/>
                  </a:lnTo>
                  <a:lnTo>
                    <a:pt x="0" y="1816"/>
                  </a:lnTo>
                  <a:lnTo>
                    <a:pt x="0" y="13004"/>
                  </a:lnTo>
                  <a:lnTo>
                    <a:pt x="1803" y="14820"/>
                  </a:lnTo>
                  <a:lnTo>
                    <a:pt x="139687" y="14820"/>
                  </a:lnTo>
                  <a:lnTo>
                    <a:pt x="141503" y="13004"/>
                  </a:lnTo>
                  <a:lnTo>
                    <a:pt x="141503" y="10782"/>
                  </a:lnTo>
                  <a:lnTo>
                    <a:pt x="141503" y="181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734948" y="4417222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4" h="122554">
                  <a:moveTo>
                    <a:pt x="158307" y="85369"/>
                  </a:moveTo>
                  <a:lnTo>
                    <a:pt x="98285" y="85369"/>
                  </a:lnTo>
                  <a:lnTo>
                    <a:pt x="98285" y="116438"/>
                  </a:lnTo>
                  <a:lnTo>
                    <a:pt x="98570" y="118715"/>
                  </a:lnTo>
                  <a:lnTo>
                    <a:pt x="98680" y="119598"/>
                  </a:lnTo>
                  <a:lnTo>
                    <a:pt x="98804" y="120585"/>
                  </a:lnTo>
                  <a:lnTo>
                    <a:pt x="104223" y="122000"/>
                  </a:lnTo>
                  <a:lnTo>
                    <a:pt x="107133" y="119598"/>
                  </a:lnTo>
                  <a:lnTo>
                    <a:pt x="158307" y="85369"/>
                  </a:lnTo>
                  <a:close/>
                </a:path>
                <a:path w="191134" h="122554">
                  <a:moveTo>
                    <a:pt x="102581" y="0"/>
                  </a:moveTo>
                  <a:lnTo>
                    <a:pt x="99046" y="2020"/>
                  </a:lnTo>
                  <a:lnTo>
                    <a:pt x="98537" y="3790"/>
                  </a:lnTo>
                  <a:lnTo>
                    <a:pt x="98537" y="35361"/>
                  </a:lnTo>
                  <a:lnTo>
                    <a:pt x="91597" y="35831"/>
                  </a:lnTo>
                  <a:lnTo>
                    <a:pt x="51463" y="45911"/>
                  </a:lnTo>
                  <a:lnTo>
                    <a:pt x="13845" y="76636"/>
                  </a:lnTo>
                  <a:lnTo>
                    <a:pt x="0" y="112625"/>
                  </a:lnTo>
                  <a:lnTo>
                    <a:pt x="3253" y="121239"/>
                  </a:lnTo>
                  <a:lnTo>
                    <a:pt x="7836" y="118715"/>
                  </a:lnTo>
                  <a:lnTo>
                    <a:pt x="14515" y="110411"/>
                  </a:lnTo>
                  <a:lnTo>
                    <a:pt x="24915" y="100070"/>
                  </a:lnTo>
                  <a:lnTo>
                    <a:pt x="40659" y="91431"/>
                  </a:lnTo>
                  <a:lnTo>
                    <a:pt x="58712" y="87364"/>
                  </a:lnTo>
                  <a:lnTo>
                    <a:pt x="77516" y="85627"/>
                  </a:lnTo>
                  <a:lnTo>
                    <a:pt x="88383" y="85369"/>
                  </a:lnTo>
                  <a:lnTo>
                    <a:pt x="158307" y="85369"/>
                  </a:lnTo>
                  <a:lnTo>
                    <a:pt x="187382" y="65921"/>
                  </a:lnTo>
                  <a:lnTo>
                    <a:pt x="190796" y="63901"/>
                  </a:lnTo>
                  <a:lnTo>
                    <a:pt x="190796" y="58348"/>
                  </a:lnTo>
                  <a:lnTo>
                    <a:pt x="187504" y="56328"/>
                  </a:lnTo>
                  <a:lnTo>
                    <a:pt x="105872" y="759"/>
                  </a:lnTo>
                  <a:lnTo>
                    <a:pt x="10258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725516" y="4403748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4" h="122554">
                  <a:moveTo>
                    <a:pt x="158311" y="85368"/>
                  </a:moveTo>
                  <a:lnTo>
                    <a:pt x="98287" y="85368"/>
                  </a:lnTo>
                  <a:lnTo>
                    <a:pt x="98287" y="116438"/>
                  </a:lnTo>
                  <a:lnTo>
                    <a:pt x="98567" y="118715"/>
                  </a:lnTo>
                  <a:lnTo>
                    <a:pt x="98675" y="119598"/>
                  </a:lnTo>
                  <a:lnTo>
                    <a:pt x="98796" y="120585"/>
                  </a:lnTo>
                  <a:lnTo>
                    <a:pt x="104223" y="121998"/>
                  </a:lnTo>
                  <a:lnTo>
                    <a:pt x="107135" y="119598"/>
                  </a:lnTo>
                  <a:lnTo>
                    <a:pt x="158311" y="85368"/>
                  </a:lnTo>
                  <a:close/>
                </a:path>
                <a:path w="191134" h="122554">
                  <a:moveTo>
                    <a:pt x="102581" y="0"/>
                  </a:moveTo>
                  <a:lnTo>
                    <a:pt x="99047" y="2020"/>
                  </a:lnTo>
                  <a:lnTo>
                    <a:pt x="98537" y="3790"/>
                  </a:lnTo>
                  <a:lnTo>
                    <a:pt x="98537" y="35360"/>
                  </a:lnTo>
                  <a:lnTo>
                    <a:pt x="91597" y="35830"/>
                  </a:lnTo>
                  <a:lnTo>
                    <a:pt x="51464" y="45911"/>
                  </a:lnTo>
                  <a:lnTo>
                    <a:pt x="13843" y="76635"/>
                  </a:lnTo>
                  <a:lnTo>
                    <a:pt x="0" y="112625"/>
                  </a:lnTo>
                  <a:lnTo>
                    <a:pt x="3253" y="121239"/>
                  </a:lnTo>
                  <a:lnTo>
                    <a:pt x="7837" y="118715"/>
                  </a:lnTo>
                  <a:lnTo>
                    <a:pt x="14517" y="110411"/>
                  </a:lnTo>
                  <a:lnTo>
                    <a:pt x="24917" y="100070"/>
                  </a:lnTo>
                  <a:lnTo>
                    <a:pt x="40660" y="91431"/>
                  </a:lnTo>
                  <a:lnTo>
                    <a:pt x="58713" y="87363"/>
                  </a:lnTo>
                  <a:lnTo>
                    <a:pt x="77517" y="85625"/>
                  </a:lnTo>
                  <a:lnTo>
                    <a:pt x="88387" y="85368"/>
                  </a:lnTo>
                  <a:lnTo>
                    <a:pt x="158311" y="85368"/>
                  </a:lnTo>
                  <a:lnTo>
                    <a:pt x="187384" y="65921"/>
                  </a:lnTo>
                  <a:lnTo>
                    <a:pt x="190797" y="63901"/>
                  </a:lnTo>
                  <a:lnTo>
                    <a:pt x="190797" y="58348"/>
                  </a:lnTo>
                  <a:lnTo>
                    <a:pt x="187505" y="56327"/>
                  </a:lnTo>
                  <a:lnTo>
                    <a:pt x="105873" y="759"/>
                  </a:lnTo>
                  <a:lnTo>
                    <a:pt x="102581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/>
          <p:nvPr/>
        </p:nvSpPr>
        <p:spPr>
          <a:xfrm>
            <a:off x="6753631" y="4315726"/>
            <a:ext cx="1560830" cy="278130"/>
          </a:xfrm>
          <a:custGeom>
            <a:avLst/>
            <a:gdLst/>
            <a:ahLst/>
            <a:cxnLst/>
            <a:rect l="l" t="t" r="r" b="b"/>
            <a:pathLst>
              <a:path w="1560829" h="278129">
                <a:moveTo>
                  <a:pt x="1279334" y="219443"/>
                </a:moveTo>
                <a:lnTo>
                  <a:pt x="1279321" y="163512"/>
                </a:lnTo>
                <a:lnTo>
                  <a:pt x="1275613" y="159270"/>
                </a:lnTo>
                <a:lnTo>
                  <a:pt x="88722" y="159385"/>
                </a:lnTo>
                <a:lnTo>
                  <a:pt x="80759" y="155143"/>
                </a:lnTo>
                <a:lnTo>
                  <a:pt x="80746" y="105892"/>
                </a:lnTo>
                <a:lnTo>
                  <a:pt x="77190" y="105448"/>
                </a:lnTo>
                <a:lnTo>
                  <a:pt x="0" y="187807"/>
                </a:lnTo>
                <a:lnTo>
                  <a:pt x="0" y="195414"/>
                </a:lnTo>
                <a:lnTo>
                  <a:pt x="77203" y="277749"/>
                </a:lnTo>
                <a:lnTo>
                  <a:pt x="80772" y="277317"/>
                </a:lnTo>
                <a:lnTo>
                  <a:pt x="80759" y="228066"/>
                </a:lnTo>
                <a:lnTo>
                  <a:pt x="88734" y="223812"/>
                </a:lnTo>
                <a:lnTo>
                  <a:pt x="1265885" y="223697"/>
                </a:lnTo>
                <a:lnTo>
                  <a:pt x="1275613" y="223697"/>
                </a:lnTo>
                <a:lnTo>
                  <a:pt x="1279334" y="219443"/>
                </a:lnTo>
                <a:close/>
              </a:path>
              <a:path w="1560829" h="278129">
                <a:moveTo>
                  <a:pt x="1560664" y="82334"/>
                </a:moveTo>
                <a:lnTo>
                  <a:pt x="1483461" y="0"/>
                </a:lnTo>
                <a:lnTo>
                  <a:pt x="1479892" y="431"/>
                </a:lnTo>
                <a:lnTo>
                  <a:pt x="1479892" y="49682"/>
                </a:lnTo>
                <a:lnTo>
                  <a:pt x="1471930" y="53924"/>
                </a:lnTo>
                <a:lnTo>
                  <a:pt x="294767" y="54051"/>
                </a:lnTo>
                <a:lnTo>
                  <a:pt x="285038" y="54051"/>
                </a:lnTo>
                <a:lnTo>
                  <a:pt x="281330" y="58305"/>
                </a:lnTo>
                <a:lnTo>
                  <a:pt x="281330" y="114236"/>
                </a:lnTo>
                <a:lnTo>
                  <a:pt x="285038" y="118491"/>
                </a:lnTo>
                <a:lnTo>
                  <a:pt x="1471930" y="118351"/>
                </a:lnTo>
                <a:lnTo>
                  <a:pt x="1479905" y="122605"/>
                </a:lnTo>
                <a:lnTo>
                  <a:pt x="1479918" y="171856"/>
                </a:lnTo>
                <a:lnTo>
                  <a:pt x="1483474" y="172288"/>
                </a:lnTo>
                <a:lnTo>
                  <a:pt x="1560664" y="89941"/>
                </a:lnTo>
                <a:lnTo>
                  <a:pt x="1560664" y="8233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6894802" y="4524909"/>
            <a:ext cx="36703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PDF,</a:t>
            </a:r>
            <a:r>
              <a:rPr dirty="0" sz="600" spc="-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7482958" y="4258181"/>
            <a:ext cx="61404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60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6738811" y="6208445"/>
            <a:ext cx="1522730" cy="275590"/>
          </a:xfrm>
          <a:custGeom>
            <a:avLst/>
            <a:gdLst/>
            <a:ahLst/>
            <a:cxnLst/>
            <a:rect l="l" t="t" r="r" b="b"/>
            <a:pathLst>
              <a:path w="1522729" h="275589">
                <a:moveTo>
                  <a:pt x="1279321" y="58064"/>
                </a:moveTo>
                <a:lnTo>
                  <a:pt x="1275600" y="53822"/>
                </a:lnTo>
                <a:lnTo>
                  <a:pt x="88709" y="53936"/>
                </a:lnTo>
                <a:lnTo>
                  <a:pt x="80759" y="49695"/>
                </a:lnTo>
                <a:lnTo>
                  <a:pt x="80733" y="444"/>
                </a:lnTo>
                <a:lnTo>
                  <a:pt x="77177" y="0"/>
                </a:lnTo>
                <a:lnTo>
                  <a:pt x="0" y="82372"/>
                </a:lnTo>
                <a:lnTo>
                  <a:pt x="0" y="89966"/>
                </a:lnTo>
                <a:lnTo>
                  <a:pt x="77190" y="172300"/>
                </a:lnTo>
                <a:lnTo>
                  <a:pt x="80759" y="171869"/>
                </a:lnTo>
                <a:lnTo>
                  <a:pt x="80759" y="122618"/>
                </a:lnTo>
                <a:lnTo>
                  <a:pt x="88734" y="118364"/>
                </a:lnTo>
                <a:lnTo>
                  <a:pt x="1265872" y="118249"/>
                </a:lnTo>
                <a:lnTo>
                  <a:pt x="1275613" y="118249"/>
                </a:lnTo>
                <a:lnTo>
                  <a:pt x="1279321" y="113995"/>
                </a:lnTo>
                <a:lnTo>
                  <a:pt x="1279321" y="58064"/>
                </a:lnTo>
                <a:close/>
              </a:path>
              <a:path w="1522729" h="275589">
                <a:moveTo>
                  <a:pt x="1522247" y="192620"/>
                </a:moveTo>
                <a:lnTo>
                  <a:pt x="1522234" y="185013"/>
                </a:lnTo>
                <a:lnTo>
                  <a:pt x="1445031" y="102679"/>
                </a:lnTo>
                <a:lnTo>
                  <a:pt x="1441475" y="103111"/>
                </a:lnTo>
                <a:lnTo>
                  <a:pt x="1441475" y="152374"/>
                </a:lnTo>
                <a:lnTo>
                  <a:pt x="1433512" y="156616"/>
                </a:lnTo>
                <a:lnTo>
                  <a:pt x="256349" y="156730"/>
                </a:lnTo>
                <a:lnTo>
                  <a:pt x="246621" y="156730"/>
                </a:lnTo>
                <a:lnTo>
                  <a:pt x="242912" y="160985"/>
                </a:lnTo>
                <a:lnTo>
                  <a:pt x="242912" y="216916"/>
                </a:lnTo>
                <a:lnTo>
                  <a:pt x="246621" y="221170"/>
                </a:lnTo>
                <a:lnTo>
                  <a:pt x="1433512" y="221043"/>
                </a:lnTo>
                <a:lnTo>
                  <a:pt x="1441488" y="225285"/>
                </a:lnTo>
                <a:lnTo>
                  <a:pt x="1441500" y="274535"/>
                </a:lnTo>
                <a:lnTo>
                  <a:pt x="1445056" y="274980"/>
                </a:lnTo>
                <a:lnTo>
                  <a:pt x="1522247" y="19262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4602680" y="4033808"/>
            <a:ext cx="2080895" cy="3682365"/>
            <a:chOff x="4602680" y="4033808"/>
            <a:chExt cx="2080895" cy="3682365"/>
          </a:xfrm>
        </p:grpSpPr>
        <p:sp>
          <p:nvSpPr>
            <p:cNvPr id="49" name="object 49" descr=""/>
            <p:cNvSpPr/>
            <p:nvPr/>
          </p:nvSpPr>
          <p:spPr>
            <a:xfrm>
              <a:off x="5773299" y="5893092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59"/>
                  </a:lnTo>
                  <a:lnTo>
                    <a:pt x="10120" y="532545"/>
                  </a:lnTo>
                  <a:lnTo>
                    <a:pt x="22369" y="577073"/>
                  </a:lnTo>
                  <a:lnTo>
                    <a:pt x="39053" y="619576"/>
                  </a:lnTo>
                  <a:lnTo>
                    <a:pt x="59906" y="659787"/>
                  </a:lnTo>
                  <a:lnTo>
                    <a:pt x="84658" y="697438"/>
                  </a:lnTo>
                  <a:lnTo>
                    <a:pt x="113043" y="732262"/>
                  </a:lnTo>
                  <a:lnTo>
                    <a:pt x="144793" y="763990"/>
                  </a:lnTo>
                  <a:lnTo>
                    <a:pt x="179640" y="792356"/>
                  </a:lnTo>
                  <a:lnTo>
                    <a:pt x="217317" y="817092"/>
                  </a:lnTo>
                  <a:lnTo>
                    <a:pt x="257555" y="837931"/>
                  </a:lnTo>
                  <a:lnTo>
                    <a:pt x="300087" y="854604"/>
                  </a:lnTo>
                  <a:lnTo>
                    <a:pt x="344646" y="866845"/>
                  </a:lnTo>
                  <a:lnTo>
                    <a:pt x="390963" y="874386"/>
                  </a:lnTo>
                  <a:lnTo>
                    <a:pt x="438772" y="876959"/>
                  </a:lnTo>
                  <a:lnTo>
                    <a:pt x="486582" y="874386"/>
                  </a:lnTo>
                  <a:lnTo>
                    <a:pt x="532900" y="866845"/>
                  </a:lnTo>
                  <a:lnTo>
                    <a:pt x="577460" y="854604"/>
                  </a:lnTo>
                  <a:lnTo>
                    <a:pt x="619993" y="837931"/>
                  </a:lnTo>
                  <a:lnTo>
                    <a:pt x="660232" y="817092"/>
                  </a:lnTo>
                  <a:lnTo>
                    <a:pt x="697909" y="792356"/>
                  </a:lnTo>
                  <a:lnTo>
                    <a:pt x="732757" y="763990"/>
                  </a:lnTo>
                  <a:lnTo>
                    <a:pt x="764507" y="732262"/>
                  </a:lnTo>
                  <a:lnTo>
                    <a:pt x="792893" y="697438"/>
                  </a:lnTo>
                  <a:lnTo>
                    <a:pt x="817645" y="659787"/>
                  </a:lnTo>
                  <a:lnTo>
                    <a:pt x="838498" y="619576"/>
                  </a:lnTo>
                  <a:lnTo>
                    <a:pt x="855182" y="577073"/>
                  </a:lnTo>
                  <a:lnTo>
                    <a:pt x="867431" y="532545"/>
                  </a:lnTo>
                  <a:lnTo>
                    <a:pt x="874977" y="486259"/>
                  </a:lnTo>
                  <a:lnTo>
                    <a:pt x="877552" y="438484"/>
                  </a:lnTo>
                  <a:lnTo>
                    <a:pt x="874977" y="390705"/>
                  </a:lnTo>
                  <a:lnTo>
                    <a:pt x="867431" y="344417"/>
                  </a:lnTo>
                  <a:lnTo>
                    <a:pt x="855182" y="299887"/>
                  </a:lnTo>
                  <a:lnTo>
                    <a:pt x="838498" y="257382"/>
                  </a:lnTo>
                  <a:lnTo>
                    <a:pt x="817645" y="217170"/>
                  </a:lnTo>
                  <a:lnTo>
                    <a:pt x="792893" y="179519"/>
                  </a:lnTo>
                  <a:lnTo>
                    <a:pt x="764507" y="144695"/>
                  </a:lnTo>
                  <a:lnTo>
                    <a:pt x="732757" y="112966"/>
                  </a:lnTo>
                  <a:lnTo>
                    <a:pt x="697909" y="84600"/>
                  </a:lnTo>
                  <a:lnTo>
                    <a:pt x="660232" y="59864"/>
                  </a:lnTo>
                  <a:lnTo>
                    <a:pt x="619993" y="39026"/>
                  </a:lnTo>
                  <a:lnTo>
                    <a:pt x="577460" y="22353"/>
                  </a:lnTo>
                  <a:lnTo>
                    <a:pt x="532900" y="10113"/>
                  </a:lnTo>
                  <a:lnTo>
                    <a:pt x="486582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997283" y="6502857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60"/>
                  </a:moveTo>
                  <a:lnTo>
                    <a:pt x="354838" y="23660"/>
                  </a:lnTo>
                  <a:lnTo>
                    <a:pt x="343763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80" y="18694"/>
                  </a:lnTo>
                  <a:lnTo>
                    <a:pt x="77393" y="23660"/>
                  </a:lnTo>
                  <a:lnTo>
                    <a:pt x="0" y="23660"/>
                  </a:lnTo>
                  <a:lnTo>
                    <a:pt x="0" y="96431"/>
                  </a:lnTo>
                  <a:lnTo>
                    <a:pt x="152" y="96431"/>
                  </a:lnTo>
                  <a:lnTo>
                    <a:pt x="0" y="96888"/>
                  </a:lnTo>
                  <a:lnTo>
                    <a:pt x="41694" y="154101"/>
                  </a:lnTo>
                  <a:lnTo>
                    <a:pt x="88480" y="175069"/>
                  </a:lnTo>
                  <a:lnTo>
                    <a:pt x="147815" y="188823"/>
                  </a:lnTo>
                  <a:lnTo>
                    <a:pt x="216128" y="193763"/>
                  </a:lnTo>
                  <a:lnTo>
                    <a:pt x="284441" y="188823"/>
                  </a:lnTo>
                  <a:lnTo>
                    <a:pt x="343763" y="175069"/>
                  </a:lnTo>
                  <a:lnTo>
                    <a:pt x="390550" y="154101"/>
                  </a:lnTo>
                  <a:lnTo>
                    <a:pt x="421233" y="127508"/>
                  </a:lnTo>
                  <a:lnTo>
                    <a:pt x="432257" y="96888"/>
                  </a:lnTo>
                  <a:lnTo>
                    <a:pt x="432092" y="96431"/>
                  </a:lnTo>
                  <a:lnTo>
                    <a:pt x="432257" y="96431"/>
                  </a:lnTo>
                  <a:lnTo>
                    <a:pt x="432257" y="2366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996392" y="642909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27" y="0"/>
                  </a:moveTo>
                  <a:lnTo>
                    <a:pt x="147814" y="4938"/>
                  </a:lnTo>
                  <a:lnTo>
                    <a:pt x="88486" y="18690"/>
                  </a:lnTo>
                  <a:lnTo>
                    <a:pt x="41700" y="39660"/>
                  </a:lnTo>
                  <a:lnTo>
                    <a:pt x="11018" y="66251"/>
                  </a:lnTo>
                  <a:lnTo>
                    <a:pt x="0" y="96870"/>
                  </a:lnTo>
                  <a:lnTo>
                    <a:pt x="11018" y="127492"/>
                  </a:lnTo>
                  <a:lnTo>
                    <a:pt x="41700" y="154086"/>
                  </a:lnTo>
                  <a:lnTo>
                    <a:pt x="88486" y="175057"/>
                  </a:lnTo>
                  <a:lnTo>
                    <a:pt x="147814" y="188809"/>
                  </a:lnTo>
                  <a:lnTo>
                    <a:pt x="216127" y="193748"/>
                  </a:lnTo>
                  <a:lnTo>
                    <a:pt x="284439" y="188809"/>
                  </a:lnTo>
                  <a:lnTo>
                    <a:pt x="343770" y="175057"/>
                  </a:lnTo>
                  <a:lnTo>
                    <a:pt x="390557" y="154086"/>
                  </a:lnTo>
                  <a:lnTo>
                    <a:pt x="421241" y="127492"/>
                  </a:lnTo>
                  <a:lnTo>
                    <a:pt x="432261" y="96870"/>
                  </a:lnTo>
                  <a:lnTo>
                    <a:pt x="421241" y="66251"/>
                  </a:lnTo>
                  <a:lnTo>
                    <a:pt x="390557" y="39660"/>
                  </a:lnTo>
                  <a:lnTo>
                    <a:pt x="343770" y="18690"/>
                  </a:lnTo>
                  <a:lnTo>
                    <a:pt x="284439" y="4938"/>
                  </a:lnTo>
                  <a:lnTo>
                    <a:pt x="2161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997283" y="639709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72"/>
                  </a:moveTo>
                  <a:lnTo>
                    <a:pt x="354863" y="23672"/>
                  </a:lnTo>
                  <a:lnTo>
                    <a:pt x="343763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80" y="18694"/>
                  </a:lnTo>
                  <a:lnTo>
                    <a:pt x="77368" y="23672"/>
                  </a:lnTo>
                  <a:lnTo>
                    <a:pt x="0" y="23672"/>
                  </a:lnTo>
                  <a:lnTo>
                    <a:pt x="0" y="96443"/>
                  </a:lnTo>
                  <a:lnTo>
                    <a:pt x="152" y="96443"/>
                  </a:lnTo>
                  <a:lnTo>
                    <a:pt x="0" y="96888"/>
                  </a:lnTo>
                  <a:lnTo>
                    <a:pt x="41694" y="154101"/>
                  </a:lnTo>
                  <a:lnTo>
                    <a:pt x="88480" y="175069"/>
                  </a:lnTo>
                  <a:lnTo>
                    <a:pt x="147815" y="188823"/>
                  </a:lnTo>
                  <a:lnTo>
                    <a:pt x="216128" y="193751"/>
                  </a:lnTo>
                  <a:lnTo>
                    <a:pt x="284441" y="188823"/>
                  </a:lnTo>
                  <a:lnTo>
                    <a:pt x="343763" y="175069"/>
                  </a:lnTo>
                  <a:lnTo>
                    <a:pt x="390550" y="154101"/>
                  </a:lnTo>
                  <a:lnTo>
                    <a:pt x="421233" y="127508"/>
                  </a:lnTo>
                  <a:lnTo>
                    <a:pt x="432257" y="96888"/>
                  </a:lnTo>
                  <a:lnTo>
                    <a:pt x="432092" y="96443"/>
                  </a:lnTo>
                  <a:lnTo>
                    <a:pt x="432257" y="96443"/>
                  </a:lnTo>
                  <a:lnTo>
                    <a:pt x="432257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996392" y="6323314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27" y="0"/>
                  </a:moveTo>
                  <a:lnTo>
                    <a:pt x="147814" y="4940"/>
                  </a:lnTo>
                  <a:lnTo>
                    <a:pt x="88486" y="18695"/>
                  </a:lnTo>
                  <a:lnTo>
                    <a:pt x="41700" y="39668"/>
                  </a:lnTo>
                  <a:lnTo>
                    <a:pt x="11018" y="66262"/>
                  </a:lnTo>
                  <a:lnTo>
                    <a:pt x="0" y="96878"/>
                  </a:lnTo>
                  <a:lnTo>
                    <a:pt x="11018" y="127508"/>
                  </a:lnTo>
                  <a:lnTo>
                    <a:pt x="41700" y="154107"/>
                  </a:lnTo>
                  <a:lnTo>
                    <a:pt x="88486" y="175080"/>
                  </a:lnTo>
                  <a:lnTo>
                    <a:pt x="147814" y="188834"/>
                  </a:lnTo>
                  <a:lnTo>
                    <a:pt x="216127" y="193772"/>
                  </a:lnTo>
                  <a:lnTo>
                    <a:pt x="284439" y="188834"/>
                  </a:lnTo>
                  <a:lnTo>
                    <a:pt x="343770" y="175080"/>
                  </a:lnTo>
                  <a:lnTo>
                    <a:pt x="390557" y="154107"/>
                  </a:lnTo>
                  <a:lnTo>
                    <a:pt x="421241" y="127508"/>
                  </a:lnTo>
                  <a:lnTo>
                    <a:pt x="432261" y="96878"/>
                  </a:lnTo>
                  <a:lnTo>
                    <a:pt x="421241" y="66262"/>
                  </a:lnTo>
                  <a:lnTo>
                    <a:pt x="390557" y="39671"/>
                  </a:lnTo>
                  <a:lnTo>
                    <a:pt x="343770" y="18698"/>
                  </a:lnTo>
                  <a:lnTo>
                    <a:pt x="284439" y="4943"/>
                  </a:lnTo>
                  <a:lnTo>
                    <a:pt x="2161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997283" y="6293104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432257" y="23660"/>
                  </a:moveTo>
                  <a:lnTo>
                    <a:pt x="354838" y="23660"/>
                  </a:lnTo>
                  <a:lnTo>
                    <a:pt x="343763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80" y="18694"/>
                  </a:lnTo>
                  <a:lnTo>
                    <a:pt x="77393" y="23660"/>
                  </a:lnTo>
                  <a:lnTo>
                    <a:pt x="0" y="23660"/>
                  </a:lnTo>
                  <a:lnTo>
                    <a:pt x="0" y="96431"/>
                  </a:lnTo>
                  <a:lnTo>
                    <a:pt x="152" y="96431"/>
                  </a:lnTo>
                  <a:lnTo>
                    <a:pt x="0" y="96875"/>
                  </a:lnTo>
                  <a:lnTo>
                    <a:pt x="41694" y="154101"/>
                  </a:lnTo>
                  <a:lnTo>
                    <a:pt x="88480" y="175069"/>
                  </a:lnTo>
                  <a:lnTo>
                    <a:pt x="147815" y="188823"/>
                  </a:lnTo>
                  <a:lnTo>
                    <a:pt x="216128" y="193763"/>
                  </a:lnTo>
                  <a:lnTo>
                    <a:pt x="284441" y="188823"/>
                  </a:lnTo>
                  <a:lnTo>
                    <a:pt x="343763" y="175069"/>
                  </a:lnTo>
                  <a:lnTo>
                    <a:pt x="390550" y="154101"/>
                  </a:lnTo>
                  <a:lnTo>
                    <a:pt x="421233" y="127508"/>
                  </a:lnTo>
                  <a:lnTo>
                    <a:pt x="432257" y="96875"/>
                  </a:lnTo>
                  <a:lnTo>
                    <a:pt x="432092" y="96431"/>
                  </a:lnTo>
                  <a:lnTo>
                    <a:pt x="432257" y="96431"/>
                  </a:lnTo>
                  <a:lnTo>
                    <a:pt x="432257" y="2366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996392" y="621932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27" y="0"/>
                  </a:moveTo>
                  <a:lnTo>
                    <a:pt x="147814" y="4940"/>
                  </a:lnTo>
                  <a:lnTo>
                    <a:pt x="88486" y="18696"/>
                  </a:lnTo>
                  <a:lnTo>
                    <a:pt x="41700" y="39669"/>
                  </a:lnTo>
                  <a:lnTo>
                    <a:pt x="11018" y="66263"/>
                  </a:lnTo>
                  <a:lnTo>
                    <a:pt x="0" y="96879"/>
                  </a:lnTo>
                  <a:lnTo>
                    <a:pt x="11018" y="127505"/>
                  </a:lnTo>
                  <a:lnTo>
                    <a:pt x="41700" y="154102"/>
                  </a:lnTo>
                  <a:lnTo>
                    <a:pt x="88486" y="175074"/>
                  </a:lnTo>
                  <a:lnTo>
                    <a:pt x="147814" y="188827"/>
                  </a:lnTo>
                  <a:lnTo>
                    <a:pt x="216127" y="193766"/>
                  </a:lnTo>
                  <a:lnTo>
                    <a:pt x="284439" y="188827"/>
                  </a:lnTo>
                  <a:lnTo>
                    <a:pt x="343770" y="175074"/>
                  </a:lnTo>
                  <a:lnTo>
                    <a:pt x="390557" y="154102"/>
                  </a:lnTo>
                  <a:lnTo>
                    <a:pt x="421241" y="127505"/>
                  </a:lnTo>
                  <a:lnTo>
                    <a:pt x="432261" y="96879"/>
                  </a:lnTo>
                  <a:lnTo>
                    <a:pt x="421241" y="66263"/>
                  </a:lnTo>
                  <a:lnTo>
                    <a:pt x="390557" y="39669"/>
                  </a:lnTo>
                  <a:lnTo>
                    <a:pt x="343770" y="18696"/>
                  </a:lnTo>
                  <a:lnTo>
                    <a:pt x="284439" y="4940"/>
                  </a:lnTo>
                  <a:lnTo>
                    <a:pt x="2161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997064" y="618875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26" y="0"/>
                  </a:moveTo>
                  <a:lnTo>
                    <a:pt x="147813" y="4938"/>
                  </a:lnTo>
                  <a:lnTo>
                    <a:pt x="88485" y="18691"/>
                  </a:lnTo>
                  <a:lnTo>
                    <a:pt x="41700" y="39664"/>
                  </a:lnTo>
                  <a:lnTo>
                    <a:pt x="11018" y="66260"/>
                  </a:lnTo>
                  <a:lnTo>
                    <a:pt x="0" y="96887"/>
                  </a:lnTo>
                  <a:lnTo>
                    <a:pt x="11018" y="127505"/>
                  </a:lnTo>
                  <a:lnTo>
                    <a:pt x="41700" y="154099"/>
                  </a:lnTo>
                  <a:lnTo>
                    <a:pt x="88485" y="175071"/>
                  </a:lnTo>
                  <a:lnTo>
                    <a:pt x="147813" y="188825"/>
                  </a:lnTo>
                  <a:lnTo>
                    <a:pt x="216126" y="193765"/>
                  </a:lnTo>
                  <a:lnTo>
                    <a:pt x="284441" y="188825"/>
                  </a:lnTo>
                  <a:lnTo>
                    <a:pt x="343770" y="175071"/>
                  </a:lnTo>
                  <a:lnTo>
                    <a:pt x="390554" y="154099"/>
                  </a:lnTo>
                  <a:lnTo>
                    <a:pt x="421234" y="127505"/>
                  </a:lnTo>
                  <a:lnTo>
                    <a:pt x="432252" y="96887"/>
                  </a:lnTo>
                  <a:lnTo>
                    <a:pt x="421234" y="66260"/>
                  </a:lnTo>
                  <a:lnTo>
                    <a:pt x="390554" y="39664"/>
                  </a:lnTo>
                  <a:lnTo>
                    <a:pt x="343770" y="18691"/>
                  </a:lnTo>
                  <a:lnTo>
                    <a:pt x="284441" y="4938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4731" y="5953231"/>
              <a:ext cx="196907" cy="210574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5805652" y="4033808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1" y="0"/>
                  </a:moveTo>
                  <a:lnTo>
                    <a:pt x="390962" y="2572"/>
                  </a:lnTo>
                  <a:lnTo>
                    <a:pt x="344645" y="10113"/>
                  </a:lnTo>
                  <a:lnTo>
                    <a:pt x="300086" y="22353"/>
                  </a:lnTo>
                  <a:lnTo>
                    <a:pt x="257554" y="39026"/>
                  </a:lnTo>
                  <a:lnTo>
                    <a:pt x="217316" y="59864"/>
                  </a:lnTo>
                  <a:lnTo>
                    <a:pt x="179639" y="84600"/>
                  </a:lnTo>
                  <a:lnTo>
                    <a:pt x="144792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5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5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2" y="764001"/>
                  </a:lnTo>
                  <a:lnTo>
                    <a:pt x="179639" y="792367"/>
                  </a:lnTo>
                  <a:lnTo>
                    <a:pt x="217316" y="817103"/>
                  </a:lnTo>
                  <a:lnTo>
                    <a:pt x="257554" y="837941"/>
                  </a:lnTo>
                  <a:lnTo>
                    <a:pt x="300086" y="854614"/>
                  </a:lnTo>
                  <a:lnTo>
                    <a:pt x="344645" y="866854"/>
                  </a:lnTo>
                  <a:lnTo>
                    <a:pt x="390962" y="874395"/>
                  </a:lnTo>
                  <a:lnTo>
                    <a:pt x="438771" y="876968"/>
                  </a:lnTo>
                  <a:lnTo>
                    <a:pt x="486579" y="874395"/>
                  </a:lnTo>
                  <a:lnTo>
                    <a:pt x="532896" y="866854"/>
                  </a:lnTo>
                  <a:lnTo>
                    <a:pt x="577455" y="854614"/>
                  </a:lnTo>
                  <a:lnTo>
                    <a:pt x="619987" y="837941"/>
                  </a:lnTo>
                  <a:lnTo>
                    <a:pt x="660226" y="817103"/>
                  </a:lnTo>
                  <a:lnTo>
                    <a:pt x="697902" y="792367"/>
                  </a:lnTo>
                  <a:lnTo>
                    <a:pt x="732749" y="764001"/>
                  </a:lnTo>
                  <a:lnTo>
                    <a:pt x="764499" y="732272"/>
                  </a:lnTo>
                  <a:lnTo>
                    <a:pt x="792884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2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2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4" y="179519"/>
                  </a:lnTo>
                  <a:lnTo>
                    <a:pt x="764499" y="144695"/>
                  </a:lnTo>
                  <a:lnTo>
                    <a:pt x="732749" y="112966"/>
                  </a:lnTo>
                  <a:lnTo>
                    <a:pt x="697902" y="84600"/>
                  </a:lnTo>
                  <a:lnTo>
                    <a:pt x="660226" y="59864"/>
                  </a:lnTo>
                  <a:lnTo>
                    <a:pt x="619987" y="39026"/>
                  </a:lnTo>
                  <a:lnTo>
                    <a:pt x="577455" y="22353"/>
                  </a:lnTo>
                  <a:lnTo>
                    <a:pt x="532896" y="10113"/>
                  </a:lnTo>
                  <a:lnTo>
                    <a:pt x="486579" y="2572"/>
                  </a:lnTo>
                  <a:lnTo>
                    <a:pt x="4387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5933183" y="4220335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85" y="0"/>
                  </a:moveTo>
                  <a:lnTo>
                    <a:pt x="7392" y="0"/>
                  </a:lnTo>
                  <a:lnTo>
                    <a:pt x="0" y="7387"/>
                  </a:lnTo>
                  <a:lnTo>
                    <a:pt x="0" y="436584"/>
                  </a:lnTo>
                  <a:lnTo>
                    <a:pt x="7392" y="443980"/>
                  </a:lnTo>
                  <a:lnTo>
                    <a:pt x="595985" y="443971"/>
                  </a:lnTo>
                  <a:lnTo>
                    <a:pt x="603378" y="436584"/>
                  </a:lnTo>
                  <a:lnTo>
                    <a:pt x="603378" y="427451"/>
                  </a:lnTo>
                  <a:lnTo>
                    <a:pt x="603378" y="7387"/>
                  </a:lnTo>
                  <a:lnTo>
                    <a:pt x="595985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956533" y="4243811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5023" y="0"/>
                  </a:moveTo>
                  <a:lnTo>
                    <a:pt x="7391" y="0"/>
                  </a:lnTo>
                  <a:lnTo>
                    <a:pt x="0" y="7395"/>
                  </a:lnTo>
                  <a:lnTo>
                    <a:pt x="0" y="387717"/>
                  </a:lnTo>
                  <a:lnTo>
                    <a:pt x="7391" y="395104"/>
                  </a:lnTo>
                  <a:lnTo>
                    <a:pt x="545023" y="395095"/>
                  </a:lnTo>
                  <a:lnTo>
                    <a:pt x="552406" y="387717"/>
                  </a:lnTo>
                  <a:lnTo>
                    <a:pt x="552406" y="378575"/>
                  </a:lnTo>
                  <a:lnTo>
                    <a:pt x="552406" y="7387"/>
                  </a:lnTo>
                  <a:lnTo>
                    <a:pt x="54502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982830" y="4266717"/>
              <a:ext cx="499109" cy="352425"/>
            </a:xfrm>
            <a:custGeom>
              <a:avLst/>
              <a:gdLst/>
              <a:ahLst/>
              <a:cxnLst/>
              <a:rect l="l" t="t" r="r" b="b"/>
              <a:pathLst>
                <a:path w="499110" h="352425">
                  <a:moveTo>
                    <a:pt x="111010" y="290093"/>
                  </a:moveTo>
                  <a:lnTo>
                    <a:pt x="108127" y="287210"/>
                  </a:lnTo>
                  <a:lnTo>
                    <a:pt x="2882" y="287210"/>
                  </a:lnTo>
                  <a:lnTo>
                    <a:pt x="0" y="290093"/>
                  </a:lnTo>
                  <a:lnTo>
                    <a:pt x="0" y="304419"/>
                  </a:lnTo>
                  <a:lnTo>
                    <a:pt x="2882" y="307301"/>
                  </a:lnTo>
                  <a:lnTo>
                    <a:pt x="108127" y="307301"/>
                  </a:lnTo>
                  <a:lnTo>
                    <a:pt x="111010" y="304419"/>
                  </a:lnTo>
                  <a:lnTo>
                    <a:pt x="111010" y="300875"/>
                  </a:lnTo>
                  <a:lnTo>
                    <a:pt x="111010" y="290093"/>
                  </a:lnTo>
                  <a:close/>
                </a:path>
                <a:path w="499110" h="352425">
                  <a:moveTo>
                    <a:pt x="111010" y="247027"/>
                  </a:moveTo>
                  <a:lnTo>
                    <a:pt x="108127" y="244157"/>
                  </a:lnTo>
                  <a:lnTo>
                    <a:pt x="2882" y="244157"/>
                  </a:lnTo>
                  <a:lnTo>
                    <a:pt x="0" y="247027"/>
                  </a:lnTo>
                  <a:lnTo>
                    <a:pt x="0" y="261366"/>
                  </a:lnTo>
                  <a:lnTo>
                    <a:pt x="2882" y="264248"/>
                  </a:lnTo>
                  <a:lnTo>
                    <a:pt x="108127" y="264248"/>
                  </a:lnTo>
                  <a:lnTo>
                    <a:pt x="111010" y="261366"/>
                  </a:lnTo>
                  <a:lnTo>
                    <a:pt x="111010" y="257822"/>
                  </a:lnTo>
                  <a:lnTo>
                    <a:pt x="111010" y="247027"/>
                  </a:lnTo>
                  <a:close/>
                </a:path>
                <a:path w="499110" h="352425">
                  <a:moveTo>
                    <a:pt x="111010" y="203974"/>
                  </a:moveTo>
                  <a:lnTo>
                    <a:pt x="108127" y="201104"/>
                  </a:lnTo>
                  <a:lnTo>
                    <a:pt x="2882" y="201104"/>
                  </a:lnTo>
                  <a:lnTo>
                    <a:pt x="0" y="203974"/>
                  </a:lnTo>
                  <a:lnTo>
                    <a:pt x="0" y="218313"/>
                  </a:lnTo>
                  <a:lnTo>
                    <a:pt x="2882" y="221195"/>
                  </a:lnTo>
                  <a:lnTo>
                    <a:pt x="108127" y="221195"/>
                  </a:lnTo>
                  <a:lnTo>
                    <a:pt x="111010" y="218313"/>
                  </a:lnTo>
                  <a:lnTo>
                    <a:pt x="111010" y="214769"/>
                  </a:lnTo>
                  <a:lnTo>
                    <a:pt x="111010" y="203974"/>
                  </a:lnTo>
                  <a:close/>
                </a:path>
                <a:path w="499110" h="352425">
                  <a:moveTo>
                    <a:pt x="111010" y="160934"/>
                  </a:moveTo>
                  <a:lnTo>
                    <a:pt x="108127" y="158051"/>
                  </a:lnTo>
                  <a:lnTo>
                    <a:pt x="2882" y="158051"/>
                  </a:lnTo>
                  <a:lnTo>
                    <a:pt x="0" y="160934"/>
                  </a:lnTo>
                  <a:lnTo>
                    <a:pt x="0" y="175260"/>
                  </a:lnTo>
                  <a:lnTo>
                    <a:pt x="2882" y="178142"/>
                  </a:lnTo>
                  <a:lnTo>
                    <a:pt x="108127" y="178142"/>
                  </a:lnTo>
                  <a:lnTo>
                    <a:pt x="111010" y="175260"/>
                  </a:lnTo>
                  <a:lnTo>
                    <a:pt x="111010" y="171716"/>
                  </a:lnTo>
                  <a:lnTo>
                    <a:pt x="111010" y="160934"/>
                  </a:lnTo>
                  <a:close/>
                </a:path>
                <a:path w="499110" h="352425">
                  <a:moveTo>
                    <a:pt x="111010" y="117868"/>
                  </a:moveTo>
                  <a:lnTo>
                    <a:pt x="108127" y="114998"/>
                  </a:lnTo>
                  <a:lnTo>
                    <a:pt x="2882" y="114998"/>
                  </a:lnTo>
                  <a:lnTo>
                    <a:pt x="0" y="117868"/>
                  </a:lnTo>
                  <a:lnTo>
                    <a:pt x="0" y="132207"/>
                  </a:lnTo>
                  <a:lnTo>
                    <a:pt x="2882" y="135089"/>
                  </a:lnTo>
                  <a:lnTo>
                    <a:pt x="108127" y="135089"/>
                  </a:lnTo>
                  <a:lnTo>
                    <a:pt x="111010" y="132207"/>
                  </a:lnTo>
                  <a:lnTo>
                    <a:pt x="111010" y="128663"/>
                  </a:lnTo>
                  <a:lnTo>
                    <a:pt x="111010" y="117868"/>
                  </a:lnTo>
                  <a:close/>
                </a:path>
                <a:path w="499110" h="352425">
                  <a:moveTo>
                    <a:pt x="496900" y="115201"/>
                  </a:moveTo>
                  <a:lnTo>
                    <a:pt x="494030" y="112318"/>
                  </a:lnTo>
                  <a:lnTo>
                    <a:pt x="129971" y="112318"/>
                  </a:lnTo>
                  <a:lnTo>
                    <a:pt x="127088" y="115201"/>
                  </a:lnTo>
                  <a:lnTo>
                    <a:pt x="127088" y="349427"/>
                  </a:lnTo>
                  <a:lnTo>
                    <a:pt x="129971" y="352310"/>
                  </a:lnTo>
                  <a:lnTo>
                    <a:pt x="494030" y="352310"/>
                  </a:lnTo>
                  <a:lnTo>
                    <a:pt x="496900" y="349427"/>
                  </a:lnTo>
                  <a:lnTo>
                    <a:pt x="496900" y="345871"/>
                  </a:lnTo>
                  <a:lnTo>
                    <a:pt x="496900" y="115201"/>
                  </a:lnTo>
                  <a:close/>
                </a:path>
                <a:path w="499110" h="352425">
                  <a:moveTo>
                    <a:pt x="498589" y="2882"/>
                  </a:moveTo>
                  <a:lnTo>
                    <a:pt x="495693" y="0"/>
                  </a:lnTo>
                  <a:lnTo>
                    <a:pt x="2882" y="0"/>
                  </a:lnTo>
                  <a:lnTo>
                    <a:pt x="0" y="2882"/>
                  </a:lnTo>
                  <a:lnTo>
                    <a:pt x="0" y="82334"/>
                  </a:lnTo>
                  <a:lnTo>
                    <a:pt x="2882" y="85204"/>
                  </a:lnTo>
                  <a:lnTo>
                    <a:pt x="495693" y="85204"/>
                  </a:lnTo>
                  <a:lnTo>
                    <a:pt x="498589" y="82334"/>
                  </a:lnTo>
                  <a:lnTo>
                    <a:pt x="498589" y="78778"/>
                  </a:lnTo>
                  <a:lnTo>
                    <a:pt x="498589" y="2882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0824" y="4673050"/>
              <a:ext cx="207010" cy="96996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4602670" y="6697103"/>
              <a:ext cx="1213485" cy="1019175"/>
            </a:xfrm>
            <a:custGeom>
              <a:avLst/>
              <a:gdLst/>
              <a:ahLst/>
              <a:cxnLst/>
              <a:rect l="l" t="t" r="r" b="b"/>
              <a:pathLst>
                <a:path w="1213485" h="1019175">
                  <a:moveTo>
                    <a:pt x="931176" y="133578"/>
                  </a:moveTo>
                  <a:lnTo>
                    <a:pt x="930795" y="127952"/>
                  </a:lnTo>
                  <a:lnTo>
                    <a:pt x="891222" y="88404"/>
                  </a:lnTo>
                  <a:lnTo>
                    <a:pt x="885583" y="88023"/>
                  </a:lnTo>
                  <a:lnTo>
                    <a:pt x="46329" y="926719"/>
                  </a:lnTo>
                  <a:lnTo>
                    <a:pt x="37680" y="929360"/>
                  </a:lnTo>
                  <a:lnTo>
                    <a:pt x="2832" y="894537"/>
                  </a:lnTo>
                  <a:lnTo>
                    <a:pt x="0" y="896734"/>
                  </a:lnTo>
                  <a:lnTo>
                    <a:pt x="3695" y="1009510"/>
                  </a:lnTo>
                  <a:lnTo>
                    <a:pt x="9067" y="1014895"/>
                  </a:lnTo>
                  <a:lnTo>
                    <a:pt x="121920" y="1018590"/>
                  </a:lnTo>
                  <a:lnTo>
                    <a:pt x="124117" y="1015746"/>
                  </a:lnTo>
                  <a:lnTo>
                    <a:pt x="89281" y="980922"/>
                  </a:lnTo>
                  <a:lnTo>
                    <a:pt x="91909" y="972286"/>
                  </a:lnTo>
                  <a:lnTo>
                    <a:pt x="924293" y="140462"/>
                  </a:lnTo>
                  <a:lnTo>
                    <a:pt x="931176" y="133578"/>
                  </a:lnTo>
                  <a:close/>
                </a:path>
                <a:path w="1213485" h="1019175">
                  <a:moveTo>
                    <a:pt x="1213358" y="121856"/>
                  </a:moveTo>
                  <a:lnTo>
                    <a:pt x="1209662" y="9067"/>
                  </a:lnTo>
                  <a:lnTo>
                    <a:pt x="1204290" y="3683"/>
                  </a:lnTo>
                  <a:lnTo>
                    <a:pt x="1091425" y="0"/>
                  </a:lnTo>
                  <a:lnTo>
                    <a:pt x="1089228" y="2832"/>
                  </a:lnTo>
                  <a:lnTo>
                    <a:pt x="1124077" y="37668"/>
                  </a:lnTo>
                  <a:lnTo>
                    <a:pt x="1121435" y="46291"/>
                  </a:lnTo>
                  <a:lnTo>
                    <a:pt x="289064" y="878128"/>
                  </a:lnTo>
                  <a:lnTo>
                    <a:pt x="282181" y="885012"/>
                  </a:lnTo>
                  <a:lnTo>
                    <a:pt x="282562" y="890638"/>
                  </a:lnTo>
                  <a:lnTo>
                    <a:pt x="322135" y="930186"/>
                  </a:lnTo>
                  <a:lnTo>
                    <a:pt x="327774" y="930567"/>
                  </a:lnTo>
                  <a:lnTo>
                    <a:pt x="1167028" y="91859"/>
                  </a:lnTo>
                  <a:lnTo>
                    <a:pt x="1175664" y="89230"/>
                  </a:lnTo>
                  <a:lnTo>
                    <a:pt x="1210525" y="124040"/>
                  </a:lnTo>
                  <a:lnTo>
                    <a:pt x="1213358" y="121856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6849418" y="6132355"/>
            <a:ext cx="27686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508829" y="6429392"/>
            <a:ext cx="61785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600" spc="7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600" spc="7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8366652" y="5998809"/>
            <a:ext cx="1661160" cy="877569"/>
            <a:chOff x="8366652" y="5998809"/>
            <a:chExt cx="1661160" cy="877569"/>
          </a:xfrm>
        </p:grpSpPr>
        <p:sp>
          <p:nvSpPr>
            <p:cNvPr id="67" name="object 67" descr=""/>
            <p:cNvSpPr/>
            <p:nvPr/>
          </p:nvSpPr>
          <p:spPr>
            <a:xfrm>
              <a:off x="8366652" y="5998809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1" y="0"/>
                  </a:moveTo>
                  <a:lnTo>
                    <a:pt x="390962" y="2572"/>
                  </a:lnTo>
                  <a:lnTo>
                    <a:pt x="344645" y="10113"/>
                  </a:lnTo>
                  <a:lnTo>
                    <a:pt x="300086" y="22353"/>
                  </a:lnTo>
                  <a:lnTo>
                    <a:pt x="257554" y="39026"/>
                  </a:lnTo>
                  <a:lnTo>
                    <a:pt x="217316" y="59864"/>
                  </a:lnTo>
                  <a:lnTo>
                    <a:pt x="179639" y="84600"/>
                  </a:lnTo>
                  <a:lnTo>
                    <a:pt x="144792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5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5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2" y="764001"/>
                  </a:lnTo>
                  <a:lnTo>
                    <a:pt x="179639" y="792367"/>
                  </a:lnTo>
                  <a:lnTo>
                    <a:pt x="217316" y="817103"/>
                  </a:lnTo>
                  <a:lnTo>
                    <a:pt x="257554" y="837941"/>
                  </a:lnTo>
                  <a:lnTo>
                    <a:pt x="300086" y="854614"/>
                  </a:lnTo>
                  <a:lnTo>
                    <a:pt x="344645" y="866854"/>
                  </a:lnTo>
                  <a:lnTo>
                    <a:pt x="390962" y="874395"/>
                  </a:lnTo>
                  <a:lnTo>
                    <a:pt x="438771" y="876968"/>
                  </a:lnTo>
                  <a:lnTo>
                    <a:pt x="486579" y="874395"/>
                  </a:lnTo>
                  <a:lnTo>
                    <a:pt x="532896" y="866854"/>
                  </a:lnTo>
                  <a:lnTo>
                    <a:pt x="577455" y="854614"/>
                  </a:lnTo>
                  <a:lnTo>
                    <a:pt x="619987" y="837941"/>
                  </a:lnTo>
                  <a:lnTo>
                    <a:pt x="660226" y="817103"/>
                  </a:lnTo>
                  <a:lnTo>
                    <a:pt x="697902" y="792367"/>
                  </a:lnTo>
                  <a:lnTo>
                    <a:pt x="732749" y="764001"/>
                  </a:lnTo>
                  <a:lnTo>
                    <a:pt x="764499" y="732272"/>
                  </a:lnTo>
                  <a:lnTo>
                    <a:pt x="792884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2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2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4" y="179519"/>
                  </a:lnTo>
                  <a:lnTo>
                    <a:pt x="764499" y="144695"/>
                  </a:lnTo>
                  <a:lnTo>
                    <a:pt x="732749" y="112966"/>
                  </a:lnTo>
                  <a:lnTo>
                    <a:pt x="697902" y="84600"/>
                  </a:lnTo>
                  <a:lnTo>
                    <a:pt x="660226" y="59864"/>
                  </a:lnTo>
                  <a:lnTo>
                    <a:pt x="619987" y="39026"/>
                  </a:lnTo>
                  <a:lnTo>
                    <a:pt x="577455" y="22353"/>
                  </a:lnTo>
                  <a:lnTo>
                    <a:pt x="532896" y="10113"/>
                  </a:lnTo>
                  <a:lnTo>
                    <a:pt x="486579" y="2572"/>
                  </a:lnTo>
                  <a:lnTo>
                    <a:pt x="4387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491000" y="6220457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85" y="0"/>
                  </a:moveTo>
                  <a:lnTo>
                    <a:pt x="7392" y="0"/>
                  </a:lnTo>
                  <a:lnTo>
                    <a:pt x="0" y="7387"/>
                  </a:lnTo>
                  <a:lnTo>
                    <a:pt x="0" y="436585"/>
                  </a:lnTo>
                  <a:lnTo>
                    <a:pt x="7392" y="443972"/>
                  </a:lnTo>
                  <a:lnTo>
                    <a:pt x="595985" y="443972"/>
                  </a:lnTo>
                  <a:lnTo>
                    <a:pt x="603378" y="436585"/>
                  </a:lnTo>
                  <a:lnTo>
                    <a:pt x="603378" y="427443"/>
                  </a:lnTo>
                  <a:lnTo>
                    <a:pt x="603378" y="7387"/>
                  </a:lnTo>
                  <a:lnTo>
                    <a:pt x="595985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514350" y="6243933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5023" y="0"/>
                  </a:moveTo>
                  <a:lnTo>
                    <a:pt x="7391" y="0"/>
                  </a:lnTo>
                  <a:lnTo>
                    <a:pt x="0" y="7395"/>
                  </a:lnTo>
                  <a:lnTo>
                    <a:pt x="0" y="387708"/>
                  </a:lnTo>
                  <a:lnTo>
                    <a:pt x="7391" y="395095"/>
                  </a:lnTo>
                  <a:lnTo>
                    <a:pt x="545023" y="395095"/>
                  </a:lnTo>
                  <a:lnTo>
                    <a:pt x="552406" y="387708"/>
                  </a:lnTo>
                  <a:lnTo>
                    <a:pt x="552406" y="378566"/>
                  </a:lnTo>
                  <a:lnTo>
                    <a:pt x="552406" y="7378"/>
                  </a:lnTo>
                  <a:lnTo>
                    <a:pt x="54502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526869" y="6261925"/>
              <a:ext cx="527050" cy="354965"/>
            </a:xfrm>
            <a:custGeom>
              <a:avLst/>
              <a:gdLst/>
              <a:ahLst/>
              <a:cxnLst/>
              <a:rect l="l" t="t" r="r" b="b"/>
              <a:pathLst>
                <a:path w="527050" h="354965">
                  <a:moveTo>
                    <a:pt x="525132" y="47637"/>
                  </a:moveTo>
                  <a:lnTo>
                    <a:pt x="521639" y="44145"/>
                  </a:lnTo>
                  <a:lnTo>
                    <a:pt x="178663" y="44145"/>
                  </a:lnTo>
                  <a:lnTo>
                    <a:pt x="175183" y="47637"/>
                  </a:lnTo>
                  <a:lnTo>
                    <a:pt x="175183" y="350977"/>
                  </a:lnTo>
                  <a:lnTo>
                    <a:pt x="178663" y="354469"/>
                  </a:lnTo>
                  <a:lnTo>
                    <a:pt x="521639" y="354469"/>
                  </a:lnTo>
                  <a:lnTo>
                    <a:pt x="525132" y="350977"/>
                  </a:lnTo>
                  <a:lnTo>
                    <a:pt x="525132" y="346671"/>
                  </a:lnTo>
                  <a:lnTo>
                    <a:pt x="525132" y="47637"/>
                  </a:lnTo>
                  <a:close/>
                </a:path>
                <a:path w="527050" h="354965">
                  <a:moveTo>
                    <a:pt x="526592" y="3479"/>
                  </a:moveTo>
                  <a:lnTo>
                    <a:pt x="523100" y="0"/>
                  </a:lnTo>
                  <a:lnTo>
                    <a:pt x="3479" y="0"/>
                  </a:lnTo>
                  <a:lnTo>
                    <a:pt x="0" y="3479"/>
                  </a:lnTo>
                  <a:lnTo>
                    <a:pt x="0" y="20866"/>
                  </a:lnTo>
                  <a:lnTo>
                    <a:pt x="3479" y="24345"/>
                  </a:lnTo>
                  <a:lnTo>
                    <a:pt x="523100" y="24345"/>
                  </a:lnTo>
                  <a:lnTo>
                    <a:pt x="526592" y="20866"/>
                  </a:lnTo>
                  <a:lnTo>
                    <a:pt x="526592" y="16560"/>
                  </a:lnTo>
                  <a:lnTo>
                    <a:pt x="526592" y="3479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4228" y="6420868"/>
              <a:ext cx="177191" cy="176889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8527338" y="6306066"/>
              <a:ext cx="154305" cy="310515"/>
            </a:xfrm>
            <a:custGeom>
              <a:avLst/>
              <a:gdLst/>
              <a:ahLst/>
              <a:cxnLst/>
              <a:rect l="l" t="t" r="r" b="b"/>
              <a:pathLst>
                <a:path w="154304" h="310515">
                  <a:moveTo>
                    <a:pt x="150395" y="0"/>
                  </a:moveTo>
                  <a:lnTo>
                    <a:pt x="3478" y="0"/>
                  </a:lnTo>
                  <a:lnTo>
                    <a:pt x="0" y="3491"/>
                  </a:lnTo>
                  <a:lnTo>
                    <a:pt x="0" y="306833"/>
                  </a:lnTo>
                  <a:lnTo>
                    <a:pt x="3478" y="310325"/>
                  </a:lnTo>
                  <a:lnTo>
                    <a:pt x="150395" y="310325"/>
                  </a:lnTo>
                  <a:lnTo>
                    <a:pt x="153889" y="306833"/>
                  </a:lnTo>
                  <a:lnTo>
                    <a:pt x="153889" y="302525"/>
                  </a:lnTo>
                  <a:lnTo>
                    <a:pt x="153889" y="3491"/>
                  </a:lnTo>
                  <a:lnTo>
                    <a:pt x="150395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77425" y="6367597"/>
              <a:ext cx="132383" cy="132158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6619" y="6673846"/>
              <a:ext cx="207009" cy="96992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9284018" y="6207912"/>
              <a:ext cx="743585" cy="274955"/>
            </a:xfrm>
            <a:custGeom>
              <a:avLst/>
              <a:gdLst/>
              <a:ahLst/>
              <a:cxnLst/>
              <a:rect l="l" t="t" r="r" b="b"/>
              <a:pathLst>
                <a:path w="743584" h="274954">
                  <a:moveTo>
                    <a:pt x="631901" y="58064"/>
                  </a:moveTo>
                  <a:lnTo>
                    <a:pt x="628180" y="53809"/>
                  </a:lnTo>
                  <a:lnTo>
                    <a:pt x="88709" y="53924"/>
                  </a:lnTo>
                  <a:lnTo>
                    <a:pt x="80746" y="49682"/>
                  </a:lnTo>
                  <a:lnTo>
                    <a:pt x="80733" y="444"/>
                  </a:lnTo>
                  <a:lnTo>
                    <a:pt x="77177" y="0"/>
                  </a:lnTo>
                  <a:lnTo>
                    <a:pt x="0" y="82359"/>
                  </a:lnTo>
                  <a:lnTo>
                    <a:pt x="0" y="89954"/>
                  </a:lnTo>
                  <a:lnTo>
                    <a:pt x="77190" y="172288"/>
                  </a:lnTo>
                  <a:lnTo>
                    <a:pt x="80759" y="171856"/>
                  </a:lnTo>
                  <a:lnTo>
                    <a:pt x="80746" y="122605"/>
                  </a:lnTo>
                  <a:lnTo>
                    <a:pt x="88722" y="118351"/>
                  </a:lnTo>
                  <a:lnTo>
                    <a:pt x="618451" y="118237"/>
                  </a:lnTo>
                  <a:lnTo>
                    <a:pt x="628180" y="118237"/>
                  </a:lnTo>
                  <a:lnTo>
                    <a:pt x="631901" y="113982"/>
                  </a:lnTo>
                  <a:lnTo>
                    <a:pt x="631901" y="58064"/>
                  </a:lnTo>
                  <a:close/>
                </a:path>
                <a:path w="743584" h="274954">
                  <a:moveTo>
                    <a:pt x="743394" y="192265"/>
                  </a:moveTo>
                  <a:lnTo>
                    <a:pt x="743381" y="184658"/>
                  </a:lnTo>
                  <a:lnTo>
                    <a:pt x="666178" y="102323"/>
                  </a:lnTo>
                  <a:lnTo>
                    <a:pt x="662622" y="102768"/>
                  </a:lnTo>
                  <a:lnTo>
                    <a:pt x="662622" y="152006"/>
                  </a:lnTo>
                  <a:lnTo>
                    <a:pt x="654659" y="156260"/>
                  </a:lnTo>
                  <a:lnTo>
                    <a:pt x="124917" y="156387"/>
                  </a:lnTo>
                  <a:lnTo>
                    <a:pt x="115189" y="156387"/>
                  </a:lnTo>
                  <a:lnTo>
                    <a:pt x="111480" y="160629"/>
                  </a:lnTo>
                  <a:lnTo>
                    <a:pt x="111480" y="216560"/>
                  </a:lnTo>
                  <a:lnTo>
                    <a:pt x="115189" y="220814"/>
                  </a:lnTo>
                  <a:lnTo>
                    <a:pt x="654659" y="220687"/>
                  </a:lnTo>
                  <a:lnTo>
                    <a:pt x="662635" y="224929"/>
                  </a:lnTo>
                  <a:lnTo>
                    <a:pt x="662635" y="274180"/>
                  </a:lnTo>
                  <a:lnTo>
                    <a:pt x="666191" y="274624"/>
                  </a:lnTo>
                  <a:lnTo>
                    <a:pt x="743394" y="192265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 descr=""/>
          <p:cNvGrpSpPr/>
          <p:nvPr/>
        </p:nvGrpSpPr>
        <p:grpSpPr>
          <a:xfrm>
            <a:off x="7615742" y="7763670"/>
            <a:ext cx="877569" cy="877569"/>
            <a:chOff x="7615742" y="7763670"/>
            <a:chExt cx="877569" cy="877569"/>
          </a:xfrm>
        </p:grpSpPr>
        <p:sp>
          <p:nvSpPr>
            <p:cNvPr id="77" name="object 77" descr=""/>
            <p:cNvSpPr/>
            <p:nvPr/>
          </p:nvSpPr>
          <p:spPr>
            <a:xfrm>
              <a:off x="7615742" y="776367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7"/>
                  </a:lnTo>
                  <a:lnTo>
                    <a:pt x="217317" y="817103"/>
                  </a:lnTo>
                  <a:lnTo>
                    <a:pt x="257555" y="837941"/>
                  </a:lnTo>
                  <a:lnTo>
                    <a:pt x="300087" y="854614"/>
                  </a:lnTo>
                  <a:lnTo>
                    <a:pt x="344646" y="866854"/>
                  </a:lnTo>
                  <a:lnTo>
                    <a:pt x="390963" y="874395"/>
                  </a:lnTo>
                  <a:lnTo>
                    <a:pt x="438772" y="876968"/>
                  </a:lnTo>
                  <a:lnTo>
                    <a:pt x="486580" y="874395"/>
                  </a:lnTo>
                  <a:lnTo>
                    <a:pt x="532897" y="866854"/>
                  </a:lnTo>
                  <a:lnTo>
                    <a:pt x="577456" y="854614"/>
                  </a:lnTo>
                  <a:lnTo>
                    <a:pt x="619988" y="837941"/>
                  </a:lnTo>
                  <a:lnTo>
                    <a:pt x="660226" y="817103"/>
                  </a:lnTo>
                  <a:lnTo>
                    <a:pt x="697902" y="792367"/>
                  </a:lnTo>
                  <a:lnTo>
                    <a:pt x="732749" y="764001"/>
                  </a:lnTo>
                  <a:lnTo>
                    <a:pt x="764499" y="732272"/>
                  </a:lnTo>
                  <a:lnTo>
                    <a:pt x="792884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2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2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4" y="179519"/>
                  </a:lnTo>
                  <a:lnTo>
                    <a:pt x="764499" y="144695"/>
                  </a:lnTo>
                  <a:lnTo>
                    <a:pt x="732749" y="112966"/>
                  </a:lnTo>
                  <a:lnTo>
                    <a:pt x="697902" y="84600"/>
                  </a:lnTo>
                  <a:lnTo>
                    <a:pt x="660226" y="59864"/>
                  </a:lnTo>
                  <a:lnTo>
                    <a:pt x="619988" y="39026"/>
                  </a:lnTo>
                  <a:lnTo>
                    <a:pt x="577456" y="22353"/>
                  </a:lnTo>
                  <a:lnTo>
                    <a:pt x="532897" y="10113"/>
                  </a:lnTo>
                  <a:lnTo>
                    <a:pt x="486580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7755430" y="7954589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85" y="0"/>
                  </a:moveTo>
                  <a:lnTo>
                    <a:pt x="7392" y="0"/>
                  </a:lnTo>
                  <a:lnTo>
                    <a:pt x="0" y="7387"/>
                  </a:lnTo>
                  <a:lnTo>
                    <a:pt x="0" y="436584"/>
                  </a:lnTo>
                  <a:lnTo>
                    <a:pt x="7392" y="443979"/>
                  </a:lnTo>
                  <a:lnTo>
                    <a:pt x="595985" y="443971"/>
                  </a:lnTo>
                  <a:lnTo>
                    <a:pt x="603378" y="436584"/>
                  </a:lnTo>
                  <a:lnTo>
                    <a:pt x="603378" y="427450"/>
                  </a:lnTo>
                  <a:lnTo>
                    <a:pt x="603378" y="7387"/>
                  </a:lnTo>
                  <a:lnTo>
                    <a:pt x="595985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7778780" y="7978065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5023" y="0"/>
                  </a:moveTo>
                  <a:lnTo>
                    <a:pt x="7391" y="0"/>
                  </a:lnTo>
                  <a:lnTo>
                    <a:pt x="0" y="7395"/>
                  </a:lnTo>
                  <a:lnTo>
                    <a:pt x="0" y="387717"/>
                  </a:lnTo>
                  <a:lnTo>
                    <a:pt x="7391" y="395104"/>
                  </a:lnTo>
                  <a:lnTo>
                    <a:pt x="545023" y="395095"/>
                  </a:lnTo>
                  <a:lnTo>
                    <a:pt x="552406" y="387717"/>
                  </a:lnTo>
                  <a:lnTo>
                    <a:pt x="552406" y="378575"/>
                  </a:lnTo>
                  <a:lnTo>
                    <a:pt x="552406" y="7387"/>
                  </a:lnTo>
                  <a:lnTo>
                    <a:pt x="54502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16454" y="7806536"/>
              <a:ext cx="101140" cy="118013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8042163" y="8010623"/>
              <a:ext cx="251460" cy="229870"/>
            </a:xfrm>
            <a:custGeom>
              <a:avLst/>
              <a:gdLst/>
              <a:ahLst/>
              <a:cxnLst/>
              <a:rect l="l" t="t" r="r" b="b"/>
              <a:pathLst>
                <a:path w="251459" h="229870">
                  <a:moveTo>
                    <a:pt x="247522" y="0"/>
                  </a:moveTo>
                  <a:lnTo>
                    <a:pt x="3484" y="0"/>
                  </a:lnTo>
                  <a:lnTo>
                    <a:pt x="0" y="3492"/>
                  </a:lnTo>
                  <a:lnTo>
                    <a:pt x="0" y="225950"/>
                  </a:lnTo>
                  <a:lnTo>
                    <a:pt x="3484" y="229443"/>
                  </a:lnTo>
                  <a:lnTo>
                    <a:pt x="247522" y="229443"/>
                  </a:lnTo>
                  <a:lnTo>
                    <a:pt x="251016" y="225950"/>
                  </a:lnTo>
                  <a:lnTo>
                    <a:pt x="251016" y="221651"/>
                  </a:lnTo>
                  <a:lnTo>
                    <a:pt x="251016" y="3492"/>
                  </a:lnTo>
                  <a:lnTo>
                    <a:pt x="24752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8070039" y="8052858"/>
              <a:ext cx="196850" cy="170180"/>
            </a:xfrm>
            <a:custGeom>
              <a:avLst/>
              <a:gdLst/>
              <a:ahLst/>
              <a:cxnLst/>
              <a:rect l="l" t="t" r="r" b="b"/>
              <a:pathLst>
                <a:path w="196850" h="170179">
                  <a:moveTo>
                    <a:pt x="98237" y="0"/>
                  </a:moveTo>
                  <a:lnTo>
                    <a:pt x="52700" y="1530"/>
                  </a:lnTo>
                  <a:lnTo>
                    <a:pt x="3696" y="6741"/>
                  </a:lnTo>
                  <a:lnTo>
                    <a:pt x="0" y="11243"/>
                  </a:lnTo>
                  <a:lnTo>
                    <a:pt x="0" y="158678"/>
                  </a:lnTo>
                  <a:lnTo>
                    <a:pt x="53246" y="168571"/>
                  </a:lnTo>
                  <a:lnTo>
                    <a:pt x="98237" y="170131"/>
                  </a:lnTo>
                  <a:lnTo>
                    <a:pt x="120758" y="169745"/>
                  </a:lnTo>
                  <a:lnTo>
                    <a:pt x="165645" y="166592"/>
                  </a:lnTo>
                  <a:lnTo>
                    <a:pt x="196448" y="158678"/>
                  </a:lnTo>
                  <a:lnTo>
                    <a:pt x="196448" y="147233"/>
                  </a:lnTo>
                  <a:lnTo>
                    <a:pt x="37859" y="147233"/>
                  </a:lnTo>
                  <a:lnTo>
                    <a:pt x="25793" y="146004"/>
                  </a:lnTo>
                  <a:lnTo>
                    <a:pt x="19654" y="145188"/>
                  </a:lnTo>
                  <a:lnTo>
                    <a:pt x="19654" y="24546"/>
                  </a:lnTo>
                  <a:lnTo>
                    <a:pt x="39851" y="22277"/>
                  </a:lnTo>
                  <a:lnTo>
                    <a:pt x="59707" y="20682"/>
                  </a:lnTo>
                  <a:lnTo>
                    <a:pt x="79336" y="19740"/>
                  </a:lnTo>
                  <a:lnTo>
                    <a:pt x="98851" y="19431"/>
                  </a:lnTo>
                  <a:lnTo>
                    <a:pt x="196448" y="19431"/>
                  </a:lnTo>
                  <a:lnTo>
                    <a:pt x="196448" y="11243"/>
                  </a:lnTo>
                  <a:lnTo>
                    <a:pt x="192760" y="6741"/>
                  </a:lnTo>
                  <a:lnTo>
                    <a:pt x="166135" y="3447"/>
                  </a:lnTo>
                  <a:lnTo>
                    <a:pt x="143757" y="1530"/>
                  </a:lnTo>
                  <a:lnTo>
                    <a:pt x="121074" y="382"/>
                  </a:lnTo>
                  <a:lnTo>
                    <a:pt x="98237" y="0"/>
                  </a:lnTo>
                  <a:close/>
                </a:path>
                <a:path w="196850" h="170179">
                  <a:moveTo>
                    <a:pt x="132820" y="96304"/>
                  </a:moveTo>
                  <a:lnTo>
                    <a:pt x="125655" y="96304"/>
                  </a:lnTo>
                  <a:lnTo>
                    <a:pt x="122994" y="96942"/>
                  </a:lnTo>
                  <a:lnTo>
                    <a:pt x="120730" y="98350"/>
                  </a:lnTo>
                  <a:lnTo>
                    <a:pt x="37859" y="147233"/>
                  </a:lnTo>
                  <a:lnTo>
                    <a:pt x="196448" y="147233"/>
                  </a:lnTo>
                  <a:lnTo>
                    <a:pt x="196448" y="143346"/>
                  </a:lnTo>
                  <a:lnTo>
                    <a:pt x="176803" y="143346"/>
                  </a:lnTo>
                  <a:lnTo>
                    <a:pt x="140383" y="101630"/>
                  </a:lnTo>
                  <a:lnTo>
                    <a:pt x="137309" y="98146"/>
                  </a:lnTo>
                  <a:lnTo>
                    <a:pt x="132820" y="96304"/>
                  </a:lnTo>
                  <a:close/>
                </a:path>
                <a:path w="196850" h="170179">
                  <a:moveTo>
                    <a:pt x="196448" y="19431"/>
                  </a:moveTo>
                  <a:lnTo>
                    <a:pt x="98851" y="19431"/>
                  </a:lnTo>
                  <a:lnTo>
                    <a:pt x="118303" y="19740"/>
                  </a:lnTo>
                  <a:lnTo>
                    <a:pt x="137742" y="20682"/>
                  </a:lnTo>
                  <a:lnTo>
                    <a:pt x="157223" y="22277"/>
                  </a:lnTo>
                  <a:lnTo>
                    <a:pt x="176803" y="24546"/>
                  </a:lnTo>
                  <a:lnTo>
                    <a:pt x="176803" y="143346"/>
                  </a:lnTo>
                  <a:lnTo>
                    <a:pt x="196448" y="143346"/>
                  </a:lnTo>
                  <a:lnTo>
                    <a:pt x="196448" y="19431"/>
                  </a:lnTo>
                  <a:close/>
                </a:path>
                <a:path w="196850" h="170179">
                  <a:moveTo>
                    <a:pt x="65505" y="52350"/>
                  </a:moveTo>
                  <a:lnTo>
                    <a:pt x="57857" y="53892"/>
                  </a:lnTo>
                  <a:lnTo>
                    <a:pt x="51607" y="58097"/>
                  </a:lnTo>
                  <a:lnTo>
                    <a:pt x="47390" y="64333"/>
                  </a:lnTo>
                  <a:lnTo>
                    <a:pt x="45843" y="71968"/>
                  </a:lnTo>
                  <a:lnTo>
                    <a:pt x="47390" y="79616"/>
                  </a:lnTo>
                  <a:lnTo>
                    <a:pt x="51607" y="85859"/>
                  </a:lnTo>
                  <a:lnTo>
                    <a:pt x="57857" y="90066"/>
                  </a:lnTo>
                  <a:lnTo>
                    <a:pt x="65505" y="91608"/>
                  </a:lnTo>
                  <a:lnTo>
                    <a:pt x="73144" y="90066"/>
                  </a:lnTo>
                  <a:lnTo>
                    <a:pt x="79383" y="85859"/>
                  </a:lnTo>
                  <a:lnTo>
                    <a:pt x="83591" y="79616"/>
                  </a:lnTo>
                  <a:lnTo>
                    <a:pt x="85134" y="71968"/>
                  </a:lnTo>
                  <a:lnTo>
                    <a:pt x="83591" y="64333"/>
                  </a:lnTo>
                  <a:lnTo>
                    <a:pt x="79383" y="58097"/>
                  </a:lnTo>
                  <a:lnTo>
                    <a:pt x="73144" y="53892"/>
                  </a:lnTo>
                  <a:lnTo>
                    <a:pt x="65505" y="5235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66553" y="8418089"/>
              <a:ext cx="207010" cy="96990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8013430" y="8259016"/>
              <a:ext cx="288925" cy="94615"/>
            </a:xfrm>
            <a:custGeom>
              <a:avLst/>
              <a:gdLst/>
              <a:ahLst/>
              <a:cxnLst/>
              <a:rect l="l" t="t" r="r" b="b"/>
              <a:pathLst>
                <a:path w="288925" h="94615">
                  <a:moveTo>
                    <a:pt x="285836" y="0"/>
                  </a:moveTo>
                  <a:lnTo>
                    <a:pt x="282285" y="0"/>
                  </a:lnTo>
                  <a:lnTo>
                    <a:pt x="2886" y="0"/>
                  </a:lnTo>
                  <a:lnTo>
                    <a:pt x="0" y="2870"/>
                  </a:lnTo>
                  <a:lnTo>
                    <a:pt x="0" y="91706"/>
                  </a:lnTo>
                  <a:lnTo>
                    <a:pt x="2886" y="94575"/>
                  </a:lnTo>
                  <a:lnTo>
                    <a:pt x="285836" y="94575"/>
                  </a:lnTo>
                  <a:lnTo>
                    <a:pt x="288715" y="91706"/>
                  </a:lnTo>
                  <a:lnTo>
                    <a:pt x="288715" y="2870"/>
                  </a:lnTo>
                  <a:lnTo>
                    <a:pt x="285836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036344" y="8282013"/>
              <a:ext cx="236220" cy="55244"/>
            </a:xfrm>
            <a:custGeom>
              <a:avLst/>
              <a:gdLst/>
              <a:ahLst/>
              <a:cxnLst/>
              <a:rect l="l" t="t" r="r" b="b"/>
              <a:pathLst>
                <a:path w="236220" h="55245">
                  <a:moveTo>
                    <a:pt x="26987" y="20269"/>
                  </a:moveTo>
                  <a:lnTo>
                    <a:pt x="24180" y="17487"/>
                  </a:lnTo>
                  <a:lnTo>
                    <a:pt x="17310" y="17487"/>
                  </a:lnTo>
                  <a:lnTo>
                    <a:pt x="14516" y="20269"/>
                  </a:lnTo>
                  <a:lnTo>
                    <a:pt x="14516" y="27139"/>
                  </a:lnTo>
                  <a:lnTo>
                    <a:pt x="17310" y="29921"/>
                  </a:lnTo>
                  <a:lnTo>
                    <a:pt x="24180" y="29921"/>
                  </a:lnTo>
                  <a:lnTo>
                    <a:pt x="26987" y="27139"/>
                  </a:lnTo>
                  <a:lnTo>
                    <a:pt x="26987" y="20269"/>
                  </a:lnTo>
                  <a:close/>
                </a:path>
                <a:path w="236220" h="55245">
                  <a:moveTo>
                    <a:pt x="62255" y="4457"/>
                  </a:moveTo>
                  <a:lnTo>
                    <a:pt x="61087" y="3022"/>
                  </a:lnTo>
                  <a:lnTo>
                    <a:pt x="56032" y="2400"/>
                  </a:lnTo>
                  <a:lnTo>
                    <a:pt x="56032" y="8661"/>
                  </a:lnTo>
                  <a:lnTo>
                    <a:pt x="56032" y="46316"/>
                  </a:lnTo>
                  <a:lnTo>
                    <a:pt x="43561" y="32067"/>
                  </a:lnTo>
                  <a:lnTo>
                    <a:pt x="42087" y="31419"/>
                  </a:lnTo>
                  <a:lnTo>
                    <a:pt x="39814" y="31419"/>
                  </a:lnTo>
                  <a:lnTo>
                    <a:pt x="38976" y="31610"/>
                  </a:lnTo>
                  <a:lnTo>
                    <a:pt x="38252" y="32067"/>
                  </a:lnTo>
                  <a:lnTo>
                    <a:pt x="11988" y="47561"/>
                  </a:lnTo>
                  <a:lnTo>
                    <a:pt x="8166" y="47167"/>
                  </a:lnTo>
                  <a:lnTo>
                    <a:pt x="6223" y="46901"/>
                  </a:lnTo>
                  <a:lnTo>
                    <a:pt x="6223" y="8661"/>
                  </a:lnTo>
                  <a:lnTo>
                    <a:pt x="14846" y="7556"/>
                  </a:lnTo>
                  <a:lnTo>
                    <a:pt x="23088" y="7048"/>
                  </a:lnTo>
                  <a:lnTo>
                    <a:pt x="39547" y="7048"/>
                  </a:lnTo>
                  <a:lnTo>
                    <a:pt x="47726" y="7556"/>
                  </a:lnTo>
                  <a:lnTo>
                    <a:pt x="56032" y="8661"/>
                  </a:lnTo>
                  <a:lnTo>
                    <a:pt x="56032" y="2400"/>
                  </a:lnTo>
                  <a:lnTo>
                    <a:pt x="52654" y="1981"/>
                  </a:lnTo>
                  <a:lnTo>
                    <a:pt x="45554" y="1371"/>
                  </a:lnTo>
                  <a:lnTo>
                    <a:pt x="38366" y="1016"/>
                  </a:lnTo>
                  <a:lnTo>
                    <a:pt x="23888" y="1016"/>
                  </a:lnTo>
                  <a:lnTo>
                    <a:pt x="16700" y="1371"/>
                  </a:lnTo>
                  <a:lnTo>
                    <a:pt x="9601" y="1981"/>
                  </a:lnTo>
                  <a:lnTo>
                    <a:pt x="1168" y="3022"/>
                  </a:lnTo>
                  <a:lnTo>
                    <a:pt x="0" y="4457"/>
                  </a:lnTo>
                  <a:lnTo>
                    <a:pt x="0" y="51181"/>
                  </a:lnTo>
                  <a:lnTo>
                    <a:pt x="23990" y="54686"/>
                  </a:lnTo>
                  <a:lnTo>
                    <a:pt x="38265" y="54686"/>
                  </a:lnTo>
                  <a:lnTo>
                    <a:pt x="62255" y="51181"/>
                  </a:lnTo>
                  <a:lnTo>
                    <a:pt x="62255" y="47561"/>
                  </a:lnTo>
                  <a:lnTo>
                    <a:pt x="62255" y="46316"/>
                  </a:lnTo>
                  <a:lnTo>
                    <a:pt x="62255" y="7048"/>
                  </a:lnTo>
                  <a:lnTo>
                    <a:pt x="62255" y="4457"/>
                  </a:lnTo>
                  <a:close/>
                </a:path>
                <a:path w="236220" h="55245">
                  <a:moveTo>
                    <a:pt x="114935" y="20269"/>
                  </a:moveTo>
                  <a:lnTo>
                    <a:pt x="112141" y="17487"/>
                  </a:lnTo>
                  <a:lnTo>
                    <a:pt x="105270" y="17487"/>
                  </a:lnTo>
                  <a:lnTo>
                    <a:pt x="102476" y="20269"/>
                  </a:lnTo>
                  <a:lnTo>
                    <a:pt x="102476" y="27139"/>
                  </a:lnTo>
                  <a:lnTo>
                    <a:pt x="105270" y="29921"/>
                  </a:lnTo>
                  <a:lnTo>
                    <a:pt x="112141" y="29921"/>
                  </a:lnTo>
                  <a:lnTo>
                    <a:pt x="114935" y="27139"/>
                  </a:lnTo>
                  <a:lnTo>
                    <a:pt x="114935" y="20269"/>
                  </a:lnTo>
                  <a:close/>
                </a:path>
                <a:path w="236220" h="55245">
                  <a:moveTo>
                    <a:pt x="150215" y="4457"/>
                  </a:moveTo>
                  <a:lnTo>
                    <a:pt x="149034" y="3022"/>
                  </a:lnTo>
                  <a:lnTo>
                    <a:pt x="143979" y="2400"/>
                  </a:lnTo>
                  <a:lnTo>
                    <a:pt x="143979" y="8661"/>
                  </a:lnTo>
                  <a:lnTo>
                    <a:pt x="143979" y="46316"/>
                  </a:lnTo>
                  <a:lnTo>
                    <a:pt x="132448" y="33096"/>
                  </a:lnTo>
                  <a:lnTo>
                    <a:pt x="131521" y="32067"/>
                  </a:lnTo>
                  <a:lnTo>
                    <a:pt x="130048" y="31419"/>
                  </a:lnTo>
                  <a:lnTo>
                    <a:pt x="127774" y="31419"/>
                  </a:lnTo>
                  <a:lnTo>
                    <a:pt x="126936" y="31610"/>
                  </a:lnTo>
                  <a:lnTo>
                    <a:pt x="126212" y="32067"/>
                  </a:lnTo>
                  <a:lnTo>
                    <a:pt x="99949" y="47561"/>
                  </a:lnTo>
                  <a:lnTo>
                    <a:pt x="96113" y="47167"/>
                  </a:lnTo>
                  <a:lnTo>
                    <a:pt x="94183" y="46901"/>
                  </a:lnTo>
                  <a:lnTo>
                    <a:pt x="94183" y="8661"/>
                  </a:lnTo>
                  <a:lnTo>
                    <a:pt x="102806" y="7556"/>
                  </a:lnTo>
                  <a:lnTo>
                    <a:pt x="111036" y="7048"/>
                  </a:lnTo>
                  <a:lnTo>
                    <a:pt x="127508" y="7048"/>
                  </a:lnTo>
                  <a:lnTo>
                    <a:pt x="135686" y="7556"/>
                  </a:lnTo>
                  <a:lnTo>
                    <a:pt x="143979" y="8661"/>
                  </a:lnTo>
                  <a:lnTo>
                    <a:pt x="143979" y="2400"/>
                  </a:lnTo>
                  <a:lnTo>
                    <a:pt x="140614" y="1981"/>
                  </a:lnTo>
                  <a:lnTo>
                    <a:pt x="133515" y="1371"/>
                  </a:lnTo>
                  <a:lnTo>
                    <a:pt x="126326" y="1016"/>
                  </a:lnTo>
                  <a:lnTo>
                    <a:pt x="111848" y="1016"/>
                  </a:lnTo>
                  <a:lnTo>
                    <a:pt x="104660" y="1371"/>
                  </a:lnTo>
                  <a:lnTo>
                    <a:pt x="97561" y="1981"/>
                  </a:lnTo>
                  <a:lnTo>
                    <a:pt x="89128" y="3022"/>
                  </a:lnTo>
                  <a:lnTo>
                    <a:pt x="87960" y="4457"/>
                  </a:lnTo>
                  <a:lnTo>
                    <a:pt x="87960" y="51181"/>
                  </a:lnTo>
                  <a:lnTo>
                    <a:pt x="111950" y="54686"/>
                  </a:lnTo>
                  <a:lnTo>
                    <a:pt x="126225" y="54686"/>
                  </a:lnTo>
                  <a:lnTo>
                    <a:pt x="150215" y="51181"/>
                  </a:lnTo>
                  <a:lnTo>
                    <a:pt x="150215" y="47561"/>
                  </a:lnTo>
                  <a:lnTo>
                    <a:pt x="150215" y="46316"/>
                  </a:lnTo>
                  <a:lnTo>
                    <a:pt x="150215" y="7048"/>
                  </a:lnTo>
                  <a:lnTo>
                    <a:pt x="150215" y="4457"/>
                  </a:lnTo>
                  <a:close/>
                </a:path>
                <a:path w="236220" h="55245">
                  <a:moveTo>
                    <a:pt x="200875" y="19253"/>
                  </a:moveTo>
                  <a:lnTo>
                    <a:pt x="198081" y="16471"/>
                  </a:lnTo>
                  <a:lnTo>
                    <a:pt x="191198" y="16471"/>
                  </a:lnTo>
                  <a:lnTo>
                    <a:pt x="188404" y="19253"/>
                  </a:lnTo>
                  <a:lnTo>
                    <a:pt x="188404" y="26123"/>
                  </a:lnTo>
                  <a:lnTo>
                    <a:pt x="191198" y="28917"/>
                  </a:lnTo>
                  <a:lnTo>
                    <a:pt x="198081" y="28917"/>
                  </a:lnTo>
                  <a:lnTo>
                    <a:pt x="200875" y="26123"/>
                  </a:lnTo>
                  <a:lnTo>
                    <a:pt x="200875" y="19253"/>
                  </a:lnTo>
                  <a:close/>
                </a:path>
                <a:path w="236220" h="55245">
                  <a:moveTo>
                    <a:pt x="236143" y="3441"/>
                  </a:moveTo>
                  <a:lnTo>
                    <a:pt x="234975" y="2019"/>
                  </a:lnTo>
                  <a:lnTo>
                    <a:pt x="229920" y="1397"/>
                  </a:lnTo>
                  <a:lnTo>
                    <a:pt x="229920" y="7658"/>
                  </a:lnTo>
                  <a:lnTo>
                    <a:pt x="229920" y="45300"/>
                  </a:lnTo>
                  <a:lnTo>
                    <a:pt x="217449" y="31051"/>
                  </a:lnTo>
                  <a:lnTo>
                    <a:pt x="215988" y="30403"/>
                  </a:lnTo>
                  <a:lnTo>
                    <a:pt x="213715" y="30403"/>
                  </a:lnTo>
                  <a:lnTo>
                    <a:pt x="212864" y="30607"/>
                  </a:lnTo>
                  <a:lnTo>
                    <a:pt x="212153" y="31051"/>
                  </a:lnTo>
                  <a:lnTo>
                    <a:pt x="185877" y="46545"/>
                  </a:lnTo>
                  <a:lnTo>
                    <a:pt x="182054" y="46151"/>
                  </a:lnTo>
                  <a:lnTo>
                    <a:pt x="180111" y="45897"/>
                  </a:lnTo>
                  <a:lnTo>
                    <a:pt x="180111" y="7658"/>
                  </a:lnTo>
                  <a:lnTo>
                    <a:pt x="188747" y="6553"/>
                  </a:lnTo>
                  <a:lnTo>
                    <a:pt x="196977" y="6045"/>
                  </a:lnTo>
                  <a:lnTo>
                    <a:pt x="213448" y="6045"/>
                  </a:lnTo>
                  <a:lnTo>
                    <a:pt x="221615" y="6553"/>
                  </a:lnTo>
                  <a:lnTo>
                    <a:pt x="229920" y="7658"/>
                  </a:lnTo>
                  <a:lnTo>
                    <a:pt x="229920" y="1397"/>
                  </a:lnTo>
                  <a:lnTo>
                    <a:pt x="226542" y="965"/>
                  </a:lnTo>
                  <a:lnTo>
                    <a:pt x="219443" y="368"/>
                  </a:lnTo>
                  <a:lnTo>
                    <a:pt x="212255" y="0"/>
                  </a:lnTo>
                  <a:lnTo>
                    <a:pt x="197777" y="0"/>
                  </a:lnTo>
                  <a:lnTo>
                    <a:pt x="190588" y="368"/>
                  </a:lnTo>
                  <a:lnTo>
                    <a:pt x="183489" y="965"/>
                  </a:lnTo>
                  <a:lnTo>
                    <a:pt x="175056" y="2019"/>
                  </a:lnTo>
                  <a:lnTo>
                    <a:pt x="173888" y="3441"/>
                  </a:lnTo>
                  <a:lnTo>
                    <a:pt x="173888" y="50177"/>
                  </a:lnTo>
                  <a:lnTo>
                    <a:pt x="197878" y="53682"/>
                  </a:lnTo>
                  <a:lnTo>
                    <a:pt x="212153" y="53682"/>
                  </a:lnTo>
                  <a:lnTo>
                    <a:pt x="236143" y="50177"/>
                  </a:lnTo>
                  <a:lnTo>
                    <a:pt x="236143" y="46545"/>
                  </a:lnTo>
                  <a:lnTo>
                    <a:pt x="236143" y="45300"/>
                  </a:lnTo>
                  <a:lnTo>
                    <a:pt x="236143" y="6045"/>
                  </a:lnTo>
                  <a:lnTo>
                    <a:pt x="236143" y="344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99551" y="8013425"/>
              <a:ext cx="207375" cy="285244"/>
            </a:xfrm>
            <a:prstGeom prst="rect">
              <a:avLst/>
            </a:prstGeom>
          </p:spPr>
        </p:pic>
      </p:grpSp>
      <p:grpSp>
        <p:nvGrpSpPr>
          <p:cNvPr id="87" name="object 87" descr=""/>
          <p:cNvGrpSpPr/>
          <p:nvPr/>
        </p:nvGrpSpPr>
        <p:grpSpPr>
          <a:xfrm>
            <a:off x="4001349" y="7766630"/>
            <a:ext cx="877569" cy="877569"/>
            <a:chOff x="4001349" y="7766630"/>
            <a:chExt cx="877569" cy="877569"/>
          </a:xfrm>
        </p:grpSpPr>
        <p:sp>
          <p:nvSpPr>
            <p:cNvPr id="88" name="object 88" descr=""/>
            <p:cNvSpPr/>
            <p:nvPr/>
          </p:nvSpPr>
          <p:spPr>
            <a:xfrm>
              <a:off x="4001349" y="776663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6"/>
                  </a:lnTo>
                  <a:lnTo>
                    <a:pt x="217317" y="817102"/>
                  </a:lnTo>
                  <a:lnTo>
                    <a:pt x="257555" y="837940"/>
                  </a:lnTo>
                  <a:lnTo>
                    <a:pt x="300087" y="854613"/>
                  </a:lnTo>
                  <a:lnTo>
                    <a:pt x="344646" y="866854"/>
                  </a:lnTo>
                  <a:lnTo>
                    <a:pt x="390963" y="874394"/>
                  </a:lnTo>
                  <a:lnTo>
                    <a:pt x="438772" y="876967"/>
                  </a:lnTo>
                  <a:lnTo>
                    <a:pt x="486580" y="874394"/>
                  </a:lnTo>
                  <a:lnTo>
                    <a:pt x="532898" y="866854"/>
                  </a:lnTo>
                  <a:lnTo>
                    <a:pt x="577456" y="854613"/>
                  </a:lnTo>
                  <a:lnTo>
                    <a:pt x="619988" y="837940"/>
                  </a:lnTo>
                  <a:lnTo>
                    <a:pt x="660227" y="817102"/>
                  </a:lnTo>
                  <a:lnTo>
                    <a:pt x="697903" y="792366"/>
                  </a:lnTo>
                  <a:lnTo>
                    <a:pt x="732750" y="764001"/>
                  </a:lnTo>
                  <a:lnTo>
                    <a:pt x="764500" y="732272"/>
                  </a:lnTo>
                  <a:lnTo>
                    <a:pt x="792885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3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3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5" y="179519"/>
                  </a:lnTo>
                  <a:lnTo>
                    <a:pt x="764500" y="144695"/>
                  </a:lnTo>
                  <a:lnTo>
                    <a:pt x="732750" y="112966"/>
                  </a:lnTo>
                  <a:lnTo>
                    <a:pt x="697903" y="84600"/>
                  </a:lnTo>
                  <a:lnTo>
                    <a:pt x="660227" y="59864"/>
                  </a:lnTo>
                  <a:lnTo>
                    <a:pt x="619988" y="39026"/>
                  </a:lnTo>
                  <a:lnTo>
                    <a:pt x="577456" y="22353"/>
                  </a:lnTo>
                  <a:lnTo>
                    <a:pt x="532898" y="10113"/>
                  </a:lnTo>
                  <a:lnTo>
                    <a:pt x="486580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79165" y="7830489"/>
              <a:ext cx="125271" cy="110443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4131598" y="7983146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5" h="444500">
                  <a:moveTo>
                    <a:pt x="595985" y="0"/>
                  </a:moveTo>
                  <a:lnTo>
                    <a:pt x="7392" y="0"/>
                  </a:lnTo>
                  <a:lnTo>
                    <a:pt x="0" y="7387"/>
                  </a:lnTo>
                  <a:lnTo>
                    <a:pt x="0" y="436584"/>
                  </a:lnTo>
                  <a:lnTo>
                    <a:pt x="7392" y="443980"/>
                  </a:lnTo>
                  <a:lnTo>
                    <a:pt x="595985" y="443971"/>
                  </a:lnTo>
                  <a:lnTo>
                    <a:pt x="603378" y="436584"/>
                  </a:lnTo>
                  <a:lnTo>
                    <a:pt x="603378" y="427451"/>
                  </a:lnTo>
                  <a:lnTo>
                    <a:pt x="603378" y="7387"/>
                  </a:lnTo>
                  <a:lnTo>
                    <a:pt x="595985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154948" y="8006622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5023" y="0"/>
                  </a:moveTo>
                  <a:lnTo>
                    <a:pt x="7392" y="0"/>
                  </a:lnTo>
                  <a:lnTo>
                    <a:pt x="0" y="7395"/>
                  </a:lnTo>
                  <a:lnTo>
                    <a:pt x="0" y="387717"/>
                  </a:lnTo>
                  <a:lnTo>
                    <a:pt x="7392" y="395104"/>
                  </a:lnTo>
                  <a:lnTo>
                    <a:pt x="545023" y="395096"/>
                  </a:lnTo>
                  <a:lnTo>
                    <a:pt x="552408" y="387717"/>
                  </a:lnTo>
                  <a:lnTo>
                    <a:pt x="552408" y="378575"/>
                  </a:lnTo>
                  <a:lnTo>
                    <a:pt x="552408" y="7387"/>
                  </a:lnTo>
                  <a:lnTo>
                    <a:pt x="54502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418331" y="8039181"/>
              <a:ext cx="251460" cy="229870"/>
            </a:xfrm>
            <a:custGeom>
              <a:avLst/>
              <a:gdLst/>
              <a:ahLst/>
              <a:cxnLst/>
              <a:rect l="l" t="t" r="r" b="b"/>
              <a:pathLst>
                <a:path w="251460" h="229870">
                  <a:moveTo>
                    <a:pt x="247524" y="0"/>
                  </a:moveTo>
                  <a:lnTo>
                    <a:pt x="3486" y="0"/>
                  </a:lnTo>
                  <a:lnTo>
                    <a:pt x="0" y="3491"/>
                  </a:lnTo>
                  <a:lnTo>
                    <a:pt x="0" y="225950"/>
                  </a:lnTo>
                  <a:lnTo>
                    <a:pt x="3486" y="229442"/>
                  </a:lnTo>
                  <a:lnTo>
                    <a:pt x="247524" y="229442"/>
                  </a:lnTo>
                  <a:lnTo>
                    <a:pt x="251018" y="225950"/>
                  </a:lnTo>
                  <a:lnTo>
                    <a:pt x="251018" y="221650"/>
                  </a:lnTo>
                  <a:lnTo>
                    <a:pt x="251018" y="3491"/>
                  </a:lnTo>
                  <a:lnTo>
                    <a:pt x="247524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446208" y="8081415"/>
              <a:ext cx="196850" cy="170180"/>
            </a:xfrm>
            <a:custGeom>
              <a:avLst/>
              <a:gdLst/>
              <a:ahLst/>
              <a:cxnLst/>
              <a:rect l="l" t="t" r="r" b="b"/>
              <a:pathLst>
                <a:path w="196850" h="170179">
                  <a:moveTo>
                    <a:pt x="98235" y="0"/>
                  </a:moveTo>
                  <a:lnTo>
                    <a:pt x="52699" y="1530"/>
                  </a:lnTo>
                  <a:lnTo>
                    <a:pt x="3695" y="6741"/>
                  </a:lnTo>
                  <a:lnTo>
                    <a:pt x="0" y="11243"/>
                  </a:lnTo>
                  <a:lnTo>
                    <a:pt x="0" y="158678"/>
                  </a:lnTo>
                  <a:lnTo>
                    <a:pt x="53245" y="168571"/>
                  </a:lnTo>
                  <a:lnTo>
                    <a:pt x="98235" y="170131"/>
                  </a:lnTo>
                  <a:lnTo>
                    <a:pt x="120758" y="169745"/>
                  </a:lnTo>
                  <a:lnTo>
                    <a:pt x="165644" y="166592"/>
                  </a:lnTo>
                  <a:lnTo>
                    <a:pt x="196448" y="158678"/>
                  </a:lnTo>
                  <a:lnTo>
                    <a:pt x="196448" y="147233"/>
                  </a:lnTo>
                  <a:lnTo>
                    <a:pt x="37859" y="147233"/>
                  </a:lnTo>
                  <a:lnTo>
                    <a:pt x="25792" y="146005"/>
                  </a:lnTo>
                  <a:lnTo>
                    <a:pt x="19653" y="145188"/>
                  </a:lnTo>
                  <a:lnTo>
                    <a:pt x="19653" y="24547"/>
                  </a:lnTo>
                  <a:lnTo>
                    <a:pt x="39850" y="22278"/>
                  </a:lnTo>
                  <a:lnTo>
                    <a:pt x="59707" y="20683"/>
                  </a:lnTo>
                  <a:lnTo>
                    <a:pt x="79335" y="19740"/>
                  </a:lnTo>
                  <a:lnTo>
                    <a:pt x="98850" y="19430"/>
                  </a:lnTo>
                  <a:lnTo>
                    <a:pt x="196448" y="19430"/>
                  </a:lnTo>
                  <a:lnTo>
                    <a:pt x="196448" y="11243"/>
                  </a:lnTo>
                  <a:lnTo>
                    <a:pt x="192760" y="6741"/>
                  </a:lnTo>
                  <a:lnTo>
                    <a:pt x="166134" y="3447"/>
                  </a:lnTo>
                  <a:lnTo>
                    <a:pt x="143757" y="1530"/>
                  </a:lnTo>
                  <a:lnTo>
                    <a:pt x="121073" y="382"/>
                  </a:lnTo>
                  <a:lnTo>
                    <a:pt x="98235" y="0"/>
                  </a:lnTo>
                  <a:close/>
                </a:path>
                <a:path w="196850" h="170179">
                  <a:moveTo>
                    <a:pt x="132820" y="96305"/>
                  </a:moveTo>
                  <a:lnTo>
                    <a:pt x="125653" y="96305"/>
                  </a:lnTo>
                  <a:lnTo>
                    <a:pt x="122993" y="96944"/>
                  </a:lnTo>
                  <a:lnTo>
                    <a:pt x="120728" y="98350"/>
                  </a:lnTo>
                  <a:lnTo>
                    <a:pt x="37859" y="147233"/>
                  </a:lnTo>
                  <a:lnTo>
                    <a:pt x="196448" y="147233"/>
                  </a:lnTo>
                  <a:lnTo>
                    <a:pt x="196448" y="143346"/>
                  </a:lnTo>
                  <a:lnTo>
                    <a:pt x="176803" y="143346"/>
                  </a:lnTo>
                  <a:lnTo>
                    <a:pt x="140381" y="101631"/>
                  </a:lnTo>
                  <a:lnTo>
                    <a:pt x="137308" y="98148"/>
                  </a:lnTo>
                  <a:lnTo>
                    <a:pt x="132820" y="96305"/>
                  </a:lnTo>
                  <a:close/>
                </a:path>
                <a:path w="196850" h="170179">
                  <a:moveTo>
                    <a:pt x="196448" y="19430"/>
                  </a:moveTo>
                  <a:lnTo>
                    <a:pt x="98850" y="19430"/>
                  </a:lnTo>
                  <a:lnTo>
                    <a:pt x="118302" y="19740"/>
                  </a:lnTo>
                  <a:lnTo>
                    <a:pt x="137741" y="20683"/>
                  </a:lnTo>
                  <a:lnTo>
                    <a:pt x="157222" y="22278"/>
                  </a:lnTo>
                  <a:lnTo>
                    <a:pt x="176803" y="24547"/>
                  </a:lnTo>
                  <a:lnTo>
                    <a:pt x="176803" y="143346"/>
                  </a:lnTo>
                  <a:lnTo>
                    <a:pt x="196448" y="143346"/>
                  </a:lnTo>
                  <a:lnTo>
                    <a:pt x="196448" y="19430"/>
                  </a:lnTo>
                  <a:close/>
                </a:path>
                <a:path w="196850" h="170179">
                  <a:moveTo>
                    <a:pt x="65504" y="52351"/>
                  </a:moveTo>
                  <a:lnTo>
                    <a:pt x="57856" y="53893"/>
                  </a:lnTo>
                  <a:lnTo>
                    <a:pt x="51605" y="58098"/>
                  </a:lnTo>
                  <a:lnTo>
                    <a:pt x="47388" y="64334"/>
                  </a:lnTo>
                  <a:lnTo>
                    <a:pt x="45841" y="71968"/>
                  </a:lnTo>
                  <a:lnTo>
                    <a:pt x="47388" y="79616"/>
                  </a:lnTo>
                  <a:lnTo>
                    <a:pt x="51605" y="85859"/>
                  </a:lnTo>
                  <a:lnTo>
                    <a:pt x="57856" y="90066"/>
                  </a:lnTo>
                  <a:lnTo>
                    <a:pt x="65504" y="91608"/>
                  </a:lnTo>
                  <a:lnTo>
                    <a:pt x="73143" y="90066"/>
                  </a:lnTo>
                  <a:lnTo>
                    <a:pt x="79382" y="85859"/>
                  </a:lnTo>
                  <a:lnTo>
                    <a:pt x="83590" y="79616"/>
                  </a:lnTo>
                  <a:lnTo>
                    <a:pt x="85133" y="71968"/>
                  </a:lnTo>
                  <a:lnTo>
                    <a:pt x="83590" y="64334"/>
                  </a:lnTo>
                  <a:lnTo>
                    <a:pt x="79382" y="58098"/>
                  </a:lnTo>
                  <a:lnTo>
                    <a:pt x="73143" y="53893"/>
                  </a:lnTo>
                  <a:lnTo>
                    <a:pt x="65504" y="5235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42723" y="8446647"/>
              <a:ext cx="207008" cy="96991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4389598" y="8287574"/>
              <a:ext cx="288925" cy="94615"/>
            </a:xfrm>
            <a:custGeom>
              <a:avLst/>
              <a:gdLst/>
              <a:ahLst/>
              <a:cxnLst/>
              <a:rect l="l" t="t" r="r" b="b"/>
              <a:pathLst>
                <a:path w="288925" h="94615">
                  <a:moveTo>
                    <a:pt x="285836" y="0"/>
                  </a:moveTo>
                  <a:lnTo>
                    <a:pt x="282285" y="0"/>
                  </a:lnTo>
                  <a:lnTo>
                    <a:pt x="2886" y="0"/>
                  </a:lnTo>
                  <a:lnTo>
                    <a:pt x="0" y="2868"/>
                  </a:lnTo>
                  <a:lnTo>
                    <a:pt x="0" y="91705"/>
                  </a:lnTo>
                  <a:lnTo>
                    <a:pt x="2886" y="94574"/>
                  </a:lnTo>
                  <a:lnTo>
                    <a:pt x="285836" y="94574"/>
                  </a:lnTo>
                  <a:lnTo>
                    <a:pt x="288715" y="91705"/>
                  </a:lnTo>
                  <a:lnTo>
                    <a:pt x="288715" y="2868"/>
                  </a:lnTo>
                  <a:lnTo>
                    <a:pt x="285836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412513" y="8310575"/>
              <a:ext cx="236220" cy="55244"/>
            </a:xfrm>
            <a:custGeom>
              <a:avLst/>
              <a:gdLst/>
              <a:ahLst/>
              <a:cxnLst/>
              <a:rect l="l" t="t" r="r" b="b"/>
              <a:pathLst>
                <a:path w="236220" h="55245">
                  <a:moveTo>
                    <a:pt x="26987" y="20256"/>
                  </a:moveTo>
                  <a:lnTo>
                    <a:pt x="24180" y="17475"/>
                  </a:lnTo>
                  <a:lnTo>
                    <a:pt x="17310" y="17475"/>
                  </a:lnTo>
                  <a:lnTo>
                    <a:pt x="14516" y="20256"/>
                  </a:lnTo>
                  <a:lnTo>
                    <a:pt x="14516" y="27127"/>
                  </a:lnTo>
                  <a:lnTo>
                    <a:pt x="17310" y="29921"/>
                  </a:lnTo>
                  <a:lnTo>
                    <a:pt x="24180" y="29921"/>
                  </a:lnTo>
                  <a:lnTo>
                    <a:pt x="26987" y="27127"/>
                  </a:lnTo>
                  <a:lnTo>
                    <a:pt x="26987" y="20256"/>
                  </a:lnTo>
                  <a:close/>
                </a:path>
                <a:path w="236220" h="55245">
                  <a:moveTo>
                    <a:pt x="62255" y="4457"/>
                  </a:moveTo>
                  <a:lnTo>
                    <a:pt x="61087" y="3022"/>
                  </a:lnTo>
                  <a:lnTo>
                    <a:pt x="56032" y="2400"/>
                  </a:lnTo>
                  <a:lnTo>
                    <a:pt x="56032" y="8661"/>
                  </a:lnTo>
                  <a:lnTo>
                    <a:pt x="56032" y="46316"/>
                  </a:lnTo>
                  <a:lnTo>
                    <a:pt x="43561" y="32067"/>
                  </a:lnTo>
                  <a:lnTo>
                    <a:pt x="42087" y="31419"/>
                  </a:lnTo>
                  <a:lnTo>
                    <a:pt x="39814" y="31419"/>
                  </a:lnTo>
                  <a:lnTo>
                    <a:pt x="38976" y="31610"/>
                  </a:lnTo>
                  <a:lnTo>
                    <a:pt x="38252" y="32067"/>
                  </a:lnTo>
                  <a:lnTo>
                    <a:pt x="11988" y="47561"/>
                  </a:lnTo>
                  <a:lnTo>
                    <a:pt x="8166" y="47155"/>
                  </a:lnTo>
                  <a:lnTo>
                    <a:pt x="6223" y="46901"/>
                  </a:lnTo>
                  <a:lnTo>
                    <a:pt x="6223" y="8661"/>
                  </a:lnTo>
                  <a:lnTo>
                    <a:pt x="14846" y="7556"/>
                  </a:lnTo>
                  <a:lnTo>
                    <a:pt x="23088" y="7048"/>
                  </a:lnTo>
                  <a:lnTo>
                    <a:pt x="39547" y="7048"/>
                  </a:lnTo>
                  <a:lnTo>
                    <a:pt x="47726" y="7556"/>
                  </a:lnTo>
                  <a:lnTo>
                    <a:pt x="56032" y="8661"/>
                  </a:lnTo>
                  <a:lnTo>
                    <a:pt x="56032" y="2400"/>
                  </a:lnTo>
                  <a:lnTo>
                    <a:pt x="52654" y="1981"/>
                  </a:lnTo>
                  <a:lnTo>
                    <a:pt x="45554" y="1371"/>
                  </a:lnTo>
                  <a:lnTo>
                    <a:pt x="38366" y="1003"/>
                  </a:lnTo>
                  <a:lnTo>
                    <a:pt x="23888" y="1003"/>
                  </a:lnTo>
                  <a:lnTo>
                    <a:pt x="16700" y="1371"/>
                  </a:lnTo>
                  <a:lnTo>
                    <a:pt x="9601" y="1981"/>
                  </a:lnTo>
                  <a:lnTo>
                    <a:pt x="1168" y="3022"/>
                  </a:lnTo>
                  <a:lnTo>
                    <a:pt x="0" y="4457"/>
                  </a:lnTo>
                  <a:lnTo>
                    <a:pt x="0" y="51181"/>
                  </a:lnTo>
                  <a:lnTo>
                    <a:pt x="23990" y="54686"/>
                  </a:lnTo>
                  <a:lnTo>
                    <a:pt x="38265" y="54686"/>
                  </a:lnTo>
                  <a:lnTo>
                    <a:pt x="62255" y="51181"/>
                  </a:lnTo>
                  <a:lnTo>
                    <a:pt x="62255" y="47561"/>
                  </a:lnTo>
                  <a:lnTo>
                    <a:pt x="62255" y="46316"/>
                  </a:lnTo>
                  <a:lnTo>
                    <a:pt x="62255" y="7048"/>
                  </a:lnTo>
                  <a:lnTo>
                    <a:pt x="62255" y="4457"/>
                  </a:lnTo>
                  <a:close/>
                </a:path>
                <a:path w="236220" h="55245">
                  <a:moveTo>
                    <a:pt x="114935" y="20256"/>
                  </a:moveTo>
                  <a:lnTo>
                    <a:pt x="112141" y="17475"/>
                  </a:lnTo>
                  <a:lnTo>
                    <a:pt x="105270" y="17475"/>
                  </a:lnTo>
                  <a:lnTo>
                    <a:pt x="102476" y="20256"/>
                  </a:lnTo>
                  <a:lnTo>
                    <a:pt x="102476" y="27127"/>
                  </a:lnTo>
                  <a:lnTo>
                    <a:pt x="105270" y="29921"/>
                  </a:lnTo>
                  <a:lnTo>
                    <a:pt x="112141" y="29921"/>
                  </a:lnTo>
                  <a:lnTo>
                    <a:pt x="114935" y="27127"/>
                  </a:lnTo>
                  <a:lnTo>
                    <a:pt x="114935" y="20256"/>
                  </a:lnTo>
                  <a:close/>
                </a:path>
                <a:path w="236220" h="55245">
                  <a:moveTo>
                    <a:pt x="150215" y="4457"/>
                  </a:moveTo>
                  <a:lnTo>
                    <a:pt x="149034" y="3022"/>
                  </a:lnTo>
                  <a:lnTo>
                    <a:pt x="143979" y="2400"/>
                  </a:lnTo>
                  <a:lnTo>
                    <a:pt x="143979" y="8661"/>
                  </a:lnTo>
                  <a:lnTo>
                    <a:pt x="143979" y="46316"/>
                  </a:lnTo>
                  <a:lnTo>
                    <a:pt x="131521" y="32067"/>
                  </a:lnTo>
                  <a:lnTo>
                    <a:pt x="130048" y="31419"/>
                  </a:lnTo>
                  <a:lnTo>
                    <a:pt x="127774" y="31419"/>
                  </a:lnTo>
                  <a:lnTo>
                    <a:pt x="126936" y="31610"/>
                  </a:lnTo>
                  <a:lnTo>
                    <a:pt x="126212" y="32067"/>
                  </a:lnTo>
                  <a:lnTo>
                    <a:pt x="99949" y="47561"/>
                  </a:lnTo>
                  <a:lnTo>
                    <a:pt x="96113" y="47155"/>
                  </a:lnTo>
                  <a:lnTo>
                    <a:pt x="94183" y="46901"/>
                  </a:lnTo>
                  <a:lnTo>
                    <a:pt x="94183" y="8661"/>
                  </a:lnTo>
                  <a:lnTo>
                    <a:pt x="102806" y="7556"/>
                  </a:lnTo>
                  <a:lnTo>
                    <a:pt x="111036" y="7048"/>
                  </a:lnTo>
                  <a:lnTo>
                    <a:pt x="127508" y="7048"/>
                  </a:lnTo>
                  <a:lnTo>
                    <a:pt x="135686" y="7556"/>
                  </a:lnTo>
                  <a:lnTo>
                    <a:pt x="143979" y="8661"/>
                  </a:lnTo>
                  <a:lnTo>
                    <a:pt x="143979" y="2400"/>
                  </a:lnTo>
                  <a:lnTo>
                    <a:pt x="140601" y="1981"/>
                  </a:lnTo>
                  <a:lnTo>
                    <a:pt x="133515" y="1371"/>
                  </a:lnTo>
                  <a:lnTo>
                    <a:pt x="126326" y="1003"/>
                  </a:lnTo>
                  <a:lnTo>
                    <a:pt x="111848" y="1003"/>
                  </a:lnTo>
                  <a:lnTo>
                    <a:pt x="104648" y="1371"/>
                  </a:lnTo>
                  <a:lnTo>
                    <a:pt x="97561" y="1981"/>
                  </a:lnTo>
                  <a:lnTo>
                    <a:pt x="89115" y="3022"/>
                  </a:lnTo>
                  <a:lnTo>
                    <a:pt x="87960" y="4457"/>
                  </a:lnTo>
                  <a:lnTo>
                    <a:pt x="87960" y="51181"/>
                  </a:lnTo>
                  <a:lnTo>
                    <a:pt x="111950" y="54686"/>
                  </a:lnTo>
                  <a:lnTo>
                    <a:pt x="126225" y="54686"/>
                  </a:lnTo>
                  <a:lnTo>
                    <a:pt x="150215" y="51181"/>
                  </a:lnTo>
                  <a:lnTo>
                    <a:pt x="150215" y="47561"/>
                  </a:lnTo>
                  <a:lnTo>
                    <a:pt x="150215" y="46316"/>
                  </a:lnTo>
                  <a:lnTo>
                    <a:pt x="150215" y="7048"/>
                  </a:lnTo>
                  <a:lnTo>
                    <a:pt x="150215" y="4457"/>
                  </a:lnTo>
                  <a:close/>
                </a:path>
                <a:path w="236220" h="55245">
                  <a:moveTo>
                    <a:pt x="200875" y="19253"/>
                  </a:moveTo>
                  <a:lnTo>
                    <a:pt x="198069" y="16471"/>
                  </a:lnTo>
                  <a:lnTo>
                    <a:pt x="191198" y="16471"/>
                  </a:lnTo>
                  <a:lnTo>
                    <a:pt x="188404" y="19253"/>
                  </a:lnTo>
                  <a:lnTo>
                    <a:pt x="188404" y="26123"/>
                  </a:lnTo>
                  <a:lnTo>
                    <a:pt x="191198" y="28905"/>
                  </a:lnTo>
                  <a:lnTo>
                    <a:pt x="198069" y="28905"/>
                  </a:lnTo>
                  <a:lnTo>
                    <a:pt x="200875" y="26123"/>
                  </a:lnTo>
                  <a:lnTo>
                    <a:pt x="200875" y="19253"/>
                  </a:lnTo>
                  <a:close/>
                </a:path>
                <a:path w="236220" h="55245">
                  <a:moveTo>
                    <a:pt x="236143" y="3441"/>
                  </a:moveTo>
                  <a:lnTo>
                    <a:pt x="234975" y="2006"/>
                  </a:lnTo>
                  <a:lnTo>
                    <a:pt x="229920" y="1384"/>
                  </a:lnTo>
                  <a:lnTo>
                    <a:pt x="229920" y="7658"/>
                  </a:lnTo>
                  <a:lnTo>
                    <a:pt x="229920" y="45300"/>
                  </a:lnTo>
                  <a:lnTo>
                    <a:pt x="218376" y="32080"/>
                  </a:lnTo>
                  <a:lnTo>
                    <a:pt x="217449" y="31051"/>
                  </a:lnTo>
                  <a:lnTo>
                    <a:pt x="215976" y="30403"/>
                  </a:lnTo>
                  <a:lnTo>
                    <a:pt x="213702" y="30403"/>
                  </a:lnTo>
                  <a:lnTo>
                    <a:pt x="212864" y="30594"/>
                  </a:lnTo>
                  <a:lnTo>
                    <a:pt x="212153" y="31051"/>
                  </a:lnTo>
                  <a:lnTo>
                    <a:pt x="185877" y="46545"/>
                  </a:lnTo>
                  <a:lnTo>
                    <a:pt x="182054" y="46151"/>
                  </a:lnTo>
                  <a:lnTo>
                    <a:pt x="180111" y="45885"/>
                  </a:lnTo>
                  <a:lnTo>
                    <a:pt x="180111" y="7658"/>
                  </a:lnTo>
                  <a:lnTo>
                    <a:pt x="188747" y="6540"/>
                  </a:lnTo>
                  <a:lnTo>
                    <a:pt x="196977" y="6032"/>
                  </a:lnTo>
                  <a:lnTo>
                    <a:pt x="213436" y="6032"/>
                  </a:lnTo>
                  <a:lnTo>
                    <a:pt x="221615" y="6540"/>
                  </a:lnTo>
                  <a:lnTo>
                    <a:pt x="229920" y="7658"/>
                  </a:lnTo>
                  <a:lnTo>
                    <a:pt x="229920" y="1384"/>
                  </a:lnTo>
                  <a:lnTo>
                    <a:pt x="226542" y="965"/>
                  </a:lnTo>
                  <a:lnTo>
                    <a:pt x="219443" y="355"/>
                  </a:lnTo>
                  <a:lnTo>
                    <a:pt x="212255" y="0"/>
                  </a:lnTo>
                  <a:lnTo>
                    <a:pt x="197777" y="0"/>
                  </a:lnTo>
                  <a:lnTo>
                    <a:pt x="190588" y="355"/>
                  </a:lnTo>
                  <a:lnTo>
                    <a:pt x="183489" y="965"/>
                  </a:lnTo>
                  <a:lnTo>
                    <a:pt x="175056" y="2006"/>
                  </a:lnTo>
                  <a:lnTo>
                    <a:pt x="173888" y="3441"/>
                  </a:lnTo>
                  <a:lnTo>
                    <a:pt x="173888" y="50165"/>
                  </a:lnTo>
                  <a:lnTo>
                    <a:pt x="197878" y="53670"/>
                  </a:lnTo>
                  <a:lnTo>
                    <a:pt x="212153" y="53670"/>
                  </a:lnTo>
                  <a:lnTo>
                    <a:pt x="236143" y="50165"/>
                  </a:lnTo>
                  <a:lnTo>
                    <a:pt x="236143" y="46545"/>
                  </a:lnTo>
                  <a:lnTo>
                    <a:pt x="236143" y="45300"/>
                  </a:lnTo>
                  <a:lnTo>
                    <a:pt x="236143" y="6032"/>
                  </a:lnTo>
                  <a:lnTo>
                    <a:pt x="236143" y="344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75719" y="8041983"/>
              <a:ext cx="207375" cy="285244"/>
            </a:xfrm>
            <a:prstGeom prst="rect">
              <a:avLst/>
            </a:prstGeom>
          </p:spPr>
        </p:pic>
      </p:grpSp>
      <p:sp>
        <p:nvSpPr>
          <p:cNvPr id="98" name="object 98" descr=""/>
          <p:cNvSpPr txBox="1"/>
          <p:nvPr/>
        </p:nvSpPr>
        <p:spPr>
          <a:xfrm>
            <a:off x="7911358" y="8675229"/>
            <a:ext cx="30607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Mac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99" name="object 99" descr=""/>
          <p:cNvSpPr txBox="1"/>
          <p:nvPr/>
        </p:nvSpPr>
        <p:spPr>
          <a:xfrm rot="18960000">
            <a:off x="4541575" y="7160799"/>
            <a:ext cx="913577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diting,</a:t>
            </a:r>
            <a:r>
              <a:rPr dirty="0" baseline="4629" sz="900" spc="82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baseline="4629" sz="900" spc="82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9259" sz="900" spc="-15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baseline="9259" sz="900">
              <a:latin typeface="Myriad Pro"/>
              <a:cs typeface="Myriad Pro"/>
            </a:endParaRPr>
          </a:p>
        </p:txBody>
      </p:sp>
      <p:sp>
        <p:nvSpPr>
          <p:cNvPr id="100" name="object 100" descr=""/>
          <p:cNvSpPr txBox="1"/>
          <p:nvPr/>
        </p:nvSpPr>
        <p:spPr>
          <a:xfrm rot="18960000">
            <a:off x="4959467" y="7214694"/>
            <a:ext cx="913577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diting,</a:t>
            </a:r>
            <a:r>
              <a:rPr dirty="0" baseline="4629" sz="900" spc="82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baseline="4629" sz="900" spc="82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9259" sz="900" spc="-15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baseline="9259" sz="900">
              <a:latin typeface="Myriad Pro"/>
              <a:cs typeface="Myriad Pro"/>
            </a:endParaRPr>
          </a:p>
        </p:txBody>
      </p:sp>
      <p:sp>
        <p:nvSpPr>
          <p:cNvPr id="101" name="object 101" descr=""/>
          <p:cNvSpPr/>
          <p:nvPr/>
        </p:nvSpPr>
        <p:spPr>
          <a:xfrm>
            <a:off x="6654089" y="6667220"/>
            <a:ext cx="1213485" cy="1019175"/>
          </a:xfrm>
          <a:custGeom>
            <a:avLst/>
            <a:gdLst/>
            <a:ahLst/>
            <a:cxnLst/>
            <a:rect l="l" t="t" r="r" b="b"/>
            <a:pathLst>
              <a:path w="1213484" h="1019175">
                <a:moveTo>
                  <a:pt x="931151" y="884999"/>
                </a:moveTo>
                <a:lnTo>
                  <a:pt x="924280" y="878116"/>
                </a:lnTo>
                <a:lnTo>
                  <a:pt x="91897" y="46291"/>
                </a:lnTo>
                <a:lnTo>
                  <a:pt x="89268" y="37655"/>
                </a:lnTo>
                <a:lnTo>
                  <a:pt x="124104" y="2832"/>
                </a:lnTo>
                <a:lnTo>
                  <a:pt x="121920" y="0"/>
                </a:lnTo>
                <a:lnTo>
                  <a:pt x="9067" y="3670"/>
                </a:lnTo>
                <a:lnTo>
                  <a:pt x="3683" y="9067"/>
                </a:lnTo>
                <a:lnTo>
                  <a:pt x="0" y="121843"/>
                </a:lnTo>
                <a:lnTo>
                  <a:pt x="2819" y="124028"/>
                </a:lnTo>
                <a:lnTo>
                  <a:pt x="37668" y="89217"/>
                </a:lnTo>
                <a:lnTo>
                  <a:pt x="46304" y="91846"/>
                </a:lnTo>
                <a:lnTo>
                  <a:pt x="885558" y="930554"/>
                </a:lnTo>
                <a:lnTo>
                  <a:pt x="891197" y="930173"/>
                </a:lnTo>
                <a:lnTo>
                  <a:pt x="930770" y="890638"/>
                </a:lnTo>
                <a:lnTo>
                  <a:pt x="931151" y="884999"/>
                </a:lnTo>
                <a:close/>
              </a:path>
              <a:path w="1213484" h="1019175">
                <a:moveTo>
                  <a:pt x="1213345" y="896734"/>
                </a:moveTo>
                <a:lnTo>
                  <a:pt x="1210500" y="894537"/>
                </a:lnTo>
                <a:lnTo>
                  <a:pt x="1175651" y="929347"/>
                </a:lnTo>
                <a:lnTo>
                  <a:pt x="1167015" y="926719"/>
                </a:lnTo>
                <a:lnTo>
                  <a:pt x="327761" y="88023"/>
                </a:lnTo>
                <a:lnTo>
                  <a:pt x="322122" y="88404"/>
                </a:lnTo>
                <a:lnTo>
                  <a:pt x="282549" y="127939"/>
                </a:lnTo>
                <a:lnTo>
                  <a:pt x="282168" y="133565"/>
                </a:lnTo>
                <a:lnTo>
                  <a:pt x="289064" y="140449"/>
                </a:lnTo>
                <a:lnTo>
                  <a:pt x="1121422" y="972273"/>
                </a:lnTo>
                <a:lnTo>
                  <a:pt x="1124064" y="980909"/>
                </a:lnTo>
                <a:lnTo>
                  <a:pt x="1089215" y="1015733"/>
                </a:lnTo>
                <a:lnTo>
                  <a:pt x="1091425" y="1018578"/>
                </a:lnTo>
                <a:lnTo>
                  <a:pt x="1204277" y="1014895"/>
                </a:lnTo>
                <a:lnTo>
                  <a:pt x="1209649" y="1009510"/>
                </a:lnTo>
                <a:lnTo>
                  <a:pt x="1213345" y="89673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 txBox="1"/>
          <p:nvPr/>
        </p:nvSpPr>
        <p:spPr>
          <a:xfrm rot="2640000">
            <a:off x="7564685" y="7357358"/>
            <a:ext cx="308094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baseline="4629" sz="900" spc="-15">
                <a:solidFill>
                  <a:srgbClr val="4D72AD"/>
                </a:solidFill>
                <a:latin typeface="Myriad Pro"/>
                <a:cs typeface="Myriad Pro"/>
              </a:rPr>
              <a:t>W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ebDAV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3" name="object 103" descr=""/>
          <p:cNvSpPr txBox="1"/>
          <p:nvPr/>
        </p:nvSpPr>
        <p:spPr>
          <a:xfrm rot="2640000">
            <a:off x="6653474" y="6934367"/>
            <a:ext cx="308094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baseline="4629" sz="900" spc="-15">
                <a:solidFill>
                  <a:srgbClr val="4D72AD"/>
                </a:solidFill>
                <a:latin typeface="Myriad Pro"/>
                <a:cs typeface="Myriad Pro"/>
              </a:rPr>
              <a:t>W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ebDAV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4116991" y="8674148"/>
            <a:ext cx="65341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Windows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05" name="object 105" descr=""/>
          <p:cNvSpPr/>
          <p:nvPr/>
        </p:nvSpPr>
        <p:spPr>
          <a:xfrm>
            <a:off x="6100648" y="4949431"/>
            <a:ext cx="275590" cy="899160"/>
          </a:xfrm>
          <a:custGeom>
            <a:avLst/>
            <a:gdLst/>
            <a:ahLst/>
            <a:cxnLst/>
            <a:rect l="l" t="t" r="r" b="b"/>
            <a:pathLst>
              <a:path w="275589" h="899160">
                <a:moveTo>
                  <a:pt x="172402" y="821423"/>
                </a:moveTo>
                <a:lnTo>
                  <a:pt x="171970" y="817854"/>
                </a:lnTo>
                <a:lnTo>
                  <a:pt x="122694" y="817867"/>
                </a:lnTo>
                <a:lnTo>
                  <a:pt x="118440" y="809891"/>
                </a:lnTo>
                <a:lnTo>
                  <a:pt x="118313" y="207721"/>
                </a:lnTo>
                <a:lnTo>
                  <a:pt x="118313" y="197993"/>
                </a:lnTo>
                <a:lnTo>
                  <a:pt x="114058" y="194284"/>
                </a:lnTo>
                <a:lnTo>
                  <a:pt x="58102" y="194297"/>
                </a:lnTo>
                <a:lnTo>
                  <a:pt x="53848" y="198005"/>
                </a:lnTo>
                <a:lnTo>
                  <a:pt x="53962" y="809904"/>
                </a:lnTo>
                <a:lnTo>
                  <a:pt x="49720" y="817867"/>
                </a:lnTo>
                <a:lnTo>
                  <a:pt x="444" y="817880"/>
                </a:lnTo>
                <a:lnTo>
                  <a:pt x="0" y="821436"/>
                </a:lnTo>
                <a:lnTo>
                  <a:pt x="82410" y="898563"/>
                </a:lnTo>
                <a:lnTo>
                  <a:pt x="90017" y="898563"/>
                </a:lnTo>
                <a:lnTo>
                  <a:pt x="172402" y="821423"/>
                </a:lnTo>
                <a:close/>
              </a:path>
              <a:path w="275589" h="899160">
                <a:moveTo>
                  <a:pt x="275145" y="77139"/>
                </a:moveTo>
                <a:lnTo>
                  <a:pt x="192722" y="0"/>
                </a:lnTo>
                <a:lnTo>
                  <a:pt x="185127" y="0"/>
                </a:lnTo>
                <a:lnTo>
                  <a:pt x="102730" y="77152"/>
                </a:lnTo>
                <a:lnTo>
                  <a:pt x="103174" y="80708"/>
                </a:lnTo>
                <a:lnTo>
                  <a:pt x="152450" y="80708"/>
                </a:lnTo>
                <a:lnTo>
                  <a:pt x="156705" y="88671"/>
                </a:lnTo>
                <a:lnTo>
                  <a:pt x="156819" y="666584"/>
                </a:lnTo>
                <a:lnTo>
                  <a:pt x="156819" y="676313"/>
                </a:lnTo>
                <a:lnTo>
                  <a:pt x="161074" y="680021"/>
                </a:lnTo>
                <a:lnTo>
                  <a:pt x="217043" y="680021"/>
                </a:lnTo>
                <a:lnTo>
                  <a:pt x="221297" y="676313"/>
                </a:lnTo>
                <a:lnTo>
                  <a:pt x="221170" y="88671"/>
                </a:lnTo>
                <a:lnTo>
                  <a:pt x="225425" y="80695"/>
                </a:lnTo>
                <a:lnTo>
                  <a:pt x="274701" y="80683"/>
                </a:lnTo>
                <a:lnTo>
                  <a:pt x="275145" y="7713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 txBox="1"/>
          <p:nvPr/>
        </p:nvSpPr>
        <p:spPr>
          <a:xfrm>
            <a:off x="6332823" y="5091713"/>
            <a:ext cx="221615" cy="3168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6100"/>
              </a:lnSpc>
              <a:spcBef>
                <a:spcPts val="90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HTML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5817055" y="5291759"/>
            <a:ext cx="321310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43815">
              <a:lnSpc>
                <a:spcPct val="106100"/>
              </a:lnSpc>
              <a:spcBef>
                <a:spcPts val="90"/>
              </a:spcBef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08" name="object 108" descr=""/>
          <p:cNvGrpSpPr/>
          <p:nvPr/>
        </p:nvGrpSpPr>
        <p:grpSpPr>
          <a:xfrm>
            <a:off x="4261619" y="3107607"/>
            <a:ext cx="3621404" cy="3076575"/>
            <a:chOff x="4261619" y="3107607"/>
            <a:chExt cx="3621404" cy="3076575"/>
          </a:xfrm>
        </p:grpSpPr>
        <p:sp>
          <p:nvSpPr>
            <p:cNvPr id="109" name="object 109" descr=""/>
            <p:cNvSpPr/>
            <p:nvPr/>
          </p:nvSpPr>
          <p:spPr>
            <a:xfrm>
              <a:off x="4261619" y="4929979"/>
              <a:ext cx="1271270" cy="1254125"/>
            </a:xfrm>
            <a:custGeom>
              <a:avLst/>
              <a:gdLst/>
              <a:ahLst/>
              <a:cxnLst/>
              <a:rect l="l" t="t" r="r" b="b"/>
              <a:pathLst>
                <a:path w="1271270" h="1254125">
                  <a:moveTo>
                    <a:pt x="1225471" y="0"/>
                  </a:moveTo>
                  <a:lnTo>
                    <a:pt x="46319" y="1162188"/>
                  </a:lnTo>
                  <a:lnTo>
                    <a:pt x="37673" y="1164814"/>
                  </a:lnTo>
                  <a:lnTo>
                    <a:pt x="2830" y="1129995"/>
                  </a:lnTo>
                  <a:lnTo>
                    <a:pt x="0" y="1132201"/>
                  </a:lnTo>
                  <a:lnTo>
                    <a:pt x="3688" y="1244978"/>
                  </a:lnTo>
                  <a:lnTo>
                    <a:pt x="9066" y="1250354"/>
                  </a:lnTo>
                  <a:lnTo>
                    <a:pt x="121926" y="1254047"/>
                  </a:lnTo>
                  <a:lnTo>
                    <a:pt x="124125" y="1251210"/>
                  </a:lnTo>
                  <a:lnTo>
                    <a:pt x="89274" y="1216381"/>
                  </a:lnTo>
                  <a:lnTo>
                    <a:pt x="91911" y="1207749"/>
                  </a:lnTo>
                  <a:lnTo>
                    <a:pt x="1264180" y="52431"/>
                  </a:lnTo>
                  <a:lnTo>
                    <a:pt x="1271062" y="45553"/>
                  </a:lnTo>
                  <a:lnTo>
                    <a:pt x="1270674" y="39919"/>
                  </a:lnTo>
                  <a:lnTo>
                    <a:pt x="1231101" y="379"/>
                  </a:lnTo>
                  <a:lnTo>
                    <a:pt x="1225471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669215" y="3107613"/>
              <a:ext cx="1213485" cy="1019175"/>
            </a:xfrm>
            <a:custGeom>
              <a:avLst/>
              <a:gdLst/>
              <a:ahLst/>
              <a:cxnLst/>
              <a:rect l="l" t="t" r="r" b="b"/>
              <a:pathLst>
                <a:path w="1213484" h="1019175">
                  <a:moveTo>
                    <a:pt x="931176" y="133565"/>
                  </a:moveTo>
                  <a:lnTo>
                    <a:pt x="930795" y="127939"/>
                  </a:lnTo>
                  <a:lnTo>
                    <a:pt x="891222" y="88404"/>
                  </a:lnTo>
                  <a:lnTo>
                    <a:pt x="885583" y="88023"/>
                  </a:lnTo>
                  <a:lnTo>
                    <a:pt x="46329" y="926719"/>
                  </a:lnTo>
                  <a:lnTo>
                    <a:pt x="37680" y="929360"/>
                  </a:lnTo>
                  <a:lnTo>
                    <a:pt x="2832" y="894537"/>
                  </a:lnTo>
                  <a:lnTo>
                    <a:pt x="0" y="896734"/>
                  </a:lnTo>
                  <a:lnTo>
                    <a:pt x="3695" y="1009510"/>
                  </a:lnTo>
                  <a:lnTo>
                    <a:pt x="9067" y="1014895"/>
                  </a:lnTo>
                  <a:lnTo>
                    <a:pt x="121920" y="1018578"/>
                  </a:lnTo>
                  <a:lnTo>
                    <a:pt x="124117" y="1015746"/>
                  </a:lnTo>
                  <a:lnTo>
                    <a:pt x="89281" y="980909"/>
                  </a:lnTo>
                  <a:lnTo>
                    <a:pt x="91922" y="972286"/>
                  </a:lnTo>
                  <a:lnTo>
                    <a:pt x="924293" y="140462"/>
                  </a:lnTo>
                  <a:lnTo>
                    <a:pt x="931176" y="133565"/>
                  </a:lnTo>
                  <a:close/>
                </a:path>
                <a:path w="1213484" h="1019175">
                  <a:moveTo>
                    <a:pt x="1213358" y="121843"/>
                  </a:moveTo>
                  <a:lnTo>
                    <a:pt x="1209662" y="9067"/>
                  </a:lnTo>
                  <a:lnTo>
                    <a:pt x="1204290" y="3683"/>
                  </a:lnTo>
                  <a:lnTo>
                    <a:pt x="1091425" y="0"/>
                  </a:lnTo>
                  <a:lnTo>
                    <a:pt x="1089240" y="2832"/>
                  </a:lnTo>
                  <a:lnTo>
                    <a:pt x="1124077" y="37655"/>
                  </a:lnTo>
                  <a:lnTo>
                    <a:pt x="1121435" y="46291"/>
                  </a:lnTo>
                  <a:lnTo>
                    <a:pt x="289064" y="878128"/>
                  </a:lnTo>
                  <a:lnTo>
                    <a:pt x="282181" y="884999"/>
                  </a:lnTo>
                  <a:lnTo>
                    <a:pt x="282562" y="890638"/>
                  </a:lnTo>
                  <a:lnTo>
                    <a:pt x="322135" y="930173"/>
                  </a:lnTo>
                  <a:lnTo>
                    <a:pt x="327774" y="930554"/>
                  </a:lnTo>
                  <a:lnTo>
                    <a:pt x="1167028" y="91846"/>
                  </a:lnTo>
                  <a:lnTo>
                    <a:pt x="1175677" y="89230"/>
                  </a:lnTo>
                  <a:lnTo>
                    <a:pt x="1210525" y="124040"/>
                  </a:lnTo>
                  <a:lnTo>
                    <a:pt x="1213358" y="121843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 descr=""/>
          <p:cNvSpPr txBox="1"/>
          <p:nvPr/>
        </p:nvSpPr>
        <p:spPr>
          <a:xfrm>
            <a:off x="4075848" y="1891353"/>
            <a:ext cx="77152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7290488" y="1897496"/>
            <a:ext cx="174180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r>
              <a:rPr dirty="0" sz="1250" spc="6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Editor</a:t>
            </a:r>
            <a:r>
              <a:rPr dirty="0" sz="1250" spc="6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(Intern)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113" name="object 113" descr=""/>
          <p:cNvGrpSpPr/>
          <p:nvPr/>
        </p:nvGrpSpPr>
        <p:grpSpPr>
          <a:xfrm>
            <a:off x="7637605" y="2158885"/>
            <a:ext cx="877569" cy="877569"/>
            <a:chOff x="7637605" y="2158885"/>
            <a:chExt cx="877569" cy="877569"/>
          </a:xfrm>
        </p:grpSpPr>
        <p:sp>
          <p:nvSpPr>
            <p:cNvPr id="114" name="object 114" descr=""/>
            <p:cNvSpPr/>
            <p:nvPr/>
          </p:nvSpPr>
          <p:spPr>
            <a:xfrm>
              <a:off x="7637605" y="2158885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69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7"/>
                  </a:lnTo>
                  <a:lnTo>
                    <a:pt x="217317" y="817103"/>
                  </a:lnTo>
                  <a:lnTo>
                    <a:pt x="257555" y="837941"/>
                  </a:lnTo>
                  <a:lnTo>
                    <a:pt x="300087" y="854614"/>
                  </a:lnTo>
                  <a:lnTo>
                    <a:pt x="344646" y="866854"/>
                  </a:lnTo>
                  <a:lnTo>
                    <a:pt x="390963" y="874395"/>
                  </a:lnTo>
                  <a:lnTo>
                    <a:pt x="438772" y="876968"/>
                  </a:lnTo>
                  <a:lnTo>
                    <a:pt x="486580" y="874395"/>
                  </a:lnTo>
                  <a:lnTo>
                    <a:pt x="532898" y="866854"/>
                  </a:lnTo>
                  <a:lnTo>
                    <a:pt x="577456" y="854614"/>
                  </a:lnTo>
                  <a:lnTo>
                    <a:pt x="619988" y="837941"/>
                  </a:lnTo>
                  <a:lnTo>
                    <a:pt x="660227" y="817103"/>
                  </a:lnTo>
                  <a:lnTo>
                    <a:pt x="697903" y="792367"/>
                  </a:lnTo>
                  <a:lnTo>
                    <a:pt x="732750" y="764001"/>
                  </a:lnTo>
                  <a:lnTo>
                    <a:pt x="764500" y="732272"/>
                  </a:lnTo>
                  <a:lnTo>
                    <a:pt x="792885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3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3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5" y="179519"/>
                  </a:lnTo>
                  <a:lnTo>
                    <a:pt x="764500" y="144695"/>
                  </a:lnTo>
                  <a:lnTo>
                    <a:pt x="732750" y="112966"/>
                  </a:lnTo>
                  <a:lnTo>
                    <a:pt x="697903" y="84600"/>
                  </a:lnTo>
                  <a:lnTo>
                    <a:pt x="660227" y="59864"/>
                  </a:lnTo>
                  <a:lnTo>
                    <a:pt x="619988" y="39026"/>
                  </a:lnTo>
                  <a:lnTo>
                    <a:pt x="577456" y="22353"/>
                  </a:lnTo>
                  <a:lnTo>
                    <a:pt x="532898" y="10113"/>
                  </a:lnTo>
                  <a:lnTo>
                    <a:pt x="486580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7950951" y="2360025"/>
              <a:ext cx="415290" cy="414655"/>
            </a:xfrm>
            <a:custGeom>
              <a:avLst/>
              <a:gdLst/>
              <a:ahLst/>
              <a:cxnLst/>
              <a:rect l="l" t="t" r="r" b="b"/>
              <a:pathLst>
                <a:path w="415290" h="414655">
                  <a:moveTo>
                    <a:pt x="207392" y="0"/>
                  </a:moveTo>
                  <a:lnTo>
                    <a:pt x="159838" y="5473"/>
                  </a:lnTo>
                  <a:lnTo>
                    <a:pt x="116185" y="21065"/>
                  </a:lnTo>
                  <a:lnTo>
                    <a:pt x="77678" y="45531"/>
                  </a:lnTo>
                  <a:lnTo>
                    <a:pt x="45561" y="77627"/>
                  </a:lnTo>
                  <a:lnTo>
                    <a:pt x="21079" y="116111"/>
                  </a:lnTo>
                  <a:lnTo>
                    <a:pt x="5477" y="159737"/>
                  </a:lnTo>
                  <a:lnTo>
                    <a:pt x="0" y="207262"/>
                  </a:lnTo>
                  <a:lnTo>
                    <a:pt x="5477" y="254785"/>
                  </a:lnTo>
                  <a:lnTo>
                    <a:pt x="21079" y="298411"/>
                  </a:lnTo>
                  <a:lnTo>
                    <a:pt x="45561" y="336894"/>
                  </a:lnTo>
                  <a:lnTo>
                    <a:pt x="77678" y="368992"/>
                  </a:lnTo>
                  <a:lnTo>
                    <a:pt x="116185" y="393459"/>
                  </a:lnTo>
                  <a:lnTo>
                    <a:pt x="159838" y="409052"/>
                  </a:lnTo>
                  <a:lnTo>
                    <a:pt x="207392" y="414526"/>
                  </a:lnTo>
                  <a:lnTo>
                    <a:pt x="254948" y="409052"/>
                  </a:lnTo>
                  <a:lnTo>
                    <a:pt x="298603" y="393459"/>
                  </a:lnTo>
                  <a:lnTo>
                    <a:pt x="337112" y="368992"/>
                  </a:lnTo>
                  <a:lnTo>
                    <a:pt x="369230" y="336894"/>
                  </a:lnTo>
                  <a:lnTo>
                    <a:pt x="393712" y="298411"/>
                  </a:lnTo>
                  <a:lnTo>
                    <a:pt x="409314" y="254785"/>
                  </a:lnTo>
                  <a:lnTo>
                    <a:pt x="414792" y="207262"/>
                  </a:lnTo>
                  <a:lnTo>
                    <a:pt x="409314" y="159739"/>
                  </a:lnTo>
                  <a:lnTo>
                    <a:pt x="393712" y="116114"/>
                  </a:lnTo>
                  <a:lnTo>
                    <a:pt x="369230" y="77631"/>
                  </a:lnTo>
                  <a:lnTo>
                    <a:pt x="337112" y="45533"/>
                  </a:lnTo>
                  <a:lnTo>
                    <a:pt x="298603" y="21066"/>
                  </a:lnTo>
                  <a:lnTo>
                    <a:pt x="254948" y="5474"/>
                  </a:lnTo>
                  <a:lnTo>
                    <a:pt x="207392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7950952" y="2360024"/>
              <a:ext cx="415290" cy="414655"/>
            </a:xfrm>
            <a:custGeom>
              <a:avLst/>
              <a:gdLst/>
              <a:ahLst/>
              <a:cxnLst/>
              <a:rect l="l" t="t" r="r" b="b"/>
              <a:pathLst>
                <a:path w="415290" h="414655">
                  <a:moveTo>
                    <a:pt x="414790" y="207263"/>
                  </a:moveTo>
                  <a:lnTo>
                    <a:pt x="409313" y="254786"/>
                  </a:lnTo>
                  <a:lnTo>
                    <a:pt x="393711" y="298411"/>
                  </a:lnTo>
                  <a:lnTo>
                    <a:pt x="369229" y="336895"/>
                  </a:lnTo>
                  <a:lnTo>
                    <a:pt x="337111" y="368992"/>
                  </a:lnTo>
                  <a:lnTo>
                    <a:pt x="298603" y="393460"/>
                  </a:lnTo>
                  <a:lnTo>
                    <a:pt x="254948" y="409052"/>
                  </a:lnTo>
                  <a:lnTo>
                    <a:pt x="207391" y="414527"/>
                  </a:lnTo>
                  <a:lnTo>
                    <a:pt x="159837" y="409052"/>
                  </a:lnTo>
                  <a:lnTo>
                    <a:pt x="116184" y="393460"/>
                  </a:lnTo>
                  <a:lnTo>
                    <a:pt x="77677" y="368992"/>
                  </a:lnTo>
                  <a:lnTo>
                    <a:pt x="45560" y="336895"/>
                  </a:lnTo>
                  <a:lnTo>
                    <a:pt x="21079" y="298411"/>
                  </a:lnTo>
                  <a:lnTo>
                    <a:pt x="5477" y="254786"/>
                  </a:lnTo>
                  <a:lnTo>
                    <a:pt x="0" y="207263"/>
                  </a:lnTo>
                  <a:lnTo>
                    <a:pt x="5477" y="159737"/>
                  </a:lnTo>
                  <a:lnTo>
                    <a:pt x="21079" y="116111"/>
                  </a:lnTo>
                  <a:lnTo>
                    <a:pt x="45560" y="77628"/>
                  </a:lnTo>
                  <a:lnTo>
                    <a:pt x="77677" y="45531"/>
                  </a:lnTo>
                  <a:lnTo>
                    <a:pt x="116184" y="21065"/>
                  </a:lnTo>
                  <a:lnTo>
                    <a:pt x="159837" y="5473"/>
                  </a:lnTo>
                  <a:lnTo>
                    <a:pt x="207391" y="0"/>
                  </a:lnTo>
                  <a:lnTo>
                    <a:pt x="254948" y="5474"/>
                  </a:lnTo>
                  <a:lnTo>
                    <a:pt x="298603" y="21066"/>
                  </a:lnTo>
                  <a:lnTo>
                    <a:pt x="337111" y="45534"/>
                  </a:lnTo>
                  <a:lnTo>
                    <a:pt x="369229" y="77631"/>
                  </a:lnTo>
                  <a:lnTo>
                    <a:pt x="393711" y="116115"/>
                  </a:lnTo>
                  <a:lnTo>
                    <a:pt x="409313" y="159740"/>
                  </a:lnTo>
                  <a:lnTo>
                    <a:pt x="414790" y="207263"/>
                  </a:lnTo>
                  <a:close/>
                </a:path>
              </a:pathLst>
            </a:custGeom>
            <a:ln w="2425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8157881" y="2360024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19">
                  <a:moveTo>
                    <a:pt x="0" y="0"/>
                  </a:moveTo>
                  <a:lnTo>
                    <a:pt x="0" y="413597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8157881" y="2360024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19">
                  <a:moveTo>
                    <a:pt x="0" y="0"/>
                  </a:moveTo>
                  <a:lnTo>
                    <a:pt x="0" y="413597"/>
                  </a:lnTo>
                </a:path>
              </a:pathLst>
            </a:custGeom>
            <a:ln w="1617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7971455" y="2470877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371301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7971455" y="2470877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0" y="0"/>
                  </a:moveTo>
                  <a:lnTo>
                    <a:pt x="371301" y="0"/>
                  </a:lnTo>
                </a:path>
              </a:pathLst>
            </a:custGeom>
            <a:ln w="1616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7950019" y="2565887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 h="0">
                  <a:moveTo>
                    <a:pt x="413860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7950019" y="2565887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 h="0">
                  <a:moveTo>
                    <a:pt x="0" y="0"/>
                  </a:moveTo>
                  <a:lnTo>
                    <a:pt x="413860" y="0"/>
                  </a:lnTo>
                </a:path>
              </a:pathLst>
            </a:custGeom>
            <a:ln w="1616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7970523" y="2659043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 h="0">
                  <a:moveTo>
                    <a:pt x="371916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7970523" y="2659043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 h="0">
                  <a:moveTo>
                    <a:pt x="0" y="0"/>
                  </a:moveTo>
                  <a:lnTo>
                    <a:pt x="371916" y="0"/>
                  </a:lnTo>
                </a:path>
              </a:pathLst>
            </a:custGeom>
            <a:ln w="1616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8052550" y="2362497"/>
              <a:ext cx="102870" cy="411480"/>
            </a:xfrm>
            <a:custGeom>
              <a:avLst/>
              <a:gdLst/>
              <a:ahLst/>
              <a:cxnLst/>
              <a:rect l="l" t="t" r="r" b="b"/>
              <a:pathLst>
                <a:path w="102870" h="411480">
                  <a:moveTo>
                    <a:pt x="101697" y="410938"/>
                  </a:moveTo>
                  <a:lnTo>
                    <a:pt x="67741" y="382024"/>
                  </a:lnTo>
                  <a:lnTo>
                    <a:pt x="39597" y="345901"/>
                  </a:lnTo>
                  <a:lnTo>
                    <a:pt x="18262" y="303712"/>
                  </a:lnTo>
                  <a:lnTo>
                    <a:pt x="4731" y="256603"/>
                  </a:lnTo>
                  <a:lnTo>
                    <a:pt x="0" y="205719"/>
                  </a:lnTo>
                  <a:lnTo>
                    <a:pt x="4769" y="154639"/>
                  </a:lnTo>
                  <a:lnTo>
                    <a:pt x="18405" y="107367"/>
                  </a:lnTo>
                  <a:lnTo>
                    <a:pt x="39899" y="65064"/>
                  </a:lnTo>
                  <a:lnTo>
                    <a:pt x="68245" y="28888"/>
                  </a:lnTo>
                  <a:lnTo>
                    <a:pt x="102433" y="0"/>
                  </a:lnTo>
                </a:path>
              </a:pathLst>
            </a:custGeom>
            <a:ln w="1617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8160557" y="2362540"/>
              <a:ext cx="102870" cy="411480"/>
            </a:xfrm>
            <a:custGeom>
              <a:avLst/>
              <a:gdLst/>
              <a:ahLst/>
              <a:cxnLst/>
              <a:rect l="l" t="t" r="r" b="b"/>
              <a:pathLst>
                <a:path w="102870" h="411480">
                  <a:moveTo>
                    <a:pt x="744" y="410938"/>
                  </a:moveTo>
                  <a:lnTo>
                    <a:pt x="34697" y="382021"/>
                  </a:lnTo>
                  <a:lnTo>
                    <a:pt x="62841" y="345897"/>
                  </a:lnTo>
                  <a:lnTo>
                    <a:pt x="84177" y="303710"/>
                  </a:lnTo>
                  <a:lnTo>
                    <a:pt x="97709" y="256603"/>
                  </a:lnTo>
                  <a:lnTo>
                    <a:pt x="102442" y="205719"/>
                  </a:lnTo>
                  <a:lnTo>
                    <a:pt x="97671" y="154639"/>
                  </a:lnTo>
                  <a:lnTo>
                    <a:pt x="84034" y="107367"/>
                  </a:lnTo>
                  <a:lnTo>
                    <a:pt x="62537" y="65064"/>
                  </a:lnTo>
                  <a:lnTo>
                    <a:pt x="34189" y="28888"/>
                  </a:lnTo>
                  <a:lnTo>
                    <a:pt x="0" y="0"/>
                  </a:lnTo>
                </a:path>
              </a:pathLst>
            </a:custGeom>
            <a:ln w="1617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7853860" y="2531475"/>
              <a:ext cx="304165" cy="312420"/>
            </a:xfrm>
            <a:custGeom>
              <a:avLst/>
              <a:gdLst/>
              <a:ahLst/>
              <a:cxnLst/>
              <a:rect l="l" t="t" r="r" b="b"/>
              <a:pathLst>
                <a:path w="304165" h="312419">
                  <a:moveTo>
                    <a:pt x="151860" y="0"/>
                  </a:moveTo>
                  <a:lnTo>
                    <a:pt x="115001" y="10264"/>
                  </a:lnTo>
                  <a:lnTo>
                    <a:pt x="87236" y="38691"/>
                  </a:lnTo>
                  <a:lnTo>
                    <a:pt x="77362" y="91232"/>
                  </a:lnTo>
                  <a:lnTo>
                    <a:pt x="85505" y="121464"/>
                  </a:lnTo>
                  <a:lnTo>
                    <a:pt x="102361" y="154127"/>
                  </a:lnTo>
                  <a:lnTo>
                    <a:pt x="108109" y="164155"/>
                  </a:lnTo>
                  <a:lnTo>
                    <a:pt x="111673" y="173049"/>
                  </a:lnTo>
                  <a:lnTo>
                    <a:pt x="113021" y="180811"/>
                  </a:lnTo>
                  <a:lnTo>
                    <a:pt x="112123" y="187444"/>
                  </a:lnTo>
                  <a:lnTo>
                    <a:pt x="106651" y="195897"/>
                  </a:lnTo>
                  <a:lnTo>
                    <a:pt x="97322" y="202836"/>
                  </a:lnTo>
                  <a:lnTo>
                    <a:pt x="85718" y="208641"/>
                  </a:lnTo>
                  <a:lnTo>
                    <a:pt x="60444" y="219111"/>
                  </a:lnTo>
                  <a:lnTo>
                    <a:pt x="54654" y="221871"/>
                  </a:lnTo>
                  <a:lnTo>
                    <a:pt x="18983" y="250409"/>
                  </a:lnTo>
                  <a:lnTo>
                    <a:pt x="1334" y="288396"/>
                  </a:lnTo>
                  <a:lnTo>
                    <a:pt x="0" y="294119"/>
                  </a:lnTo>
                  <a:lnTo>
                    <a:pt x="3364" y="299493"/>
                  </a:lnTo>
                  <a:lnTo>
                    <a:pt x="41544" y="306862"/>
                  </a:lnTo>
                  <a:lnTo>
                    <a:pt x="85512" y="310601"/>
                  </a:lnTo>
                  <a:lnTo>
                    <a:pt x="151860" y="312289"/>
                  </a:lnTo>
                  <a:lnTo>
                    <a:pt x="187921" y="311825"/>
                  </a:lnTo>
                  <a:lnTo>
                    <a:pt x="242606" y="308875"/>
                  </a:lnTo>
                  <a:lnTo>
                    <a:pt x="286694" y="303030"/>
                  </a:lnTo>
                  <a:lnTo>
                    <a:pt x="303735" y="294119"/>
                  </a:lnTo>
                  <a:lnTo>
                    <a:pt x="302400" y="288396"/>
                  </a:lnTo>
                  <a:lnTo>
                    <a:pt x="284757" y="250409"/>
                  </a:lnTo>
                  <a:lnTo>
                    <a:pt x="254252" y="224795"/>
                  </a:lnTo>
                  <a:lnTo>
                    <a:pt x="218172" y="208641"/>
                  </a:lnTo>
                  <a:lnTo>
                    <a:pt x="206467" y="202836"/>
                  </a:lnTo>
                  <a:lnTo>
                    <a:pt x="197100" y="195897"/>
                  </a:lnTo>
                  <a:lnTo>
                    <a:pt x="191620" y="187444"/>
                  </a:lnTo>
                  <a:lnTo>
                    <a:pt x="190917" y="180811"/>
                  </a:lnTo>
                  <a:lnTo>
                    <a:pt x="192364" y="173049"/>
                  </a:lnTo>
                  <a:lnTo>
                    <a:pt x="195957" y="164155"/>
                  </a:lnTo>
                  <a:lnTo>
                    <a:pt x="201697" y="154127"/>
                  </a:lnTo>
                  <a:lnTo>
                    <a:pt x="218376" y="121464"/>
                  </a:lnTo>
                  <a:lnTo>
                    <a:pt x="226429" y="91232"/>
                  </a:lnTo>
                  <a:lnTo>
                    <a:pt x="225828" y="63589"/>
                  </a:lnTo>
                  <a:lnTo>
                    <a:pt x="216547" y="38691"/>
                  </a:lnTo>
                  <a:lnTo>
                    <a:pt x="204202" y="22429"/>
                  </a:lnTo>
                  <a:lnTo>
                    <a:pt x="188865" y="10264"/>
                  </a:lnTo>
                  <a:lnTo>
                    <a:pt x="171196" y="2640"/>
                  </a:lnTo>
                  <a:lnTo>
                    <a:pt x="151860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7833664" y="2545911"/>
              <a:ext cx="304165" cy="312420"/>
            </a:xfrm>
            <a:custGeom>
              <a:avLst/>
              <a:gdLst/>
              <a:ahLst/>
              <a:cxnLst/>
              <a:rect l="l" t="t" r="r" b="b"/>
              <a:pathLst>
                <a:path w="304165" h="312419">
                  <a:moveTo>
                    <a:pt x="151851" y="0"/>
                  </a:moveTo>
                  <a:lnTo>
                    <a:pt x="114996" y="10269"/>
                  </a:lnTo>
                  <a:lnTo>
                    <a:pt x="87228" y="38699"/>
                  </a:lnTo>
                  <a:lnTo>
                    <a:pt x="77358" y="91233"/>
                  </a:lnTo>
                  <a:lnTo>
                    <a:pt x="85501" y="121465"/>
                  </a:lnTo>
                  <a:lnTo>
                    <a:pt x="102360" y="154128"/>
                  </a:lnTo>
                  <a:lnTo>
                    <a:pt x="108109" y="164161"/>
                  </a:lnTo>
                  <a:lnTo>
                    <a:pt x="111673" y="173056"/>
                  </a:lnTo>
                  <a:lnTo>
                    <a:pt x="113021" y="180816"/>
                  </a:lnTo>
                  <a:lnTo>
                    <a:pt x="112123" y="187444"/>
                  </a:lnTo>
                  <a:lnTo>
                    <a:pt x="106651" y="195897"/>
                  </a:lnTo>
                  <a:lnTo>
                    <a:pt x="97322" y="202836"/>
                  </a:lnTo>
                  <a:lnTo>
                    <a:pt x="85718" y="208641"/>
                  </a:lnTo>
                  <a:lnTo>
                    <a:pt x="60440" y="219115"/>
                  </a:lnTo>
                  <a:lnTo>
                    <a:pt x="54650" y="221876"/>
                  </a:lnTo>
                  <a:lnTo>
                    <a:pt x="18979" y="250410"/>
                  </a:lnTo>
                  <a:lnTo>
                    <a:pt x="1334" y="288396"/>
                  </a:lnTo>
                  <a:lnTo>
                    <a:pt x="0" y="294119"/>
                  </a:lnTo>
                  <a:lnTo>
                    <a:pt x="3364" y="299495"/>
                  </a:lnTo>
                  <a:lnTo>
                    <a:pt x="41543" y="306862"/>
                  </a:lnTo>
                  <a:lnTo>
                    <a:pt x="85508" y="310601"/>
                  </a:lnTo>
                  <a:lnTo>
                    <a:pt x="151851" y="312289"/>
                  </a:lnTo>
                  <a:lnTo>
                    <a:pt x="187916" y="311825"/>
                  </a:lnTo>
                  <a:lnTo>
                    <a:pt x="242599" y="308876"/>
                  </a:lnTo>
                  <a:lnTo>
                    <a:pt x="286687" y="303030"/>
                  </a:lnTo>
                  <a:lnTo>
                    <a:pt x="303735" y="294119"/>
                  </a:lnTo>
                  <a:lnTo>
                    <a:pt x="302400" y="288396"/>
                  </a:lnTo>
                  <a:lnTo>
                    <a:pt x="284752" y="250410"/>
                  </a:lnTo>
                  <a:lnTo>
                    <a:pt x="254245" y="224802"/>
                  </a:lnTo>
                  <a:lnTo>
                    <a:pt x="218169" y="208641"/>
                  </a:lnTo>
                  <a:lnTo>
                    <a:pt x="206466" y="202836"/>
                  </a:lnTo>
                  <a:lnTo>
                    <a:pt x="197100" y="195897"/>
                  </a:lnTo>
                  <a:lnTo>
                    <a:pt x="191620" y="187444"/>
                  </a:lnTo>
                  <a:lnTo>
                    <a:pt x="190917" y="180816"/>
                  </a:lnTo>
                  <a:lnTo>
                    <a:pt x="192364" y="173056"/>
                  </a:lnTo>
                  <a:lnTo>
                    <a:pt x="195957" y="164161"/>
                  </a:lnTo>
                  <a:lnTo>
                    <a:pt x="201697" y="154128"/>
                  </a:lnTo>
                  <a:lnTo>
                    <a:pt x="218372" y="121465"/>
                  </a:lnTo>
                  <a:lnTo>
                    <a:pt x="226424" y="91233"/>
                  </a:lnTo>
                  <a:lnTo>
                    <a:pt x="225823" y="63592"/>
                  </a:lnTo>
                  <a:lnTo>
                    <a:pt x="216538" y="38699"/>
                  </a:lnTo>
                  <a:lnTo>
                    <a:pt x="204198" y="22436"/>
                  </a:lnTo>
                  <a:lnTo>
                    <a:pt x="188862" y="10269"/>
                  </a:lnTo>
                  <a:lnTo>
                    <a:pt x="171192" y="2641"/>
                  </a:lnTo>
                  <a:lnTo>
                    <a:pt x="151851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9" name="object 129" descr=""/>
          <p:cNvSpPr txBox="1"/>
          <p:nvPr/>
        </p:nvSpPr>
        <p:spPr>
          <a:xfrm rot="18960000">
            <a:off x="6633220" y="3571149"/>
            <a:ext cx="862991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 spc="15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baseline="4629" sz="90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9259" sz="900" spc="-15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baseline="9259" sz="900">
              <a:latin typeface="Myriad Pro"/>
              <a:cs typeface="Myriad Pro"/>
            </a:endParaRPr>
          </a:p>
        </p:txBody>
      </p:sp>
      <p:sp>
        <p:nvSpPr>
          <p:cNvPr id="130" name="object 130" descr=""/>
          <p:cNvSpPr/>
          <p:nvPr/>
        </p:nvSpPr>
        <p:spPr>
          <a:xfrm>
            <a:off x="4612614" y="3112299"/>
            <a:ext cx="1213485" cy="1019175"/>
          </a:xfrm>
          <a:custGeom>
            <a:avLst/>
            <a:gdLst/>
            <a:ahLst/>
            <a:cxnLst/>
            <a:rect l="l" t="t" r="r" b="b"/>
            <a:pathLst>
              <a:path w="1213485" h="1019175">
                <a:moveTo>
                  <a:pt x="931164" y="885012"/>
                </a:moveTo>
                <a:lnTo>
                  <a:pt x="924293" y="878128"/>
                </a:lnTo>
                <a:lnTo>
                  <a:pt x="91909" y="46291"/>
                </a:lnTo>
                <a:lnTo>
                  <a:pt x="89268" y="37668"/>
                </a:lnTo>
                <a:lnTo>
                  <a:pt x="124117" y="2832"/>
                </a:lnTo>
                <a:lnTo>
                  <a:pt x="121920" y="0"/>
                </a:lnTo>
                <a:lnTo>
                  <a:pt x="9067" y="3683"/>
                </a:lnTo>
                <a:lnTo>
                  <a:pt x="3683" y="9080"/>
                </a:lnTo>
                <a:lnTo>
                  <a:pt x="0" y="121856"/>
                </a:lnTo>
                <a:lnTo>
                  <a:pt x="2832" y="124040"/>
                </a:lnTo>
                <a:lnTo>
                  <a:pt x="37680" y="89230"/>
                </a:lnTo>
                <a:lnTo>
                  <a:pt x="46316" y="91859"/>
                </a:lnTo>
                <a:lnTo>
                  <a:pt x="885571" y="930567"/>
                </a:lnTo>
                <a:lnTo>
                  <a:pt x="891209" y="930186"/>
                </a:lnTo>
                <a:lnTo>
                  <a:pt x="930783" y="890638"/>
                </a:lnTo>
                <a:lnTo>
                  <a:pt x="931164" y="885012"/>
                </a:lnTo>
                <a:close/>
              </a:path>
              <a:path w="1213485" h="1019175">
                <a:moveTo>
                  <a:pt x="1213358" y="896734"/>
                </a:moveTo>
                <a:lnTo>
                  <a:pt x="1210513" y="894537"/>
                </a:lnTo>
                <a:lnTo>
                  <a:pt x="1175664" y="929360"/>
                </a:lnTo>
                <a:lnTo>
                  <a:pt x="1167028" y="926731"/>
                </a:lnTo>
                <a:lnTo>
                  <a:pt x="327774" y="88023"/>
                </a:lnTo>
                <a:lnTo>
                  <a:pt x="322135" y="88404"/>
                </a:lnTo>
                <a:lnTo>
                  <a:pt x="282562" y="127952"/>
                </a:lnTo>
                <a:lnTo>
                  <a:pt x="282181" y="133578"/>
                </a:lnTo>
                <a:lnTo>
                  <a:pt x="289064" y="140462"/>
                </a:lnTo>
                <a:lnTo>
                  <a:pt x="1121435" y="972286"/>
                </a:lnTo>
                <a:lnTo>
                  <a:pt x="1124064" y="980922"/>
                </a:lnTo>
                <a:lnTo>
                  <a:pt x="1089228" y="1015746"/>
                </a:lnTo>
                <a:lnTo>
                  <a:pt x="1091438" y="1018590"/>
                </a:lnTo>
                <a:lnTo>
                  <a:pt x="1204290" y="1014895"/>
                </a:lnTo>
                <a:lnTo>
                  <a:pt x="1209649" y="1009510"/>
                </a:lnTo>
                <a:lnTo>
                  <a:pt x="1213358" y="89673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 txBox="1"/>
          <p:nvPr/>
        </p:nvSpPr>
        <p:spPr>
          <a:xfrm rot="2640000">
            <a:off x="4671623" y="3661028"/>
            <a:ext cx="746751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baseline="9259" sz="900" spc="15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baseline="9259" sz="900" spc="6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baseline="4629" sz="90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2" name="object 132" descr=""/>
          <p:cNvSpPr txBox="1"/>
          <p:nvPr/>
        </p:nvSpPr>
        <p:spPr>
          <a:xfrm rot="2640000">
            <a:off x="5088153" y="3588285"/>
            <a:ext cx="746751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baseline="9259" sz="900" spc="15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baseline="9259" sz="900" spc="6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baseline="4629" sz="90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3" name="object 133" descr=""/>
          <p:cNvSpPr txBox="1"/>
          <p:nvPr/>
        </p:nvSpPr>
        <p:spPr>
          <a:xfrm rot="18960000">
            <a:off x="7033574" y="3635811"/>
            <a:ext cx="862991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 spc="15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baseline="4629" sz="90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9259" sz="900" spc="-15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baseline="9259" sz="900">
              <a:latin typeface="Myriad Pro"/>
              <a:cs typeface="Myriad Pro"/>
            </a:endParaRPr>
          </a:p>
        </p:txBody>
      </p:sp>
      <p:grpSp>
        <p:nvGrpSpPr>
          <p:cNvPr id="134" name="object 134" descr=""/>
          <p:cNvGrpSpPr/>
          <p:nvPr/>
        </p:nvGrpSpPr>
        <p:grpSpPr>
          <a:xfrm>
            <a:off x="10060399" y="7777001"/>
            <a:ext cx="877569" cy="877569"/>
            <a:chOff x="10060399" y="7777001"/>
            <a:chExt cx="877569" cy="877569"/>
          </a:xfrm>
        </p:grpSpPr>
        <p:sp>
          <p:nvSpPr>
            <p:cNvPr id="135" name="object 135" descr=""/>
            <p:cNvSpPr/>
            <p:nvPr/>
          </p:nvSpPr>
          <p:spPr>
            <a:xfrm>
              <a:off x="10060394" y="777701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877544" y="438480"/>
                  </a:moveTo>
                  <a:lnTo>
                    <a:pt x="874966" y="390702"/>
                  </a:lnTo>
                  <a:lnTo>
                    <a:pt x="867422" y="344411"/>
                  </a:lnTo>
                  <a:lnTo>
                    <a:pt x="855179" y="299885"/>
                  </a:lnTo>
                  <a:lnTo>
                    <a:pt x="838492" y="257378"/>
                  </a:lnTo>
                  <a:lnTo>
                    <a:pt x="817638" y="217170"/>
                  </a:lnTo>
                  <a:lnTo>
                    <a:pt x="792886" y="179514"/>
                  </a:lnTo>
                  <a:lnTo>
                    <a:pt x="764501" y="144691"/>
                  </a:lnTo>
                  <a:lnTo>
                    <a:pt x="732751" y="112966"/>
                  </a:lnTo>
                  <a:lnTo>
                    <a:pt x="697903" y="84594"/>
                  </a:lnTo>
                  <a:lnTo>
                    <a:pt x="660222" y="59855"/>
                  </a:lnTo>
                  <a:lnTo>
                    <a:pt x="619988" y="39027"/>
                  </a:lnTo>
                  <a:lnTo>
                    <a:pt x="577456" y="22352"/>
                  </a:lnTo>
                  <a:lnTo>
                    <a:pt x="532892" y="10109"/>
                  </a:lnTo>
                  <a:lnTo>
                    <a:pt x="486575" y="2565"/>
                  </a:lnTo>
                  <a:lnTo>
                    <a:pt x="438772" y="0"/>
                  </a:lnTo>
                  <a:lnTo>
                    <a:pt x="390956" y="2565"/>
                  </a:lnTo>
                  <a:lnTo>
                    <a:pt x="344639" y="10109"/>
                  </a:lnTo>
                  <a:lnTo>
                    <a:pt x="300088" y="22352"/>
                  </a:lnTo>
                  <a:lnTo>
                    <a:pt x="257556" y="39027"/>
                  </a:lnTo>
                  <a:lnTo>
                    <a:pt x="217309" y="59855"/>
                  </a:lnTo>
                  <a:lnTo>
                    <a:pt x="179641" y="84594"/>
                  </a:lnTo>
                  <a:lnTo>
                    <a:pt x="144792" y="112966"/>
                  </a:lnTo>
                  <a:lnTo>
                    <a:pt x="113042" y="144691"/>
                  </a:lnTo>
                  <a:lnTo>
                    <a:pt x="84658" y="179514"/>
                  </a:lnTo>
                  <a:lnTo>
                    <a:pt x="59905" y="217170"/>
                  </a:lnTo>
                  <a:lnTo>
                    <a:pt x="39052" y="257378"/>
                  </a:lnTo>
                  <a:lnTo>
                    <a:pt x="22364" y="299885"/>
                  </a:lnTo>
                  <a:lnTo>
                    <a:pt x="10121" y="344411"/>
                  </a:lnTo>
                  <a:lnTo>
                    <a:pt x="2578" y="390702"/>
                  </a:lnTo>
                  <a:lnTo>
                    <a:pt x="0" y="438480"/>
                  </a:lnTo>
                  <a:lnTo>
                    <a:pt x="2578" y="486257"/>
                  </a:lnTo>
                  <a:lnTo>
                    <a:pt x="10121" y="532549"/>
                  </a:lnTo>
                  <a:lnTo>
                    <a:pt x="22364" y="577075"/>
                  </a:lnTo>
                  <a:lnTo>
                    <a:pt x="39052" y="619582"/>
                  </a:lnTo>
                  <a:lnTo>
                    <a:pt x="59905" y="659790"/>
                  </a:lnTo>
                  <a:lnTo>
                    <a:pt x="84658" y="697445"/>
                  </a:lnTo>
                  <a:lnTo>
                    <a:pt x="113042" y="732269"/>
                  </a:lnTo>
                  <a:lnTo>
                    <a:pt x="144792" y="763993"/>
                  </a:lnTo>
                  <a:lnTo>
                    <a:pt x="179641" y="792365"/>
                  </a:lnTo>
                  <a:lnTo>
                    <a:pt x="217309" y="817092"/>
                  </a:lnTo>
                  <a:lnTo>
                    <a:pt x="257556" y="837933"/>
                  </a:lnTo>
                  <a:lnTo>
                    <a:pt x="300088" y="854608"/>
                  </a:lnTo>
                  <a:lnTo>
                    <a:pt x="344639" y="866838"/>
                  </a:lnTo>
                  <a:lnTo>
                    <a:pt x="390956" y="874382"/>
                  </a:lnTo>
                  <a:lnTo>
                    <a:pt x="438772" y="876960"/>
                  </a:lnTo>
                  <a:lnTo>
                    <a:pt x="486575" y="874382"/>
                  </a:lnTo>
                  <a:lnTo>
                    <a:pt x="532892" y="866838"/>
                  </a:lnTo>
                  <a:lnTo>
                    <a:pt x="577456" y="854608"/>
                  </a:lnTo>
                  <a:lnTo>
                    <a:pt x="619988" y="837933"/>
                  </a:lnTo>
                  <a:lnTo>
                    <a:pt x="660222" y="817092"/>
                  </a:lnTo>
                  <a:lnTo>
                    <a:pt x="697903" y="792365"/>
                  </a:lnTo>
                  <a:lnTo>
                    <a:pt x="732751" y="763993"/>
                  </a:lnTo>
                  <a:lnTo>
                    <a:pt x="764501" y="732269"/>
                  </a:lnTo>
                  <a:lnTo>
                    <a:pt x="792886" y="697445"/>
                  </a:lnTo>
                  <a:lnTo>
                    <a:pt x="817638" y="659790"/>
                  </a:lnTo>
                  <a:lnTo>
                    <a:pt x="838492" y="619582"/>
                  </a:lnTo>
                  <a:lnTo>
                    <a:pt x="855179" y="577075"/>
                  </a:lnTo>
                  <a:lnTo>
                    <a:pt x="867422" y="532549"/>
                  </a:lnTo>
                  <a:lnTo>
                    <a:pt x="874966" y="486257"/>
                  </a:lnTo>
                  <a:lnTo>
                    <a:pt x="877544" y="43848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10312492" y="8200406"/>
              <a:ext cx="398780" cy="264160"/>
            </a:xfrm>
            <a:custGeom>
              <a:avLst/>
              <a:gdLst/>
              <a:ahLst/>
              <a:cxnLst/>
              <a:rect l="l" t="t" r="r" b="b"/>
              <a:pathLst>
                <a:path w="398779" h="264159">
                  <a:moveTo>
                    <a:pt x="398671" y="0"/>
                  </a:moveTo>
                  <a:lnTo>
                    <a:pt x="0" y="493"/>
                  </a:lnTo>
                  <a:lnTo>
                    <a:pt x="0" y="166090"/>
                  </a:lnTo>
                  <a:lnTo>
                    <a:pt x="199198" y="263947"/>
                  </a:lnTo>
                  <a:lnTo>
                    <a:pt x="398687" y="164126"/>
                  </a:lnTo>
                  <a:lnTo>
                    <a:pt x="398671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10312492" y="8200406"/>
              <a:ext cx="398780" cy="264160"/>
            </a:xfrm>
            <a:custGeom>
              <a:avLst/>
              <a:gdLst/>
              <a:ahLst/>
              <a:cxnLst/>
              <a:rect l="l" t="t" r="r" b="b"/>
              <a:pathLst>
                <a:path w="398779" h="264159">
                  <a:moveTo>
                    <a:pt x="0" y="493"/>
                  </a:moveTo>
                  <a:lnTo>
                    <a:pt x="0" y="166090"/>
                  </a:lnTo>
                  <a:lnTo>
                    <a:pt x="199198" y="263947"/>
                  </a:lnTo>
                  <a:lnTo>
                    <a:pt x="398687" y="164126"/>
                  </a:lnTo>
                  <a:lnTo>
                    <a:pt x="398671" y="0"/>
                  </a:lnTo>
                </a:path>
              </a:pathLst>
            </a:custGeom>
            <a:ln w="24252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10511691" y="8205114"/>
              <a:ext cx="0" cy="255270"/>
            </a:xfrm>
            <a:custGeom>
              <a:avLst/>
              <a:gdLst/>
              <a:ahLst/>
              <a:cxnLst/>
              <a:rect l="l" t="t" r="r" b="b"/>
              <a:pathLst>
                <a:path w="0" h="255270">
                  <a:moveTo>
                    <a:pt x="0" y="0"/>
                  </a:moveTo>
                  <a:lnTo>
                    <a:pt x="0" y="255023"/>
                  </a:lnTo>
                </a:path>
              </a:pathLst>
            </a:custGeom>
            <a:ln w="24263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10232317" y="7960771"/>
              <a:ext cx="558800" cy="304800"/>
            </a:xfrm>
            <a:custGeom>
              <a:avLst/>
              <a:gdLst/>
              <a:ahLst/>
              <a:cxnLst/>
              <a:rect l="l" t="t" r="r" b="b"/>
              <a:pathLst>
                <a:path w="558800" h="304800">
                  <a:moveTo>
                    <a:pt x="446863" y="152227"/>
                  </a:moveTo>
                  <a:lnTo>
                    <a:pt x="279749" y="243549"/>
                  </a:lnTo>
                  <a:lnTo>
                    <a:pt x="390511" y="304796"/>
                  </a:lnTo>
                  <a:lnTo>
                    <a:pt x="557074" y="212564"/>
                  </a:lnTo>
                  <a:lnTo>
                    <a:pt x="446863" y="152227"/>
                  </a:lnTo>
                  <a:close/>
                </a:path>
                <a:path w="558800" h="304800">
                  <a:moveTo>
                    <a:pt x="115074" y="152491"/>
                  </a:moveTo>
                  <a:lnTo>
                    <a:pt x="3371" y="213131"/>
                  </a:lnTo>
                  <a:lnTo>
                    <a:pt x="84681" y="257545"/>
                  </a:lnTo>
                  <a:lnTo>
                    <a:pt x="170776" y="303099"/>
                  </a:lnTo>
                  <a:lnTo>
                    <a:pt x="279749" y="243549"/>
                  </a:lnTo>
                  <a:lnTo>
                    <a:pt x="115074" y="152491"/>
                  </a:lnTo>
                  <a:close/>
                </a:path>
                <a:path w="558800" h="304800">
                  <a:moveTo>
                    <a:pt x="168810" y="0"/>
                  </a:moveTo>
                  <a:lnTo>
                    <a:pt x="0" y="88860"/>
                  </a:lnTo>
                  <a:lnTo>
                    <a:pt x="115074" y="152491"/>
                  </a:lnTo>
                  <a:lnTo>
                    <a:pt x="281913" y="61920"/>
                  </a:lnTo>
                  <a:lnTo>
                    <a:pt x="168810" y="0"/>
                  </a:lnTo>
                  <a:close/>
                </a:path>
                <a:path w="558800" h="304800">
                  <a:moveTo>
                    <a:pt x="393891" y="1131"/>
                  </a:moveTo>
                  <a:lnTo>
                    <a:pt x="281913" y="61920"/>
                  </a:lnTo>
                  <a:lnTo>
                    <a:pt x="446863" y="152227"/>
                  </a:lnTo>
                  <a:lnTo>
                    <a:pt x="558205" y="91382"/>
                  </a:lnTo>
                  <a:lnTo>
                    <a:pt x="393891" y="1131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10232316" y="7960771"/>
              <a:ext cx="558800" cy="304800"/>
            </a:xfrm>
            <a:custGeom>
              <a:avLst/>
              <a:gdLst/>
              <a:ahLst/>
              <a:cxnLst/>
              <a:rect l="l" t="t" r="r" b="b"/>
              <a:pathLst>
                <a:path w="558800" h="304800">
                  <a:moveTo>
                    <a:pt x="168811" y="0"/>
                  </a:moveTo>
                  <a:lnTo>
                    <a:pt x="0" y="88860"/>
                  </a:lnTo>
                  <a:lnTo>
                    <a:pt x="390510" y="304796"/>
                  </a:lnTo>
                  <a:lnTo>
                    <a:pt x="557074" y="212565"/>
                  </a:lnTo>
                  <a:lnTo>
                    <a:pt x="168811" y="0"/>
                  </a:lnTo>
                  <a:close/>
                </a:path>
                <a:path w="558800" h="304800">
                  <a:moveTo>
                    <a:pt x="84680" y="257545"/>
                  </a:moveTo>
                  <a:lnTo>
                    <a:pt x="3372" y="213131"/>
                  </a:lnTo>
                  <a:lnTo>
                    <a:pt x="393891" y="1131"/>
                  </a:lnTo>
                  <a:lnTo>
                    <a:pt x="558206" y="91382"/>
                  </a:lnTo>
                  <a:lnTo>
                    <a:pt x="170777" y="303099"/>
                  </a:lnTo>
                  <a:lnTo>
                    <a:pt x="84680" y="257545"/>
                  </a:lnTo>
                  <a:close/>
                </a:path>
              </a:pathLst>
            </a:custGeom>
            <a:ln w="2425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1" name="object 141" descr=""/>
          <p:cNvSpPr/>
          <p:nvPr/>
        </p:nvSpPr>
        <p:spPr>
          <a:xfrm>
            <a:off x="10286162" y="6963384"/>
            <a:ext cx="326390" cy="745490"/>
          </a:xfrm>
          <a:custGeom>
            <a:avLst/>
            <a:gdLst/>
            <a:ahLst/>
            <a:cxnLst/>
            <a:rect l="l" t="t" r="r" b="b"/>
            <a:pathLst>
              <a:path w="326390" h="745490">
                <a:moveTo>
                  <a:pt x="172415" y="667778"/>
                </a:moveTo>
                <a:lnTo>
                  <a:pt x="171970" y="664222"/>
                </a:lnTo>
                <a:lnTo>
                  <a:pt x="122694" y="664222"/>
                </a:lnTo>
                <a:lnTo>
                  <a:pt x="118440" y="656259"/>
                </a:lnTo>
                <a:lnTo>
                  <a:pt x="118313" y="126873"/>
                </a:lnTo>
                <a:lnTo>
                  <a:pt x="118313" y="117144"/>
                </a:lnTo>
                <a:lnTo>
                  <a:pt x="114058" y="113436"/>
                </a:lnTo>
                <a:lnTo>
                  <a:pt x="58102" y="113436"/>
                </a:lnTo>
                <a:lnTo>
                  <a:pt x="53848" y="117144"/>
                </a:lnTo>
                <a:lnTo>
                  <a:pt x="53975" y="656272"/>
                </a:lnTo>
                <a:lnTo>
                  <a:pt x="49720" y="664222"/>
                </a:lnTo>
                <a:lnTo>
                  <a:pt x="444" y="664235"/>
                </a:lnTo>
                <a:lnTo>
                  <a:pt x="0" y="667791"/>
                </a:lnTo>
                <a:lnTo>
                  <a:pt x="82410" y="744931"/>
                </a:lnTo>
                <a:lnTo>
                  <a:pt x="90017" y="744931"/>
                </a:lnTo>
                <a:lnTo>
                  <a:pt x="172415" y="667778"/>
                </a:lnTo>
                <a:close/>
              </a:path>
              <a:path w="326390" h="745490">
                <a:moveTo>
                  <a:pt x="326364" y="77139"/>
                </a:moveTo>
                <a:lnTo>
                  <a:pt x="243954" y="0"/>
                </a:lnTo>
                <a:lnTo>
                  <a:pt x="236347" y="12"/>
                </a:lnTo>
                <a:lnTo>
                  <a:pt x="153949" y="77165"/>
                </a:lnTo>
                <a:lnTo>
                  <a:pt x="154393" y="80721"/>
                </a:lnTo>
                <a:lnTo>
                  <a:pt x="203669" y="80721"/>
                </a:lnTo>
                <a:lnTo>
                  <a:pt x="207924" y="88671"/>
                </a:lnTo>
                <a:lnTo>
                  <a:pt x="208051" y="618070"/>
                </a:lnTo>
                <a:lnTo>
                  <a:pt x="208051" y="627786"/>
                </a:lnTo>
                <a:lnTo>
                  <a:pt x="212305" y="631507"/>
                </a:lnTo>
                <a:lnTo>
                  <a:pt x="268274" y="631507"/>
                </a:lnTo>
                <a:lnTo>
                  <a:pt x="272529" y="627786"/>
                </a:lnTo>
                <a:lnTo>
                  <a:pt x="272402" y="88671"/>
                </a:lnTo>
                <a:lnTo>
                  <a:pt x="276644" y="80695"/>
                </a:lnTo>
                <a:lnTo>
                  <a:pt x="325920" y="80695"/>
                </a:lnTo>
                <a:lnTo>
                  <a:pt x="326364" y="7713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 txBox="1"/>
          <p:nvPr/>
        </p:nvSpPr>
        <p:spPr>
          <a:xfrm>
            <a:off x="10753564" y="7083417"/>
            <a:ext cx="753110" cy="42989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46990" marR="5080" indent="-34290">
              <a:lnSpc>
                <a:spcPct val="104600"/>
              </a:lnSpc>
              <a:spcBef>
                <a:spcPts val="70"/>
              </a:spcBef>
            </a:pPr>
            <a:r>
              <a:rPr dirty="0" sz="750">
                <a:solidFill>
                  <a:srgbClr val="4D72AD"/>
                </a:solidFill>
                <a:latin typeface="Myriad Pro"/>
                <a:cs typeface="Myriad Pro"/>
              </a:rPr>
              <a:t>External</a:t>
            </a:r>
            <a:r>
              <a:rPr dirty="0" sz="7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750" spc="-10">
                <a:solidFill>
                  <a:srgbClr val="4D72AD"/>
                </a:solidFill>
                <a:latin typeface="Myriad Pro"/>
                <a:cs typeface="Myriad Pro"/>
              </a:rPr>
              <a:t>Systems</a:t>
            </a:r>
            <a:r>
              <a:rPr dirty="0" sz="75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Clinical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systems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600" spc="11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applications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600" spc="11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databases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43" name="object 143" descr=""/>
          <p:cNvGrpSpPr/>
          <p:nvPr/>
        </p:nvGrpSpPr>
        <p:grpSpPr>
          <a:xfrm>
            <a:off x="10569244" y="7082209"/>
            <a:ext cx="224154" cy="631825"/>
            <a:chOff x="10569244" y="7082209"/>
            <a:chExt cx="224154" cy="631825"/>
          </a:xfrm>
        </p:grpSpPr>
        <p:sp>
          <p:nvSpPr>
            <p:cNvPr id="144" name="object 144" descr=""/>
            <p:cNvSpPr/>
            <p:nvPr/>
          </p:nvSpPr>
          <p:spPr>
            <a:xfrm>
              <a:off x="10569244" y="7082209"/>
              <a:ext cx="172720" cy="631825"/>
            </a:xfrm>
            <a:custGeom>
              <a:avLst/>
              <a:gdLst/>
              <a:ahLst/>
              <a:cxnLst/>
              <a:rect l="l" t="t" r="r" b="b"/>
              <a:pathLst>
                <a:path w="172720" h="631825">
                  <a:moveTo>
                    <a:pt x="114065" y="0"/>
                  </a:moveTo>
                  <a:lnTo>
                    <a:pt x="58105" y="0"/>
                  </a:lnTo>
                  <a:lnTo>
                    <a:pt x="53850" y="3710"/>
                  </a:lnTo>
                  <a:lnTo>
                    <a:pt x="53971" y="542831"/>
                  </a:lnTo>
                  <a:lnTo>
                    <a:pt x="49725" y="550785"/>
                  </a:lnTo>
                  <a:lnTo>
                    <a:pt x="445" y="550801"/>
                  </a:lnTo>
                  <a:lnTo>
                    <a:pt x="0" y="554357"/>
                  </a:lnTo>
                  <a:lnTo>
                    <a:pt x="82416" y="631489"/>
                  </a:lnTo>
                  <a:lnTo>
                    <a:pt x="90020" y="631489"/>
                  </a:lnTo>
                  <a:lnTo>
                    <a:pt x="172411" y="554341"/>
                  </a:lnTo>
                  <a:lnTo>
                    <a:pt x="171974" y="550777"/>
                  </a:lnTo>
                  <a:lnTo>
                    <a:pt x="122694" y="550785"/>
                  </a:lnTo>
                  <a:lnTo>
                    <a:pt x="118440" y="542815"/>
                  </a:lnTo>
                  <a:lnTo>
                    <a:pt x="118319" y="13434"/>
                  </a:lnTo>
                  <a:lnTo>
                    <a:pt x="118319" y="3710"/>
                  </a:lnTo>
                  <a:lnTo>
                    <a:pt x="114065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10753712" y="7249197"/>
              <a:ext cx="39370" cy="223520"/>
            </a:xfrm>
            <a:custGeom>
              <a:avLst/>
              <a:gdLst/>
              <a:ahLst/>
              <a:cxnLst/>
              <a:rect l="l" t="t" r="r" b="b"/>
              <a:pathLst>
                <a:path w="39370" h="223520">
                  <a:moveTo>
                    <a:pt x="35102" y="195770"/>
                  </a:moveTo>
                  <a:lnTo>
                    <a:pt x="27241" y="187921"/>
                  </a:lnTo>
                  <a:lnTo>
                    <a:pt x="7861" y="187921"/>
                  </a:lnTo>
                  <a:lnTo>
                    <a:pt x="0" y="195770"/>
                  </a:lnTo>
                  <a:lnTo>
                    <a:pt x="0" y="215150"/>
                  </a:lnTo>
                  <a:lnTo>
                    <a:pt x="7861" y="222999"/>
                  </a:lnTo>
                  <a:lnTo>
                    <a:pt x="17551" y="222999"/>
                  </a:lnTo>
                  <a:lnTo>
                    <a:pt x="27241" y="222999"/>
                  </a:lnTo>
                  <a:lnTo>
                    <a:pt x="35102" y="215150"/>
                  </a:lnTo>
                  <a:lnTo>
                    <a:pt x="35102" y="195770"/>
                  </a:lnTo>
                  <a:close/>
                </a:path>
                <a:path w="39370" h="223520">
                  <a:moveTo>
                    <a:pt x="35102" y="98780"/>
                  </a:moveTo>
                  <a:lnTo>
                    <a:pt x="27241" y="90932"/>
                  </a:lnTo>
                  <a:lnTo>
                    <a:pt x="7861" y="90932"/>
                  </a:lnTo>
                  <a:lnTo>
                    <a:pt x="0" y="98780"/>
                  </a:lnTo>
                  <a:lnTo>
                    <a:pt x="0" y="118160"/>
                  </a:lnTo>
                  <a:lnTo>
                    <a:pt x="7861" y="126009"/>
                  </a:lnTo>
                  <a:lnTo>
                    <a:pt x="17551" y="126009"/>
                  </a:lnTo>
                  <a:lnTo>
                    <a:pt x="27241" y="126009"/>
                  </a:lnTo>
                  <a:lnTo>
                    <a:pt x="35102" y="118160"/>
                  </a:lnTo>
                  <a:lnTo>
                    <a:pt x="35102" y="98780"/>
                  </a:lnTo>
                  <a:close/>
                </a:path>
                <a:path w="39370" h="223520">
                  <a:moveTo>
                    <a:pt x="39154" y="7848"/>
                  </a:moveTo>
                  <a:lnTo>
                    <a:pt x="31292" y="0"/>
                  </a:lnTo>
                  <a:lnTo>
                    <a:pt x="11899" y="0"/>
                  </a:lnTo>
                  <a:lnTo>
                    <a:pt x="4051" y="7848"/>
                  </a:lnTo>
                  <a:lnTo>
                    <a:pt x="4051" y="27228"/>
                  </a:lnTo>
                  <a:lnTo>
                    <a:pt x="11899" y="35077"/>
                  </a:lnTo>
                  <a:lnTo>
                    <a:pt x="21602" y="35077"/>
                  </a:lnTo>
                  <a:lnTo>
                    <a:pt x="31292" y="35077"/>
                  </a:lnTo>
                  <a:lnTo>
                    <a:pt x="39154" y="27228"/>
                  </a:lnTo>
                  <a:lnTo>
                    <a:pt x="39154" y="7848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6" name="object 146" descr=""/>
          <p:cNvSpPr txBox="1"/>
          <p:nvPr/>
        </p:nvSpPr>
        <p:spPr>
          <a:xfrm>
            <a:off x="9486256" y="6037367"/>
            <a:ext cx="318135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56515">
              <a:lnSpc>
                <a:spcPct val="106100"/>
              </a:lnSpc>
              <a:spcBef>
                <a:spcPts val="90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HTTP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REST</a:t>
            </a:r>
            <a:r>
              <a:rPr dirty="0" sz="600" spc="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API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14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14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4961448" y="6091845"/>
            <a:ext cx="775335" cy="5105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L="12700" marR="5080" indent="178435">
              <a:lnSpc>
                <a:spcPct val="106100"/>
              </a:lnSpc>
              <a:spcBef>
                <a:spcPts val="90"/>
              </a:spcBef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Guidelines</a:t>
            </a:r>
            <a:r>
              <a:rPr dirty="0" sz="60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(XML)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Addendums</a:t>
            </a:r>
            <a:r>
              <a:rPr dirty="0" sz="600" spc="3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(XML)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(Images,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Styles)</a:t>
            </a:r>
            <a:endParaRPr sz="600">
              <a:latin typeface="Myriad Pro"/>
              <a:cs typeface="Myriad Pro"/>
            </a:endParaRPr>
          </a:p>
          <a:p>
            <a:pPr algn="r" marL="559435" marR="5080" indent="66040">
              <a:lnSpc>
                <a:spcPct val="106100"/>
              </a:lnSpc>
            </a:pP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PDF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5976487" y="6791075"/>
            <a:ext cx="499745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95885">
              <a:lnSpc>
                <a:spcPct val="106100"/>
              </a:lnSpc>
              <a:spcBef>
                <a:spcPts val="90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eXist-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db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database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49" name="object 149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60"/>
              <a:t>Architecture</a:t>
            </a:r>
            <a:endParaRPr sz="6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119583" y="2188415"/>
            <a:ext cx="1786255" cy="1786255"/>
            <a:chOff x="2119583" y="2188415"/>
            <a:chExt cx="1786255" cy="1786255"/>
          </a:xfrm>
        </p:grpSpPr>
        <p:sp>
          <p:nvSpPr>
            <p:cNvPr id="3" name="object 3" descr=""/>
            <p:cNvSpPr/>
            <p:nvPr/>
          </p:nvSpPr>
          <p:spPr>
            <a:xfrm>
              <a:off x="2119583" y="2188415"/>
              <a:ext cx="1786255" cy="1786255"/>
            </a:xfrm>
            <a:custGeom>
              <a:avLst/>
              <a:gdLst/>
              <a:ahLst/>
              <a:cxnLst/>
              <a:rect l="l" t="t" r="r" b="b"/>
              <a:pathLst>
                <a:path w="1786254" h="1786254">
                  <a:moveTo>
                    <a:pt x="893093" y="0"/>
                  </a:moveTo>
                  <a:lnTo>
                    <a:pt x="845662" y="1237"/>
                  </a:lnTo>
                  <a:lnTo>
                    <a:pt x="798876" y="4909"/>
                  </a:lnTo>
                  <a:lnTo>
                    <a:pt x="752797" y="10954"/>
                  </a:lnTo>
                  <a:lnTo>
                    <a:pt x="707486" y="19310"/>
                  </a:lnTo>
                  <a:lnTo>
                    <a:pt x="663004" y="29915"/>
                  </a:lnTo>
                  <a:lnTo>
                    <a:pt x="619415" y="42707"/>
                  </a:lnTo>
                  <a:lnTo>
                    <a:pt x="576778" y="57626"/>
                  </a:lnTo>
                  <a:lnTo>
                    <a:pt x="535157" y="74608"/>
                  </a:lnTo>
                  <a:lnTo>
                    <a:pt x="494613" y="93593"/>
                  </a:lnTo>
                  <a:lnTo>
                    <a:pt x="455207" y="114519"/>
                  </a:lnTo>
                  <a:lnTo>
                    <a:pt x="417001" y="137323"/>
                  </a:lnTo>
                  <a:lnTo>
                    <a:pt x="380057" y="161945"/>
                  </a:lnTo>
                  <a:lnTo>
                    <a:pt x="344437" y="188322"/>
                  </a:lnTo>
                  <a:lnTo>
                    <a:pt x="310203" y="216394"/>
                  </a:lnTo>
                  <a:lnTo>
                    <a:pt x="277415" y="246097"/>
                  </a:lnTo>
                  <a:lnTo>
                    <a:pt x="246137" y="277371"/>
                  </a:lnTo>
                  <a:lnTo>
                    <a:pt x="216429" y="310154"/>
                  </a:lnTo>
                  <a:lnTo>
                    <a:pt x="188353" y="344383"/>
                  </a:lnTo>
                  <a:lnTo>
                    <a:pt x="161972" y="379998"/>
                  </a:lnTo>
                  <a:lnTo>
                    <a:pt x="137346" y="416937"/>
                  </a:lnTo>
                  <a:lnTo>
                    <a:pt x="114538" y="455137"/>
                  </a:lnTo>
                  <a:lnTo>
                    <a:pt x="93609" y="494538"/>
                  </a:lnTo>
                  <a:lnTo>
                    <a:pt x="74621" y="535077"/>
                  </a:lnTo>
                  <a:lnTo>
                    <a:pt x="57636" y="576693"/>
                  </a:lnTo>
                  <a:lnTo>
                    <a:pt x="42715" y="619324"/>
                  </a:lnTo>
                  <a:lnTo>
                    <a:pt x="29920" y="662908"/>
                  </a:lnTo>
                  <a:lnTo>
                    <a:pt x="19313" y="707384"/>
                  </a:lnTo>
                  <a:lnTo>
                    <a:pt x="10956" y="752690"/>
                  </a:lnTo>
                  <a:lnTo>
                    <a:pt x="4910" y="798765"/>
                  </a:lnTo>
                  <a:lnTo>
                    <a:pt x="1237" y="845545"/>
                  </a:lnTo>
                  <a:lnTo>
                    <a:pt x="0" y="892971"/>
                  </a:lnTo>
                  <a:lnTo>
                    <a:pt x="1237" y="940396"/>
                  </a:lnTo>
                  <a:lnTo>
                    <a:pt x="4910" y="987177"/>
                  </a:lnTo>
                  <a:lnTo>
                    <a:pt x="10956" y="1033251"/>
                  </a:lnTo>
                  <a:lnTo>
                    <a:pt x="19313" y="1078557"/>
                  </a:lnTo>
                  <a:lnTo>
                    <a:pt x="29920" y="1123033"/>
                  </a:lnTo>
                  <a:lnTo>
                    <a:pt x="42715" y="1166618"/>
                  </a:lnTo>
                  <a:lnTo>
                    <a:pt x="57636" y="1209249"/>
                  </a:lnTo>
                  <a:lnTo>
                    <a:pt x="74621" y="1250865"/>
                  </a:lnTo>
                  <a:lnTo>
                    <a:pt x="93609" y="1291404"/>
                  </a:lnTo>
                  <a:lnTo>
                    <a:pt x="114538" y="1330804"/>
                  </a:lnTo>
                  <a:lnTo>
                    <a:pt x="137346" y="1369005"/>
                  </a:lnTo>
                  <a:lnTo>
                    <a:pt x="161972" y="1405943"/>
                  </a:lnTo>
                  <a:lnTo>
                    <a:pt x="188353" y="1441558"/>
                  </a:lnTo>
                  <a:lnTo>
                    <a:pt x="216429" y="1475788"/>
                  </a:lnTo>
                  <a:lnTo>
                    <a:pt x="246137" y="1508571"/>
                  </a:lnTo>
                  <a:lnTo>
                    <a:pt x="277415" y="1539845"/>
                  </a:lnTo>
                  <a:lnTo>
                    <a:pt x="310203" y="1569548"/>
                  </a:lnTo>
                  <a:lnTo>
                    <a:pt x="344437" y="1597619"/>
                  </a:lnTo>
                  <a:lnTo>
                    <a:pt x="380057" y="1623997"/>
                  </a:lnTo>
                  <a:lnTo>
                    <a:pt x="417001" y="1648618"/>
                  </a:lnTo>
                  <a:lnTo>
                    <a:pt x="455207" y="1671423"/>
                  </a:lnTo>
                  <a:lnTo>
                    <a:pt x="494613" y="1692349"/>
                  </a:lnTo>
                  <a:lnTo>
                    <a:pt x="535157" y="1711333"/>
                  </a:lnTo>
                  <a:lnTo>
                    <a:pt x="576778" y="1728316"/>
                  </a:lnTo>
                  <a:lnTo>
                    <a:pt x="619415" y="1743234"/>
                  </a:lnTo>
                  <a:lnTo>
                    <a:pt x="663004" y="1756027"/>
                  </a:lnTo>
                  <a:lnTo>
                    <a:pt x="707486" y="1766632"/>
                  </a:lnTo>
                  <a:lnTo>
                    <a:pt x="752797" y="1774987"/>
                  </a:lnTo>
                  <a:lnTo>
                    <a:pt x="798876" y="1781032"/>
                  </a:lnTo>
                  <a:lnTo>
                    <a:pt x="845662" y="1784704"/>
                  </a:lnTo>
                  <a:lnTo>
                    <a:pt x="893093" y="1785942"/>
                  </a:lnTo>
                  <a:lnTo>
                    <a:pt x="940523" y="1784704"/>
                  </a:lnTo>
                  <a:lnTo>
                    <a:pt x="987309" y="1781032"/>
                  </a:lnTo>
                  <a:lnTo>
                    <a:pt x="1033389" y="1774987"/>
                  </a:lnTo>
                  <a:lnTo>
                    <a:pt x="1078700" y="1766632"/>
                  </a:lnTo>
                  <a:lnTo>
                    <a:pt x="1123181" y="1756027"/>
                  </a:lnTo>
                  <a:lnTo>
                    <a:pt x="1166771" y="1743234"/>
                  </a:lnTo>
                  <a:lnTo>
                    <a:pt x="1209408" y="1728316"/>
                  </a:lnTo>
                  <a:lnTo>
                    <a:pt x="1251029" y="1711333"/>
                  </a:lnTo>
                  <a:lnTo>
                    <a:pt x="1291573" y="1692349"/>
                  </a:lnTo>
                  <a:lnTo>
                    <a:pt x="1330979" y="1671423"/>
                  </a:lnTo>
                  <a:lnTo>
                    <a:pt x="1369185" y="1648618"/>
                  </a:lnTo>
                  <a:lnTo>
                    <a:pt x="1406129" y="1623997"/>
                  </a:lnTo>
                  <a:lnTo>
                    <a:pt x="1441749" y="1597619"/>
                  </a:lnTo>
                  <a:lnTo>
                    <a:pt x="1475983" y="1569548"/>
                  </a:lnTo>
                  <a:lnTo>
                    <a:pt x="1508771" y="1539845"/>
                  </a:lnTo>
                  <a:lnTo>
                    <a:pt x="1540049" y="1508571"/>
                  </a:lnTo>
                  <a:lnTo>
                    <a:pt x="1569757" y="1475788"/>
                  </a:lnTo>
                  <a:lnTo>
                    <a:pt x="1597833" y="1441558"/>
                  </a:lnTo>
                  <a:lnTo>
                    <a:pt x="1624214" y="1405943"/>
                  </a:lnTo>
                  <a:lnTo>
                    <a:pt x="1648840" y="1369005"/>
                  </a:lnTo>
                  <a:lnTo>
                    <a:pt x="1671648" y="1330804"/>
                  </a:lnTo>
                  <a:lnTo>
                    <a:pt x="1692577" y="1291404"/>
                  </a:lnTo>
                  <a:lnTo>
                    <a:pt x="1711565" y="1250865"/>
                  </a:lnTo>
                  <a:lnTo>
                    <a:pt x="1728550" y="1209249"/>
                  </a:lnTo>
                  <a:lnTo>
                    <a:pt x="1743471" y="1166618"/>
                  </a:lnTo>
                  <a:lnTo>
                    <a:pt x="1756265" y="1123033"/>
                  </a:lnTo>
                  <a:lnTo>
                    <a:pt x="1766872" y="1078557"/>
                  </a:lnTo>
                  <a:lnTo>
                    <a:pt x="1775229" y="1033251"/>
                  </a:lnTo>
                  <a:lnTo>
                    <a:pt x="1781275" y="987177"/>
                  </a:lnTo>
                  <a:lnTo>
                    <a:pt x="1784948" y="940396"/>
                  </a:lnTo>
                  <a:lnTo>
                    <a:pt x="1786186" y="892971"/>
                  </a:lnTo>
                  <a:lnTo>
                    <a:pt x="1784948" y="845545"/>
                  </a:lnTo>
                  <a:lnTo>
                    <a:pt x="1781275" y="798765"/>
                  </a:lnTo>
                  <a:lnTo>
                    <a:pt x="1775229" y="752690"/>
                  </a:lnTo>
                  <a:lnTo>
                    <a:pt x="1766872" y="707384"/>
                  </a:lnTo>
                  <a:lnTo>
                    <a:pt x="1756265" y="662908"/>
                  </a:lnTo>
                  <a:lnTo>
                    <a:pt x="1743471" y="619324"/>
                  </a:lnTo>
                  <a:lnTo>
                    <a:pt x="1728550" y="576693"/>
                  </a:lnTo>
                  <a:lnTo>
                    <a:pt x="1711565" y="535077"/>
                  </a:lnTo>
                  <a:lnTo>
                    <a:pt x="1692577" y="494538"/>
                  </a:lnTo>
                  <a:lnTo>
                    <a:pt x="1671648" y="455137"/>
                  </a:lnTo>
                  <a:lnTo>
                    <a:pt x="1648840" y="416937"/>
                  </a:lnTo>
                  <a:lnTo>
                    <a:pt x="1624214" y="379998"/>
                  </a:lnTo>
                  <a:lnTo>
                    <a:pt x="1597833" y="344383"/>
                  </a:lnTo>
                  <a:lnTo>
                    <a:pt x="1569757" y="310154"/>
                  </a:lnTo>
                  <a:lnTo>
                    <a:pt x="1540049" y="277371"/>
                  </a:lnTo>
                  <a:lnTo>
                    <a:pt x="1508771" y="246097"/>
                  </a:lnTo>
                  <a:lnTo>
                    <a:pt x="1475983" y="216394"/>
                  </a:lnTo>
                  <a:lnTo>
                    <a:pt x="1441749" y="188322"/>
                  </a:lnTo>
                  <a:lnTo>
                    <a:pt x="1406129" y="161945"/>
                  </a:lnTo>
                  <a:lnTo>
                    <a:pt x="1369185" y="137323"/>
                  </a:lnTo>
                  <a:lnTo>
                    <a:pt x="1330979" y="114519"/>
                  </a:lnTo>
                  <a:lnTo>
                    <a:pt x="1291573" y="93593"/>
                  </a:lnTo>
                  <a:lnTo>
                    <a:pt x="1251029" y="74608"/>
                  </a:lnTo>
                  <a:lnTo>
                    <a:pt x="1209408" y="57626"/>
                  </a:lnTo>
                  <a:lnTo>
                    <a:pt x="1166771" y="42707"/>
                  </a:lnTo>
                  <a:lnTo>
                    <a:pt x="1123181" y="29915"/>
                  </a:lnTo>
                  <a:lnTo>
                    <a:pt x="1078700" y="19310"/>
                  </a:lnTo>
                  <a:lnTo>
                    <a:pt x="1033389" y="10954"/>
                  </a:lnTo>
                  <a:lnTo>
                    <a:pt x="987309" y="4909"/>
                  </a:lnTo>
                  <a:lnTo>
                    <a:pt x="940523" y="1237"/>
                  </a:lnTo>
                  <a:lnTo>
                    <a:pt x="89309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2757380" y="2322325"/>
              <a:ext cx="844550" cy="844550"/>
            </a:xfrm>
            <a:custGeom>
              <a:avLst/>
              <a:gdLst/>
              <a:ahLst/>
              <a:cxnLst/>
              <a:rect l="l" t="t" r="r" b="b"/>
              <a:pathLst>
                <a:path w="844550" h="844550">
                  <a:moveTo>
                    <a:pt x="422132" y="0"/>
                  </a:moveTo>
                  <a:lnTo>
                    <a:pt x="372902" y="2839"/>
                  </a:lnTo>
                  <a:lnTo>
                    <a:pt x="325339" y="11147"/>
                  </a:lnTo>
                  <a:lnTo>
                    <a:pt x="279762" y="24605"/>
                  </a:lnTo>
                  <a:lnTo>
                    <a:pt x="236487" y="42899"/>
                  </a:lnTo>
                  <a:lnTo>
                    <a:pt x="195830" y="65711"/>
                  </a:lnTo>
                  <a:lnTo>
                    <a:pt x="158108" y="92724"/>
                  </a:lnTo>
                  <a:lnTo>
                    <a:pt x="123637" y="123622"/>
                  </a:lnTo>
                  <a:lnTo>
                    <a:pt x="92736" y="158089"/>
                  </a:lnTo>
                  <a:lnTo>
                    <a:pt x="65719" y="195807"/>
                  </a:lnTo>
                  <a:lnTo>
                    <a:pt x="42905" y="236460"/>
                  </a:lnTo>
                  <a:lnTo>
                    <a:pt x="24609" y="279731"/>
                  </a:lnTo>
                  <a:lnTo>
                    <a:pt x="11148" y="325305"/>
                  </a:lnTo>
                  <a:lnTo>
                    <a:pt x="2839" y="372863"/>
                  </a:lnTo>
                  <a:lnTo>
                    <a:pt x="0" y="422090"/>
                  </a:lnTo>
                  <a:lnTo>
                    <a:pt x="2839" y="471314"/>
                  </a:lnTo>
                  <a:lnTo>
                    <a:pt x="11148" y="518871"/>
                  </a:lnTo>
                  <a:lnTo>
                    <a:pt x="24609" y="564443"/>
                  </a:lnTo>
                  <a:lnTo>
                    <a:pt x="42905" y="607714"/>
                  </a:lnTo>
                  <a:lnTo>
                    <a:pt x="65719" y="648367"/>
                  </a:lnTo>
                  <a:lnTo>
                    <a:pt x="92736" y="686086"/>
                  </a:lnTo>
                  <a:lnTo>
                    <a:pt x="123637" y="720553"/>
                  </a:lnTo>
                  <a:lnTo>
                    <a:pt x="158108" y="751452"/>
                  </a:lnTo>
                  <a:lnTo>
                    <a:pt x="195830" y="778467"/>
                  </a:lnTo>
                  <a:lnTo>
                    <a:pt x="236487" y="801280"/>
                  </a:lnTo>
                  <a:lnTo>
                    <a:pt x="279762" y="819575"/>
                  </a:lnTo>
                  <a:lnTo>
                    <a:pt x="325339" y="833035"/>
                  </a:lnTo>
                  <a:lnTo>
                    <a:pt x="372902" y="841343"/>
                  </a:lnTo>
                  <a:lnTo>
                    <a:pt x="422132" y="844182"/>
                  </a:lnTo>
                  <a:lnTo>
                    <a:pt x="471366" y="841343"/>
                  </a:lnTo>
                  <a:lnTo>
                    <a:pt x="518931" y="833035"/>
                  </a:lnTo>
                  <a:lnTo>
                    <a:pt x="564511" y="819575"/>
                  </a:lnTo>
                  <a:lnTo>
                    <a:pt x="607788" y="801280"/>
                  </a:lnTo>
                  <a:lnTo>
                    <a:pt x="648447" y="778467"/>
                  </a:lnTo>
                  <a:lnTo>
                    <a:pt x="686170" y="751452"/>
                  </a:lnTo>
                  <a:lnTo>
                    <a:pt x="720642" y="720553"/>
                  </a:lnTo>
                  <a:lnTo>
                    <a:pt x="751544" y="686086"/>
                  </a:lnTo>
                  <a:lnTo>
                    <a:pt x="778561" y="648367"/>
                  </a:lnTo>
                  <a:lnTo>
                    <a:pt x="801376" y="607714"/>
                  </a:lnTo>
                  <a:lnTo>
                    <a:pt x="819672" y="564443"/>
                  </a:lnTo>
                  <a:lnTo>
                    <a:pt x="833133" y="518871"/>
                  </a:lnTo>
                  <a:lnTo>
                    <a:pt x="841442" y="471314"/>
                  </a:lnTo>
                  <a:lnTo>
                    <a:pt x="844282" y="422090"/>
                  </a:lnTo>
                  <a:lnTo>
                    <a:pt x="841442" y="372866"/>
                  </a:lnTo>
                  <a:lnTo>
                    <a:pt x="833133" y="325310"/>
                  </a:lnTo>
                  <a:lnTo>
                    <a:pt x="819672" y="279738"/>
                  </a:lnTo>
                  <a:lnTo>
                    <a:pt x="801376" y="236467"/>
                  </a:lnTo>
                  <a:lnTo>
                    <a:pt x="778561" y="195814"/>
                  </a:lnTo>
                  <a:lnTo>
                    <a:pt x="751544" y="158095"/>
                  </a:lnTo>
                  <a:lnTo>
                    <a:pt x="720642" y="123628"/>
                  </a:lnTo>
                  <a:lnTo>
                    <a:pt x="686170" y="92729"/>
                  </a:lnTo>
                  <a:lnTo>
                    <a:pt x="648447" y="65715"/>
                  </a:lnTo>
                  <a:lnTo>
                    <a:pt x="607788" y="42902"/>
                  </a:lnTo>
                  <a:lnTo>
                    <a:pt x="564511" y="24607"/>
                  </a:lnTo>
                  <a:lnTo>
                    <a:pt x="518931" y="11147"/>
                  </a:lnTo>
                  <a:lnTo>
                    <a:pt x="471366" y="2839"/>
                  </a:lnTo>
                  <a:lnTo>
                    <a:pt x="422132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757380" y="2322325"/>
              <a:ext cx="844550" cy="844550"/>
            </a:xfrm>
            <a:custGeom>
              <a:avLst/>
              <a:gdLst/>
              <a:ahLst/>
              <a:cxnLst/>
              <a:rect l="l" t="t" r="r" b="b"/>
              <a:pathLst>
                <a:path w="844550" h="844550">
                  <a:moveTo>
                    <a:pt x="844282" y="422091"/>
                  </a:moveTo>
                  <a:lnTo>
                    <a:pt x="841442" y="471315"/>
                  </a:lnTo>
                  <a:lnTo>
                    <a:pt x="833133" y="518871"/>
                  </a:lnTo>
                  <a:lnTo>
                    <a:pt x="819672" y="564443"/>
                  </a:lnTo>
                  <a:lnTo>
                    <a:pt x="801376" y="607714"/>
                  </a:lnTo>
                  <a:lnTo>
                    <a:pt x="778561" y="648367"/>
                  </a:lnTo>
                  <a:lnTo>
                    <a:pt x="751544" y="686086"/>
                  </a:lnTo>
                  <a:lnTo>
                    <a:pt x="720642" y="720553"/>
                  </a:lnTo>
                  <a:lnTo>
                    <a:pt x="686170" y="751452"/>
                  </a:lnTo>
                  <a:lnTo>
                    <a:pt x="648447" y="778467"/>
                  </a:lnTo>
                  <a:lnTo>
                    <a:pt x="607788" y="801279"/>
                  </a:lnTo>
                  <a:lnTo>
                    <a:pt x="564511" y="819574"/>
                  </a:lnTo>
                  <a:lnTo>
                    <a:pt x="518931" y="833034"/>
                  </a:lnTo>
                  <a:lnTo>
                    <a:pt x="471366" y="841342"/>
                  </a:lnTo>
                  <a:lnTo>
                    <a:pt x="422132" y="844182"/>
                  </a:lnTo>
                  <a:lnTo>
                    <a:pt x="372902" y="841342"/>
                  </a:lnTo>
                  <a:lnTo>
                    <a:pt x="325339" y="833034"/>
                  </a:lnTo>
                  <a:lnTo>
                    <a:pt x="279762" y="819574"/>
                  </a:lnTo>
                  <a:lnTo>
                    <a:pt x="236487" y="801279"/>
                  </a:lnTo>
                  <a:lnTo>
                    <a:pt x="195830" y="778467"/>
                  </a:lnTo>
                  <a:lnTo>
                    <a:pt x="158108" y="751452"/>
                  </a:lnTo>
                  <a:lnTo>
                    <a:pt x="123637" y="720553"/>
                  </a:lnTo>
                  <a:lnTo>
                    <a:pt x="92736" y="686086"/>
                  </a:lnTo>
                  <a:lnTo>
                    <a:pt x="65719" y="648367"/>
                  </a:lnTo>
                  <a:lnTo>
                    <a:pt x="42905" y="607714"/>
                  </a:lnTo>
                  <a:lnTo>
                    <a:pt x="24609" y="564443"/>
                  </a:lnTo>
                  <a:lnTo>
                    <a:pt x="11148" y="518871"/>
                  </a:lnTo>
                  <a:lnTo>
                    <a:pt x="2839" y="471315"/>
                  </a:lnTo>
                  <a:lnTo>
                    <a:pt x="0" y="422091"/>
                  </a:lnTo>
                  <a:lnTo>
                    <a:pt x="2839" y="372864"/>
                  </a:lnTo>
                  <a:lnTo>
                    <a:pt x="11148" y="325305"/>
                  </a:lnTo>
                  <a:lnTo>
                    <a:pt x="24609" y="279732"/>
                  </a:lnTo>
                  <a:lnTo>
                    <a:pt x="42905" y="236460"/>
                  </a:lnTo>
                  <a:lnTo>
                    <a:pt x="65719" y="195807"/>
                  </a:lnTo>
                  <a:lnTo>
                    <a:pt x="92736" y="158089"/>
                  </a:lnTo>
                  <a:lnTo>
                    <a:pt x="123637" y="123622"/>
                  </a:lnTo>
                  <a:lnTo>
                    <a:pt x="158108" y="92724"/>
                  </a:lnTo>
                  <a:lnTo>
                    <a:pt x="195830" y="65711"/>
                  </a:lnTo>
                  <a:lnTo>
                    <a:pt x="236487" y="42899"/>
                  </a:lnTo>
                  <a:lnTo>
                    <a:pt x="279762" y="24605"/>
                  </a:lnTo>
                  <a:lnTo>
                    <a:pt x="325339" y="11147"/>
                  </a:lnTo>
                  <a:lnTo>
                    <a:pt x="372902" y="2839"/>
                  </a:lnTo>
                  <a:lnTo>
                    <a:pt x="422132" y="0"/>
                  </a:lnTo>
                  <a:lnTo>
                    <a:pt x="471366" y="2839"/>
                  </a:lnTo>
                  <a:lnTo>
                    <a:pt x="518931" y="11147"/>
                  </a:lnTo>
                  <a:lnTo>
                    <a:pt x="564511" y="24607"/>
                  </a:lnTo>
                  <a:lnTo>
                    <a:pt x="607788" y="42902"/>
                  </a:lnTo>
                  <a:lnTo>
                    <a:pt x="648447" y="65715"/>
                  </a:lnTo>
                  <a:lnTo>
                    <a:pt x="686170" y="92729"/>
                  </a:lnTo>
                  <a:lnTo>
                    <a:pt x="720642" y="123629"/>
                  </a:lnTo>
                  <a:lnTo>
                    <a:pt x="751544" y="158096"/>
                  </a:lnTo>
                  <a:lnTo>
                    <a:pt x="778561" y="195814"/>
                  </a:lnTo>
                  <a:lnTo>
                    <a:pt x="801376" y="236467"/>
                  </a:lnTo>
                  <a:lnTo>
                    <a:pt x="819672" y="279738"/>
                  </a:lnTo>
                  <a:lnTo>
                    <a:pt x="833133" y="325310"/>
                  </a:lnTo>
                  <a:lnTo>
                    <a:pt x="841442" y="372867"/>
                  </a:lnTo>
                  <a:lnTo>
                    <a:pt x="844282" y="422091"/>
                  </a:lnTo>
                  <a:close/>
                </a:path>
              </a:pathLst>
            </a:custGeom>
            <a:ln w="4938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178571" y="2322325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4">
                  <a:moveTo>
                    <a:pt x="0" y="0"/>
                  </a:moveTo>
                  <a:lnTo>
                    <a:pt x="0" y="842289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178571" y="2322325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4">
                  <a:moveTo>
                    <a:pt x="0" y="0"/>
                  </a:moveTo>
                  <a:lnTo>
                    <a:pt x="0" y="842289"/>
                  </a:lnTo>
                </a:path>
              </a:pathLst>
            </a:custGeom>
            <a:ln w="3292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799113" y="2548074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5" h="0">
                  <a:moveTo>
                    <a:pt x="755762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99113" y="2548074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5" h="0">
                  <a:moveTo>
                    <a:pt x="0" y="0"/>
                  </a:moveTo>
                  <a:lnTo>
                    <a:pt x="755762" y="0"/>
                  </a:lnTo>
                </a:path>
              </a:pathLst>
            </a:custGeom>
            <a:ln w="32920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755480" y="2741564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 h="0">
                  <a:moveTo>
                    <a:pt x="842388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755480" y="2741564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 h="0">
                  <a:moveTo>
                    <a:pt x="0" y="0"/>
                  </a:moveTo>
                  <a:lnTo>
                    <a:pt x="842388" y="0"/>
                  </a:lnTo>
                </a:path>
              </a:pathLst>
            </a:custGeom>
            <a:ln w="32920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797216" y="2931275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 h="0">
                  <a:moveTo>
                    <a:pt x="757014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797216" y="2931275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 h="0">
                  <a:moveTo>
                    <a:pt x="0" y="0"/>
                  </a:moveTo>
                  <a:lnTo>
                    <a:pt x="757014" y="0"/>
                  </a:lnTo>
                </a:path>
              </a:pathLst>
            </a:custGeom>
            <a:ln w="32920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964175" y="2327361"/>
              <a:ext cx="208915" cy="836930"/>
            </a:xfrm>
            <a:custGeom>
              <a:avLst/>
              <a:gdLst/>
              <a:ahLst/>
              <a:cxnLst/>
              <a:rect l="l" t="t" r="r" b="b"/>
              <a:pathLst>
                <a:path w="208914" h="836930">
                  <a:moveTo>
                    <a:pt x="207000" y="836874"/>
                  </a:moveTo>
                  <a:lnTo>
                    <a:pt x="171089" y="809414"/>
                  </a:lnTo>
                  <a:lnTo>
                    <a:pt x="137882" y="777991"/>
                  </a:lnTo>
                  <a:lnTo>
                    <a:pt x="107634" y="742898"/>
                  </a:lnTo>
                  <a:lnTo>
                    <a:pt x="80598" y="704426"/>
                  </a:lnTo>
                  <a:lnTo>
                    <a:pt x="57026" y="662866"/>
                  </a:lnTo>
                  <a:lnTo>
                    <a:pt x="37172" y="618509"/>
                  </a:lnTo>
                  <a:lnTo>
                    <a:pt x="21289" y="571647"/>
                  </a:lnTo>
                  <a:lnTo>
                    <a:pt x="9630" y="522572"/>
                  </a:lnTo>
                  <a:lnTo>
                    <a:pt x="2449" y="471575"/>
                  </a:lnTo>
                  <a:lnTo>
                    <a:pt x="0" y="418947"/>
                  </a:lnTo>
                  <a:lnTo>
                    <a:pt x="2469" y="366112"/>
                  </a:lnTo>
                  <a:lnTo>
                    <a:pt x="9707" y="314921"/>
                  </a:lnTo>
                  <a:lnTo>
                    <a:pt x="21457" y="265670"/>
                  </a:lnTo>
                  <a:lnTo>
                    <a:pt x="37462" y="218653"/>
                  </a:lnTo>
                  <a:lnTo>
                    <a:pt x="57466" y="174166"/>
                  </a:lnTo>
                  <a:lnTo>
                    <a:pt x="81213" y="132503"/>
                  </a:lnTo>
                  <a:lnTo>
                    <a:pt x="108446" y="93960"/>
                  </a:lnTo>
                  <a:lnTo>
                    <a:pt x="138909" y="58831"/>
                  </a:lnTo>
                  <a:lnTo>
                    <a:pt x="172345" y="27413"/>
                  </a:lnTo>
                  <a:lnTo>
                    <a:pt x="208498" y="0"/>
                  </a:lnTo>
                </a:path>
              </a:pathLst>
            </a:custGeom>
            <a:ln w="3292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184018" y="2327450"/>
              <a:ext cx="208915" cy="836930"/>
            </a:xfrm>
            <a:custGeom>
              <a:avLst/>
              <a:gdLst/>
              <a:ahLst/>
              <a:cxnLst/>
              <a:rect l="l" t="t" r="r" b="b"/>
              <a:pathLst>
                <a:path w="208914" h="836930">
                  <a:moveTo>
                    <a:pt x="1514" y="836874"/>
                  </a:moveTo>
                  <a:lnTo>
                    <a:pt x="37421" y="809410"/>
                  </a:lnTo>
                  <a:lnTo>
                    <a:pt x="70625" y="777985"/>
                  </a:lnTo>
                  <a:lnTo>
                    <a:pt x="100872" y="742891"/>
                  </a:lnTo>
                  <a:lnTo>
                    <a:pt x="127909" y="704419"/>
                  </a:lnTo>
                  <a:lnTo>
                    <a:pt x="151482" y="662860"/>
                  </a:lnTo>
                  <a:lnTo>
                    <a:pt x="171337" y="618504"/>
                  </a:lnTo>
                  <a:lnTo>
                    <a:pt x="187222" y="571644"/>
                  </a:lnTo>
                  <a:lnTo>
                    <a:pt x="198882" y="522571"/>
                  </a:lnTo>
                  <a:lnTo>
                    <a:pt x="206064" y="471574"/>
                  </a:lnTo>
                  <a:lnTo>
                    <a:pt x="208514" y="418947"/>
                  </a:lnTo>
                  <a:lnTo>
                    <a:pt x="206044" y="366112"/>
                  </a:lnTo>
                  <a:lnTo>
                    <a:pt x="198805" y="314921"/>
                  </a:lnTo>
                  <a:lnTo>
                    <a:pt x="187053" y="265670"/>
                  </a:lnTo>
                  <a:lnTo>
                    <a:pt x="171046" y="218653"/>
                  </a:lnTo>
                  <a:lnTo>
                    <a:pt x="151039" y="174166"/>
                  </a:lnTo>
                  <a:lnTo>
                    <a:pt x="127290" y="132503"/>
                  </a:lnTo>
                  <a:lnTo>
                    <a:pt x="100055" y="93960"/>
                  </a:lnTo>
                  <a:lnTo>
                    <a:pt x="69590" y="58831"/>
                  </a:lnTo>
                  <a:lnTo>
                    <a:pt x="36153" y="27413"/>
                  </a:lnTo>
                  <a:lnTo>
                    <a:pt x="0" y="0"/>
                  </a:lnTo>
                </a:path>
              </a:pathLst>
            </a:custGeom>
            <a:ln w="3292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525605" y="3253446"/>
              <a:ext cx="543560" cy="400050"/>
            </a:xfrm>
            <a:custGeom>
              <a:avLst/>
              <a:gdLst/>
              <a:ahLst/>
              <a:cxnLst/>
              <a:rect l="l" t="t" r="r" b="b"/>
              <a:pathLst>
                <a:path w="543560" h="400050">
                  <a:moveTo>
                    <a:pt x="536333" y="0"/>
                  </a:moveTo>
                  <a:lnTo>
                    <a:pt x="6650" y="0"/>
                  </a:lnTo>
                  <a:lnTo>
                    <a:pt x="0" y="6649"/>
                  </a:lnTo>
                  <a:lnTo>
                    <a:pt x="0" y="393087"/>
                  </a:lnTo>
                  <a:lnTo>
                    <a:pt x="6650" y="399738"/>
                  </a:lnTo>
                  <a:lnTo>
                    <a:pt x="536333" y="399738"/>
                  </a:lnTo>
                  <a:lnTo>
                    <a:pt x="542984" y="393087"/>
                  </a:lnTo>
                  <a:lnTo>
                    <a:pt x="542984" y="384858"/>
                  </a:lnTo>
                  <a:lnTo>
                    <a:pt x="542984" y="6649"/>
                  </a:lnTo>
                  <a:lnTo>
                    <a:pt x="536333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559716" y="3285853"/>
              <a:ext cx="471170" cy="313690"/>
            </a:xfrm>
            <a:custGeom>
              <a:avLst/>
              <a:gdLst/>
              <a:ahLst/>
              <a:cxnLst/>
              <a:rect l="l" t="t" r="r" b="b"/>
              <a:pathLst>
                <a:path w="471169" h="313689">
                  <a:moveTo>
                    <a:pt x="464555" y="0"/>
                  </a:moveTo>
                  <a:lnTo>
                    <a:pt x="6287" y="0"/>
                  </a:lnTo>
                  <a:lnTo>
                    <a:pt x="0" y="5859"/>
                  </a:lnTo>
                  <a:lnTo>
                    <a:pt x="0" y="307395"/>
                  </a:lnTo>
                  <a:lnTo>
                    <a:pt x="6287" y="313255"/>
                  </a:lnTo>
                  <a:lnTo>
                    <a:pt x="464555" y="313255"/>
                  </a:lnTo>
                  <a:lnTo>
                    <a:pt x="470844" y="307395"/>
                  </a:lnTo>
                  <a:lnTo>
                    <a:pt x="470844" y="300154"/>
                  </a:lnTo>
                  <a:lnTo>
                    <a:pt x="470844" y="5859"/>
                  </a:lnTo>
                  <a:lnTo>
                    <a:pt x="464555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1657" y="3661661"/>
              <a:ext cx="186272" cy="87330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2245884" y="2845988"/>
              <a:ext cx="470534" cy="589915"/>
            </a:xfrm>
            <a:custGeom>
              <a:avLst/>
              <a:gdLst/>
              <a:ahLst/>
              <a:cxnLst/>
              <a:rect l="l" t="t" r="r" b="b"/>
              <a:pathLst>
                <a:path w="470535" h="589914">
                  <a:moveTo>
                    <a:pt x="259449" y="0"/>
                  </a:moveTo>
                  <a:lnTo>
                    <a:pt x="286167" y="79222"/>
                  </a:lnTo>
                  <a:lnTo>
                    <a:pt x="245155" y="107703"/>
                  </a:lnTo>
                  <a:lnTo>
                    <a:pt x="152955" y="186120"/>
                  </a:lnTo>
                  <a:lnTo>
                    <a:pt x="55818" y="303936"/>
                  </a:lnTo>
                  <a:lnTo>
                    <a:pt x="0" y="450616"/>
                  </a:lnTo>
                  <a:lnTo>
                    <a:pt x="25994" y="544345"/>
                  </a:lnTo>
                  <a:lnTo>
                    <a:pt x="104145" y="583017"/>
                  </a:lnTo>
                  <a:lnTo>
                    <a:pt x="186328" y="589470"/>
                  </a:lnTo>
                  <a:lnTo>
                    <a:pt x="224416" y="586545"/>
                  </a:lnTo>
                  <a:lnTo>
                    <a:pt x="191683" y="584614"/>
                  </a:lnTo>
                  <a:lnTo>
                    <a:pt x="123147" y="570017"/>
                  </a:lnTo>
                  <a:lnTo>
                    <a:pt x="63303" y="529555"/>
                  </a:lnTo>
                  <a:lnTo>
                    <a:pt x="56647" y="450024"/>
                  </a:lnTo>
                  <a:lnTo>
                    <a:pt x="115375" y="354069"/>
                  </a:lnTo>
                  <a:lnTo>
                    <a:pt x="202106" y="269609"/>
                  </a:lnTo>
                  <a:lnTo>
                    <a:pt x="280669" y="209503"/>
                  </a:lnTo>
                  <a:lnTo>
                    <a:pt x="314895" y="186609"/>
                  </a:lnTo>
                  <a:lnTo>
                    <a:pt x="351787" y="284548"/>
                  </a:lnTo>
                  <a:lnTo>
                    <a:pt x="470466" y="49561"/>
                  </a:lnTo>
                  <a:lnTo>
                    <a:pt x="259449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10582084" y="5143137"/>
            <a:ext cx="2508250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 spc="-2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2600" spc="-4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2600" spc="-4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Publish</a:t>
            </a:r>
            <a:endParaRPr sz="2600">
              <a:latin typeface="Myriad Pro"/>
              <a:cs typeface="Myriad Pro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1027232" y="5538184"/>
            <a:ext cx="1617980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2600" spc="-4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2600" spc="-4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2600">
              <a:latin typeface="Myriad Pro"/>
              <a:cs typeface="Myriad Pro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89005" y="5527205"/>
            <a:ext cx="1555115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Word2XML</a:t>
            </a:r>
            <a:endParaRPr sz="2600">
              <a:latin typeface="Myriad Pro"/>
              <a:cs typeface="Myriad Pro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168072" y="5162445"/>
            <a:ext cx="807085" cy="8159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8905" marR="5080" indent="-116839">
              <a:lnSpc>
                <a:spcPct val="100000"/>
              </a:lnSpc>
              <a:spcBef>
                <a:spcPts val="90"/>
              </a:spcBef>
            </a:pP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260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2600">
              <a:latin typeface="Myriad Pro"/>
              <a:cs typeface="Myriad Pro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546098" y="6050605"/>
            <a:ext cx="1786255" cy="1786255"/>
            <a:chOff x="546098" y="6050605"/>
            <a:chExt cx="1786255" cy="1786255"/>
          </a:xfrm>
        </p:grpSpPr>
        <p:sp>
          <p:nvSpPr>
            <p:cNvPr id="25" name="object 25" descr=""/>
            <p:cNvSpPr/>
            <p:nvPr/>
          </p:nvSpPr>
          <p:spPr>
            <a:xfrm>
              <a:off x="546098" y="6050605"/>
              <a:ext cx="1786255" cy="1786255"/>
            </a:xfrm>
            <a:custGeom>
              <a:avLst/>
              <a:gdLst/>
              <a:ahLst/>
              <a:cxnLst/>
              <a:rect l="l" t="t" r="r" b="b"/>
              <a:pathLst>
                <a:path w="1786255" h="1786254">
                  <a:moveTo>
                    <a:pt x="893093" y="0"/>
                  </a:moveTo>
                  <a:lnTo>
                    <a:pt x="845662" y="1237"/>
                  </a:lnTo>
                  <a:lnTo>
                    <a:pt x="798877" y="4909"/>
                  </a:lnTo>
                  <a:lnTo>
                    <a:pt x="752797" y="10954"/>
                  </a:lnTo>
                  <a:lnTo>
                    <a:pt x="707486" y="19310"/>
                  </a:lnTo>
                  <a:lnTo>
                    <a:pt x="663004" y="29915"/>
                  </a:lnTo>
                  <a:lnTo>
                    <a:pt x="619415" y="42707"/>
                  </a:lnTo>
                  <a:lnTo>
                    <a:pt x="576778" y="57626"/>
                  </a:lnTo>
                  <a:lnTo>
                    <a:pt x="535157" y="74608"/>
                  </a:lnTo>
                  <a:lnTo>
                    <a:pt x="494613" y="93593"/>
                  </a:lnTo>
                  <a:lnTo>
                    <a:pt x="455207" y="114519"/>
                  </a:lnTo>
                  <a:lnTo>
                    <a:pt x="417001" y="137323"/>
                  </a:lnTo>
                  <a:lnTo>
                    <a:pt x="380057" y="161945"/>
                  </a:lnTo>
                  <a:lnTo>
                    <a:pt x="344437" y="188322"/>
                  </a:lnTo>
                  <a:lnTo>
                    <a:pt x="310202" y="216394"/>
                  </a:lnTo>
                  <a:lnTo>
                    <a:pt x="277415" y="246097"/>
                  </a:lnTo>
                  <a:lnTo>
                    <a:pt x="246136" y="277371"/>
                  </a:lnTo>
                  <a:lnTo>
                    <a:pt x="216429" y="310154"/>
                  </a:lnTo>
                  <a:lnTo>
                    <a:pt x="188353" y="344383"/>
                  </a:lnTo>
                  <a:lnTo>
                    <a:pt x="161971" y="379998"/>
                  </a:lnTo>
                  <a:lnTo>
                    <a:pt x="137346" y="416937"/>
                  </a:lnTo>
                  <a:lnTo>
                    <a:pt x="114538" y="455137"/>
                  </a:lnTo>
                  <a:lnTo>
                    <a:pt x="93609" y="494538"/>
                  </a:lnTo>
                  <a:lnTo>
                    <a:pt x="74621" y="535077"/>
                  </a:lnTo>
                  <a:lnTo>
                    <a:pt x="57635" y="576693"/>
                  </a:lnTo>
                  <a:lnTo>
                    <a:pt x="42715" y="619324"/>
                  </a:lnTo>
                  <a:lnTo>
                    <a:pt x="29920" y="662908"/>
                  </a:lnTo>
                  <a:lnTo>
                    <a:pt x="19313" y="707384"/>
                  </a:lnTo>
                  <a:lnTo>
                    <a:pt x="10956" y="752690"/>
                  </a:lnTo>
                  <a:lnTo>
                    <a:pt x="4910" y="798765"/>
                  </a:lnTo>
                  <a:lnTo>
                    <a:pt x="1237" y="845545"/>
                  </a:lnTo>
                  <a:lnTo>
                    <a:pt x="0" y="892971"/>
                  </a:lnTo>
                  <a:lnTo>
                    <a:pt x="1237" y="940396"/>
                  </a:lnTo>
                  <a:lnTo>
                    <a:pt x="4910" y="987177"/>
                  </a:lnTo>
                  <a:lnTo>
                    <a:pt x="10956" y="1033251"/>
                  </a:lnTo>
                  <a:lnTo>
                    <a:pt x="19313" y="1078557"/>
                  </a:lnTo>
                  <a:lnTo>
                    <a:pt x="29920" y="1123033"/>
                  </a:lnTo>
                  <a:lnTo>
                    <a:pt x="42715" y="1166618"/>
                  </a:lnTo>
                  <a:lnTo>
                    <a:pt x="57635" y="1209249"/>
                  </a:lnTo>
                  <a:lnTo>
                    <a:pt x="74621" y="1250865"/>
                  </a:lnTo>
                  <a:lnTo>
                    <a:pt x="93609" y="1291404"/>
                  </a:lnTo>
                  <a:lnTo>
                    <a:pt x="114538" y="1330804"/>
                  </a:lnTo>
                  <a:lnTo>
                    <a:pt x="137346" y="1369005"/>
                  </a:lnTo>
                  <a:lnTo>
                    <a:pt x="161971" y="1405943"/>
                  </a:lnTo>
                  <a:lnTo>
                    <a:pt x="188353" y="1441558"/>
                  </a:lnTo>
                  <a:lnTo>
                    <a:pt x="216429" y="1475788"/>
                  </a:lnTo>
                  <a:lnTo>
                    <a:pt x="246136" y="1508571"/>
                  </a:lnTo>
                  <a:lnTo>
                    <a:pt x="277415" y="1539845"/>
                  </a:lnTo>
                  <a:lnTo>
                    <a:pt x="310202" y="1569548"/>
                  </a:lnTo>
                  <a:lnTo>
                    <a:pt x="344437" y="1597619"/>
                  </a:lnTo>
                  <a:lnTo>
                    <a:pt x="380057" y="1623997"/>
                  </a:lnTo>
                  <a:lnTo>
                    <a:pt x="417001" y="1648618"/>
                  </a:lnTo>
                  <a:lnTo>
                    <a:pt x="455207" y="1671423"/>
                  </a:lnTo>
                  <a:lnTo>
                    <a:pt x="494613" y="1692349"/>
                  </a:lnTo>
                  <a:lnTo>
                    <a:pt x="535157" y="1711333"/>
                  </a:lnTo>
                  <a:lnTo>
                    <a:pt x="576778" y="1728316"/>
                  </a:lnTo>
                  <a:lnTo>
                    <a:pt x="619415" y="1743234"/>
                  </a:lnTo>
                  <a:lnTo>
                    <a:pt x="663004" y="1756027"/>
                  </a:lnTo>
                  <a:lnTo>
                    <a:pt x="707486" y="1766632"/>
                  </a:lnTo>
                  <a:lnTo>
                    <a:pt x="752797" y="1774987"/>
                  </a:lnTo>
                  <a:lnTo>
                    <a:pt x="798877" y="1781032"/>
                  </a:lnTo>
                  <a:lnTo>
                    <a:pt x="845662" y="1784704"/>
                  </a:lnTo>
                  <a:lnTo>
                    <a:pt x="893093" y="1785942"/>
                  </a:lnTo>
                  <a:lnTo>
                    <a:pt x="940525" y="1784704"/>
                  </a:lnTo>
                  <a:lnTo>
                    <a:pt x="987312" y="1781032"/>
                  </a:lnTo>
                  <a:lnTo>
                    <a:pt x="1033393" y="1774987"/>
                  </a:lnTo>
                  <a:lnTo>
                    <a:pt x="1078706" y="1766632"/>
                  </a:lnTo>
                  <a:lnTo>
                    <a:pt x="1123188" y="1756027"/>
                  </a:lnTo>
                  <a:lnTo>
                    <a:pt x="1166779" y="1743234"/>
                  </a:lnTo>
                  <a:lnTo>
                    <a:pt x="1209416" y="1728316"/>
                  </a:lnTo>
                  <a:lnTo>
                    <a:pt x="1251038" y="1711333"/>
                  </a:lnTo>
                  <a:lnTo>
                    <a:pt x="1291584" y="1692349"/>
                  </a:lnTo>
                  <a:lnTo>
                    <a:pt x="1330990" y="1671423"/>
                  </a:lnTo>
                  <a:lnTo>
                    <a:pt x="1369197" y="1648618"/>
                  </a:lnTo>
                  <a:lnTo>
                    <a:pt x="1406141" y="1623997"/>
                  </a:lnTo>
                  <a:lnTo>
                    <a:pt x="1441762" y="1597619"/>
                  </a:lnTo>
                  <a:lnTo>
                    <a:pt x="1475997" y="1569548"/>
                  </a:lnTo>
                  <a:lnTo>
                    <a:pt x="1508785" y="1539845"/>
                  </a:lnTo>
                  <a:lnTo>
                    <a:pt x="1540064" y="1508571"/>
                  </a:lnTo>
                  <a:lnTo>
                    <a:pt x="1569772" y="1475788"/>
                  </a:lnTo>
                  <a:lnTo>
                    <a:pt x="1597848" y="1441558"/>
                  </a:lnTo>
                  <a:lnTo>
                    <a:pt x="1624230" y="1405943"/>
                  </a:lnTo>
                  <a:lnTo>
                    <a:pt x="1648856" y="1369005"/>
                  </a:lnTo>
                  <a:lnTo>
                    <a:pt x="1671664" y="1330804"/>
                  </a:lnTo>
                  <a:lnTo>
                    <a:pt x="1692593" y="1291404"/>
                  </a:lnTo>
                  <a:lnTo>
                    <a:pt x="1711581" y="1250865"/>
                  </a:lnTo>
                  <a:lnTo>
                    <a:pt x="1728567" y="1209249"/>
                  </a:lnTo>
                  <a:lnTo>
                    <a:pt x="1743487" y="1166618"/>
                  </a:lnTo>
                  <a:lnTo>
                    <a:pt x="1756282" y="1123033"/>
                  </a:lnTo>
                  <a:lnTo>
                    <a:pt x="1766889" y="1078557"/>
                  </a:lnTo>
                  <a:lnTo>
                    <a:pt x="1775246" y="1033251"/>
                  </a:lnTo>
                  <a:lnTo>
                    <a:pt x="1781292" y="987177"/>
                  </a:lnTo>
                  <a:lnTo>
                    <a:pt x="1784965" y="940396"/>
                  </a:lnTo>
                  <a:lnTo>
                    <a:pt x="1786203" y="892971"/>
                  </a:lnTo>
                  <a:lnTo>
                    <a:pt x="1784965" y="845545"/>
                  </a:lnTo>
                  <a:lnTo>
                    <a:pt x="1781292" y="798765"/>
                  </a:lnTo>
                  <a:lnTo>
                    <a:pt x="1775246" y="752690"/>
                  </a:lnTo>
                  <a:lnTo>
                    <a:pt x="1766889" y="707384"/>
                  </a:lnTo>
                  <a:lnTo>
                    <a:pt x="1756282" y="662908"/>
                  </a:lnTo>
                  <a:lnTo>
                    <a:pt x="1743487" y="619324"/>
                  </a:lnTo>
                  <a:lnTo>
                    <a:pt x="1728567" y="576693"/>
                  </a:lnTo>
                  <a:lnTo>
                    <a:pt x="1711581" y="535077"/>
                  </a:lnTo>
                  <a:lnTo>
                    <a:pt x="1692593" y="494538"/>
                  </a:lnTo>
                  <a:lnTo>
                    <a:pt x="1671664" y="455137"/>
                  </a:lnTo>
                  <a:lnTo>
                    <a:pt x="1648856" y="416937"/>
                  </a:lnTo>
                  <a:lnTo>
                    <a:pt x="1624230" y="379998"/>
                  </a:lnTo>
                  <a:lnTo>
                    <a:pt x="1597848" y="344383"/>
                  </a:lnTo>
                  <a:lnTo>
                    <a:pt x="1569772" y="310154"/>
                  </a:lnTo>
                  <a:lnTo>
                    <a:pt x="1540064" y="277371"/>
                  </a:lnTo>
                  <a:lnTo>
                    <a:pt x="1508785" y="246097"/>
                  </a:lnTo>
                  <a:lnTo>
                    <a:pt x="1475997" y="216394"/>
                  </a:lnTo>
                  <a:lnTo>
                    <a:pt x="1441762" y="188322"/>
                  </a:lnTo>
                  <a:lnTo>
                    <a:pt x="1406141" y="161945"/>
                  </a:lnTo>
                  <a:lnTo>
                    <a:pt x="1369197" y="137323"/>
                  </a:lnTo>
                  <a:lnTo>
                    <a:pt x="1330990" y="114519"/>
                  </a:lnTo>
                  <a:lnTo>
                    <a:pt x="1291584" y="93593"/>
                  </a:lnTo>
                  <a:lnTo>
                    <a:pt x="1251038" y="74608"/>
                  </a:lnTo>
                  <a:lnTo>
                    <a:pt x="1209416" y="57626"/>
                  </a:lnTo>
                  <a:lnTo>
                    <a:pt x="1166779" y="42707"/>
                  </a:lnTo>
                  <a:lnTo>
                    <a:pt x="1123188" y="29915"/>
                  </a:lnTo>
                  <a:lnTo>
                    <a:pt x="1078706" y="19310"/>
                  </a:lnTo>
                  <a:lnTo>
                    <a:pt x="1033393" y="10954"/>
                  </a:lnTo>
                  <a:lnTo>
                    <a:pt x="987312" y="4909"/>
                  </a:lnTo>
                  <a:lnTo>
                    <a:pt x="940525" y="1237"/>
                  </a:lnTo>
                  <a:lnTo>
                    <a:pt x="89309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557172" y="6603381"/>
              <a:ext cx="523240" cy="695960"/>
            </a:xfrm>
            <a:custGeom>
              <a:avLst/>
              <a:gdLst/>
              <a:ahLst/>
              <a:cxnLst/>
              <a:rect l="l" t="t" r="r" b="b"/>
              <a:pathLst>
                <a:path w="523239" h="695959">
                  <a:moveTo>
                    <a:pt x="344346" y="0"/>
                  </a:moveTo>
                  <a:lnTo>
                    <a:pt x="3686" y="0"/>
                  </a:lnTo>
                  <a:lnTo>
                    <a:pt x="0" y="3670"/>
                  </a:lnTo>
                  <a:lnTo>
                    <a:pt x="0" y="691760"/>
                  </a:lnTo>
                  <a:lnTo>
                    <a:pt x="3686" y="695448"/>
                  </a:lnTo>
                  <a:lnTo>
                    <a:pt x="518998" y="695448"/>
                  </a:lnTo>
                  <a:lnTo>
                    <a:pt x="522685" y="691760"/>
                  </a:lnTo>
                  <a:lnTo>
                    <a:pt x="522685" y="178742"/>
                  </a:lnTo>
                  <a:lnTo>
                    <a:pt x="34434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901518" y="6603726"/>
              <a:ext cx="178435" cy="179070"/>
            </a:xfrm>
            <a:custGeom>
              <a:avLst/>
              <a:gdLst/>
              <a:ahLst/>
              <a:cxnLst/>
              <a:rect l="l" t="t" r="r" b="b"/>
              <a:pathLst>
                <a:path w="178435" h="179070">
                  <a:moveTo>
                    <a:pt x="0" y="0"/>
                  </a:moveTo>
                  <a:lnTo>
                    <a:pt x="0" y="175055"/>
                  </a:lnTo>
                  <a:lnTo>
                    <a:pt x="3688" y="178742"/>
                  </a:lnTo>
                  <a:lnTo>
                    <a:pt x="178338" y="178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616837" y="6820801"/>
              <a:ext cx="387350" cy="288925"/>
            </a:xfrm>
            <a:custGeom>
              <a:avLst/>
              <a:gdLst/>
              <a:ahLst/>
              <a:cxnLst/>
              <a:rect l="l" t="t" r="r" b="b"/>
              <a:pathLst>
                <a:path w="387350" h="288925">
                  <a:moveTo>
                    <a:pt x="386880" y="262255"/>
                  </a:moveTo>
                  <a:lnTo>
                    <a:pt x="383184" y="258572"/>
                  </a:lnTo>
                  <a:lnTo>
                    <a:pt x="3695" y="258572"/>
                  </a:lnTo>
                  <a:lnTo>
                    <a:pt x="0" y="262255"/>
                  </a:lnTo>
                  <a:lnTo>
                    <a:pt x="0" y="285051"/>
                  </a:lnTo>
                  <a:lnTo>
                    <a:pt x="3695" y="288747"/>
                  </a:lnTo>
                  <a:lnTo>
                    <a:pt x="383184" y="288747"/>
                  </a:lnTo>
                  <a:lnTo>
                    <a:pt x="386880" y="285051"/>
                  </a:lnTo>
                  <a:lnTo>
                    <a:pt x="386880" y="280517"/>
                  </a:lnTo>
                  <a:lnTo>
                    <a:pt x="386880" y="262255"/>
                  </a:lnTo>
                  <a:close/>
                </a:path>
                <a:path w="387350" h="288925">
                  <a:moveTo>
                    <a:pt x="386880" y="176060"/>
                  </a:moveTo>
                  <a:lnTo>
                    <a:pt x="383184" y="172377"/>
                  </a:lnTo>
                  <a:lnTo>
                    <a:pt x="3695" y="172377"/>
                  </a:lnTo>
                  <a:lnTo>
                    <a:pt x="0" y="176060"/>
                  </a:lnTo>
                  <a:lnTo>
                    <a:pt x="0" y="198869"/>
                  </a:lnTo>
                  <a:lnTo>
                    <a:pt x="3695" y="202552"/>
                  </a:lnTo>
                  <a:lnTo>
                    <a:pt x="383184" y="202552"/>
                  </a:lnTo>
                  <a:lnTo>
                    <a:pt x="386880" y="198869"/>
                  </a:lnTo>
                  <a:lnTo>
                    <a:pt x="386880" y="194322"/>
                  </a:lnTo>
                  <a:lnTo>
                    <a:pt x="386880" y="176060"/>
                  </a:lnTo>
                  <a:close/>
                </a:path>
                <a:path w="387350" h="288925">
                  <a:moveTo>
                    <a:pt x="386880" y="89877"/>
                  </a:moveTo>
                  <a:lnTo>
                    <a:pt x="383184" y="86194"/>
                  </a:lnTo>
                  <a:lnTo>
                    <a:pt x="3695" y="86194"/>
                  </a:lnTo>
                  <a:lnTo>
                    <a:pt x="0" y="89877"/>
                  </a:lnTo>
                  <a:lnTo>
                    <a:pt x="0" y="112674"/>
                  </a:lnTo>
                  <a:lnTo>
                    <a:pt x="3695" y="116370"/>
                  </a:lnTo>
                  <a:lnTo>
                    <a:pt x="383184" y="116370"/>
                  </a:lnTo>
                  <a:lnTo>
                    <a:pt x="386880" y="112674"/>
                  </a:lnTo>
                  <a:lnTo>
                    <a:pt x="386880" y="108140"/>
                  </a:lnTo>
                  <a:lnTo>
                    <a:pt x="386880" y="89877"/>
                  </a:lnTo>
                  <a:close/>
                </a:path>
                <a:path w="387350" h="288925">
                  <a:moveTo>
                    <a:pt x="386880" y="3695"/>
                  </a:moveTo>
                  <a:lnTo>
                    <a:pt x="383184" y="0"/>
                  </a:lnTo>
                  <a:lnTo>
                    <a:pt x="3695" y="0"/>
                  </a:lnTo>
                  <a:lnTo>
                    <a:pt x="0" y="3695"/>
                  </a:lnTo>
                  <a:lnTo>
                    <a:pt x="0" y="26492"/>
                  </a:lnTo>
                  <a:lnTo>
                    <a:pt x="3695" y="30175"/>
                  </a:lnTo>
                  <a:lnTo>
                    <a:pt x="383184" y="30175"/>
                  </a:lnTo>
                  <a:lnTo>
                    <a:pt x="386880" y="26492"/>
                  </a:lnTo>
                  <a:lnTo>
                    <a:pt x="386880" y="21945"/>
                  </a:lnTo>
                  <a:lnTo>
                    <a:pt x="386880" y="369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809910" y="6600295"/>
              <a:ext cx="523240" cy="695960"/>
            </a:xfrm>
            <a:custGeom>
              <a:avLst/>
              <a:gdLst/>
              <a:ahLst/>
              <a:cxnLst/>
              <a:rect l="l" t="t" r="r" b="b"/>
              <a:pathLst>
                <a:path w="523240" h="695959">
                  <a:moveTo>
                    <a:pt x="344347" y="0"/>
                  </a:moveTo>
                  <a:lnTo>
                    <a:pt x="3687" y="0"/>
                  </a:lnTo>
                  <a:lnTo>
                    <a:pt x="0" y="3670"/>
                  </a:lnTo>
                  <a:lnTo>
                    <a:pt x="0" y="691760"/>
                  </a:lnTo>
                  <a:lnTo>
                    <a:pt x="3687" y="695446"/>
                  </a:lnTo>
                  <a:lnTo>
                    <a:pt x="518998" y="695446"/>
                  </a:lnTo>
                  <a:lnTo>
                    <a:pt x="522686" y="691760"/>
                  </a:lnTo>
                  <a:lnTo>
                    <a:pt x="522686" y="178742"/>
                  </a:lnTo>
                  <a:lnTo>
                    <a:pt x="344347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154257" y="6600640"/>
              <a:ext cx="178435" cy="179070"/>
            </a:xfrm>
            <a:custGeom>
              <a:avLst/>
              <a:gdLst/>
              <a:ahLst/>
              <a:cxnLst/>
              <a:rect l="l" t="t" r="r" b="b"/>
              <a:pathLst>
                <a:path w="178434" h="179070">
                  <a:moveTo>
                    <a:pt x="0" y="0"/>
                  </a:moveTo>
                  <a:lnTo>
                    <a:pt x="0" y="175055"/>
                  </a:lnTo>
                  <a:lnTo>
                    <a:pt x="3687" y="178742"/>
                  </a:lnTo>
                  <a:lnTo>
                    <a:pt x="178339" y="178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41184" y="6810870"/>
              <a:ext cx="368935" cy="353060"/>
            </a:xfrm>
            <a:custGeom>
              <a:avLst/>
              <a:gdLst/>
              <a:ahLst/>
              <a:cxnLst/>
              <a:rect l="l" t="t" r="r" b="b"/>
              <a:pathLst>
                <a:path w="368934" h="353059">
                  <a:moveTo>
                    <a:pt x="49568" y="8280"/>
                  </a:moveTo>
                  <a:lnTo>
                    <a:pt x="47104" y="5816"/>
                  </a:lnTo>
                  <a:lnTo>
                    <a:pt x="2463" y="5816"/>
                  </a:lnTo>
                  <a:lnTo>
                    <a:pt x="0" y="8280"/>
                  </a:lnTo>
                  <a:lnTo>
                    <a:pt x="0" y="23583"/>
                  </a:lnTo>
                  <a:lnTo>
                    <a:pt x="2463" y="26047"/>
                  </a:lnTo>
                  <a:lnTo>
                    <a:pt x="47104" y="26047"/>
                  </a:lnTo>
                  <a:lnTo>
                    <a:pt x="49568" y="23583"/>
                  </a:lnTo>
                  <a:lnTo>
                    <a:pt x="49568" y="20523"/>
                  </a:lnTo>
                  <a:lnTo>
                    <a:pt x="49568" y="8280"/>
                  </a:lnTo>
                  <a:close/>
                </a:path>
                <a:path w="368934" h="353059">
                  <a:moveTo>
                    <a:pt x="51625" y="320001"/>
                  </a:moveTo>
                  <a:lnTo>
                    <a:pt x="49161" y="317525"/>
                  </a:lnTo>
                  <a:lnTo>
                    <a:pt x="36372" y="317525"/>
                  </a:lnTo>
                  <a:lnTo>
                    <a:pt x="36372" y="305587"/>
                  </a:lnTo>
                  <a:lnTo>
                    <a:pt x="33896" y="303110"/>
                  </a:lnTo>
                  <a:lnTo>
                    <a:pt x="18592" y="303110"/>
                  </a:lnTo>
                  <a:lnTo>
                    <a:pt x="16141" y="305587"/>
                  </a:lnTo>
                  <a:lnTo>
                    <a:pt x="16141" y="317525"/>
                  </a:lnTo>
                  <a:lnTo>
                    <a:pt x="4533" y="317525"/>
                  </a:lnTo>
                  <a:lnTo>
                    <a:pt x="2057" y="320001"/>
                  </a:lnTo>
                  <a:lnTo>
                    <a:pt x="2057" y="335305"/>
                  </a:lnTo>
                  <a:lnTo>
                    <a:pt x="4533" y="337756"/>
                  </a:lnTo>
                  <a:lnTo>
                    <a:pt x="16141" y="337756"/>
                  </a:lnTo>
                  <a:lnTo>
                    <a:pt x="16141" y="350202"/>
                  </a:lnTo>
                  <a:lnTo>
                    <a:pt x="18592" y="352679"/>
                  </a:lnTo>
                  <a:lnTo>
                    <a:pt x="21653" y="352679"/>
                  </a:lnTo>
                  <a:lnTo>
                    <a:pt x="33896" y="352679"/>
                  </a:lnTo>
                  <a:lnTo>
                    <a:pt x="36372" y="350202"/>
                  </a:lnTo>
                  <a:lnTo>
                    <a:pt x="36372" y="337756"/>
                  </a:lnTo>
                  <a:lnTo>
                    <a:pt x="49161" y="337756"/>
                  </a:lnTo>
                  <a:lnTo>
                    <a:pt x="51625" y="335305"/>
                  </a:lnTo>
                  <a:lnTo>
                    <a:pt x="51625" y="332244"/>
                  </a:lnTo>
                  <a:lnTo>
                    <a:pt x="51625" y="320001"/>
                  </a:lnTo>
                  <a:close/>
                </a:path>
                <a:path w="368934" h="353059">
                  <a:moveTo>
                    <a:pt x="51625" y="225691"/>
                  </a:moveTo>
                  <a:lnTo>
                    <a:pt x="49161" y="223227"/>
                  </a:lnTo>
                  <a:lnTo>
                    <a:pt x="36372" y="223227"/>
                  </a:lnTo>
                  <a:lnTo>
                    <a:pt x="36372" y="211277"/>
                  </a:lnTo>
                  <a:lnTo>
                    <a:pt x="33896" y="208813"/>
                  </a:lnTo>
                  <a:lnTo>
                    <a:pt x="18592" y="208813"/>
                  </a:lnTo>
                  <a:lnTo>
                    <a:pt x="16141" y="211277"/>
                  </a:lnTo>
                  <a:lnTo>
                    <a:pt x="16141" y="223227"/>
                  </a:lnTo>
                  <a:lnTo>
                    <a:pt x="4533" y="223227"/>
                  </a:lnTo>
                  <a:lnTo>
                    <a:pt x="2057" y="225691"/>
                  </a:lnTo>
                  <a:lnTo>
                    <a:pt x="2057" y="241007"/>
                  </a:lnTo>
                  <a:lnTo>
                    <a:pt x="4533" y="243459"/>
                  </a:lnTo>
                  <a:lnTo>
                    <a:pt x="16141" y="243459"/>
                  </a:lnTo>
                  <a:lnTo>
                    <a:pt x="16141" y="255905"/>
                  </a:lnTo>
                  <a:lnTo>
                    <a:pt x="18592" y="258368"/>
                  </a:lnTo>
                  <a:lnTo>
                    <a:pt x="21653" y="258368"/>
                  </a:lnTo>
                  <a:lnTo>
                    <a:pt x="33896" y="258368"/>
                  </a:lnTo>
                  <a:lnTo>
                    <a:pt x="36372" y="255905"/>
                  </a:lnTo>
                  <a:lnTo>
                    <a:pt x="36372" y="243459"/>
                  </a:lnTo>
                  <a:lnTo>
                    <a:pt x="49161" y="243459"/>
                  </a:lnTo>
                  <a:lnTo>
                    <a:pt x="51625" y="241007"/>
                  </a:lnTo>
                  <a:lnTo>
                    <a:pt x="51625" y="237947"/>
                  </a:lnTo>
                  <a:lnTo>
                    <a:pt x="51625" y="225691"/>
                  </a:lnTo>
                  <a:close/>
                </a:path>
                <a:path w="368934" h="353059">
                  <a:moveTo>
                    <a:pt x="235775" y="113245"/>
                  </a:moveTo>
                  <a:lnTo>
                    <a:pt x="232079" y="109562"/>
                  </a:lnTo>
                  <a:lnTo>
                    <a:pt x="132613" y="109562"/>
                  </a:lnTo>
                  <a:lnTo>
                    <a:pt x="128930" y="113245"/>
                  </a:lnTo>
                  <a:lnTo>
                    <a:pt x="128930" y="136042"/>
                  </a:lnTo>
                  <a:lnTo>
                    <a:pt x="132613" y="139725"/>
                  </a:lnTo>
                  <a:lnTo>
                    <a:pt x="232079" y="139725"/>
                  </a:lnTo>
                  <a:lnTo>
                    <a:pt x="235775" y="136042"/>
                  </a:lnTo>
                  <a:lnTo>
                    <a:pt x="235775" y="131495"/>
                  </a:lnTo>
                  <a:lnTo>
                    <a:pt x="235775" y="113245"/>
                  </a:lnTo>
                  <a:close/>
                </a:path>
                <a:path w="368934" h="353059">
                  <a:moveTo>
                    <a:pt x="302996" y="168021"/>
                  </a:moveTo>
                  <a:lnTo>
                    <a:pt x="299313" y="164338"/>
                  </a:lnTo>
                  <a:lnTo>
                    <a:pt x="133959" y="164338"/>
                  </a:lnTo>
                  <a:lnTo>
                    <a:pt x="130276" y="168021"/>
                  </a:lnTo>
                  <a:lnTo>
                    <a:pt x="130276" y="190817"/>
                  </a:lnTo>
                  <a:lnTo>
                    <a:pt x="133959" y="194513"/>
                  </a:lnTo>
                  <a:lnTo>
                    <a:pt x="299313" y="194513"/>
                  </a:lnTo>
                  <a:lnTo>
                    <a:pt x="302996" y="190817"/>
                  </a:lnTo>
                  <a:lnTo>
                    <a:pt x="302996" y="186283"/>
                  </a:lnTo>
                  <a:lnTo>
                    <a:pt x="302996" y="168021"/>
                  </a:lnTo>
                  <a:close/>
                </a:path>
                <a:path w="368934" h="353059">
                  <a:moveTo>
                    <a:pt x="302996" y="58458"/>
                  </a:moveTo>
                  <a:lnTo>
                    <a:pt x="299313" y="54775"/>
                  </a:lnTo>
                  <a:lnTo>
                    <a:pt x="133959" y="54775"/>
                  </a:lnTo>
                  <a:lnTo>
                    <a:pt x="130276" y="58458"/>
                  </a:lnTo>
                  <a:lnTo>
                    <a:pt x="130276" y="81254"/>
                  </a:lnTo>
                  <a:lnTo>
                    <a:pt x="133959" y="84950"/>
                  </a:lnTo>
                  <a:lnTo>
                    <a:pt x="299313" y="84950"/>
                  </a:lnTo>
                  <a:lnTo>
                    <a:pt x="302996" y="81254"/>
                  </a:lnTo>
                  <a:lnTo>
                    <a:pt x="302996" y="76720"/>
                  </a:lnTo>
                  <a:lnTo>
                    <a:pt x="302996" y="58458"/>
                  </a:lnTo>
                  <a:close/>
                </a:path>
                <a:path w="368934" h="353059">
                  <a:moveTo>
                    <a:pt x="368896" y="313334"/>
                  </a:moveTo>
                  <a:lnTo>
                    <a:pt x="365213" y="309651"/>
                  </a:lnTo>
                  <a:lnTo>
                    <a:pt x="84556" y="309651"/>
                  </a:lnTo>
                  <a:lnTo>
                    <a:pt x="80873" y="313334"/>
                  </a:lnTo>
                  <a:lnTo>
                    <a:pt x="80873" y="336143"/>
                  </a:lnTo>
                  <a:lnTo>
                    <a:pt x="84556" y="339826"/>
                  </a:lnTo>
                  <a:lnTo>
                    <a:pt x="365213" y="339826"/>
                  </a:lnTo>
                  <a:lnTo>
                    <a:pt x="368896" y="336143"/>
                  </a:lnTo>
                  <a:lnTo>
                    <a:pt x="368896" y="331597"/>
                  </a:lnTo>
                  <a:lnTo>
                    <a:pt x="368896" y="313334"/>
                  </a:lnTo>
                  <a:close/>
                </a:path>
                <a:path w="368934" h="353059">
                  <a:moveTo>
                    <a:pt x="368896" y="222808"/>
                  </a:moveTo>
                  <a:lnTo>
                    <a:pt x="365213" y="219125"/>
                  </a:lnTo>
                  <a:lnTo>
                    <a:pt x="84556" y="219125"/>
                  </a:lnTo>
                  <a:lnTo>
                    <a:pt x="80873" y="222808"/>
                  </a:lnTo>
                  <a:lnTo>
                    <a:pt x="80873" y="245605"/>
                  </a:lnTo>
                  <a:lnTo>
                    <a:pt x="84556" y="249288"/>
                  </a:lnTo>
                  <a:lnTo>
                    <a:pt x="365213" y="249288"/>
                  </a:lnTo>
                  <a:lnTo>
                    <a:pt x="368896" y="245605"/>
                  </a:lnTo>
                  <a:lnTo>
                    <a:pt x="368896" y="241058"/>
                  </a:lnTo>
                  <a:lnTo>
                    <a:pt x="368896" y="222808"/>
                  </a:lnTo>
                  <a:close/>
                </a:path>
                <a:path w="368934" h="353059">
                  <a:moveTo>
                    <a:pt x="368896" y="3683"/>
                  </a:moveTo>
                  <a:lnTo>
                    <a:pt x="365213" y="0"/>
                  </a:lnTo>
                  <a:lnTo>
                    <a:pt x="84556" y="0"/>
                  </a:lnTo>
                  <a:lnTo>
                    <a:pt x="80873" y="3683"/>
                  </a:lnTo>
                  <a:lnTo>
                    <a:pt x="80873" y="26479"/>
                  </a:lnTo>
                  <a:lnTo>
                    <a:pt x="84556" y="30162"/>
                  </a:lnTo>
                  <a:lnTo>
                    <a:pt x="365213" y="30162"/>
                  </a:lnTo>
                  <a:lnTo>
                    <a:pt x="368896" y="26479"/>
                  </a:lnTo>
                  <a:lnTo>
                    <a:pt x="368896" y="21932"/>
                  </a:lnTo>
                  <a:lnTo>
                    <a:pt x="368896" y="368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295373" y="6806741"/>
              <a:ext cx="388620" cy="248920"/>
            </a:xfrm>
            <a:custGeom>
              <a:avLst/>
              <a:gdLst/>
              <a:ahLst/>
              <a:cxnLst/>
              <a:rect l="l" t="t" r="r" b="b"/>
              <a:pathLst>
                <a:path w="388619" h="248920">
                  <a:moveTo>
                    <a:pt x="322519" y="173665"/>
                  </a:moveTo>
                  <a:lnTo>
                    <a:pt x="187876" y="173665"/>
                  </a:lnTo>
                  <a:lnTo>
                    <a:pt x="200064" y="173854"/>
                  </a:lnTo>
                  <a:lnTo>
                    <a:pt x="200064" y="237128"/>
                  </a:lnTo>
                  <a:lnTo>
                    <a:pt x="201100" y="245572"/>
                  </a:lnTo>
                  <a:lnTo>
                    <a:pt x="212147" y="248452"/>
                  </a:lnTo>
                  <a:lnTo>
                    <a:pt x="218074" y="243563"/>
                  </a:lnTo>
                  <a:lnTo>
                    <a:pt x="322519" y="173665"/>
                  </a:lnTo>
                  <a:close/>
                </a:path>
                <a:path w="388619" h="248920">
                  <a:moveTo>
                    <a:pt x="208805" y="0"/>
                  </a:moveTo>
                  <a:lnTo>
                    <a:pt x="201611" y="4116"/>
                  </a:lnTo>
                  <a:lnTo>
                    <a:pt x="200575" y="7720"/>
                  </a:lnTo>
                  <a:lnTo>
                    <a:pt x="200575" y="72014"/>
                  </a:lnTo>
                  <a:lnTo>
                    <a:pt x="186449" y="72970"/>
                  </a:lnTo>
                  <a:lnTo>
                    <a:pt x="104759" y="93499"/>
                  </a:lnTo>
                  <a:lnTo>
                    <a:pt x="58074" y="121658"/>
                  </a:lnTo>
                  <a:lnTo>
                    <a:pt x="28182" y="156070"/>
                  </a:lnTo>
                  <a:lnTo>
                    <a:pt x="8004" y="195528"/>
                  </a:lnTo>
                  <a:lnTo>
                    <a:pt x="0" y="229362"/>
                  </a:lnTo>
                  <a:lnTo>
                    <a:pt x="6629" y="246904"/>
                  </a:lnTo>
                  <a:lnTo>
                    <a:pt x="15959" y="241764"/>
                  </a:lnTo>
                  <a:lnTo>
                    <a:pt x="29555" y="224854"/>
                  </a:lnTo>
                  <a:lnTo>
                    <a:pt x="50724" y="203793"/>
                  </a:lnTo>
                  <a:lnTo>
                    <a:pt x="82768" y="186199"/>
                  </a:lnTo>
                  <a:lnTo>
                    <a:pt x="119514" y="177916"/>
                  </a:lnTo>
                  <a:lnTo>
                    <a:pt x="157788" y="174379"/>
                  </a:lnTo>
                  <a:lnTo>
                    <a:pt x="187876" y="173665"/>
                  </a:lnTo>
                  <a:lnTo>
                    <a:pt x="322519" y="173665"/>
                  </a:lnTo>
                  <a:lnTo>
                    <a:pt x="381415" y="134250"/>
                  </a:lnTo>
                  <a:lnTo>
                    <a:pt x="388362" y="130135"/>
                  </a:lnTo>
                  <a:lnTo>
                    <a:pt x="388362" y="118827"/>
                  </a:lnTo>
                  <a:lnTo>
                    <a:pt x="381663" y="114712"/>
                  </a:lnTo>
                  <a:lnTo>
                    <a:pt x="215506" y="1548"/>
                  </a:lnTo>
                  <a:lnTo>
                    <a:pt x="20880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276169" y="6779304"/>
              <a:ext cx="388620" cy="248920"/>
            </a:xfrm>
            <a:custGeom>
              <a:avLst/>
              <a:gdLst/>
              <a:ahLst/>
              <a:cxnLst/>
              <a:rect l="l" t="t" r="r" b="b"/>
              <a:pathLst>
                <a:path w="388619" h="248920">
                  <a:moveTo>
                    <a:pt x="322520" y="173664"/>
                  </a:moveTo>
                  <a:lnTo>
                    <a:pt x="187876" y="173664"/>
                  </a:lnTo>
                  <a:lnTo>
                    <a:pt x="200064" y="173854"/>
                  </a:lnTo>
                  <a:lnTo>
                    <a:pt x="200064" y="237126"/>
                  </a:lnTo>
                  <a:lnTo>
                    <a:pt x="201102" y="245571"/>
                  </a:lnTo>
                  <a:lnTo>
                    <a:pt x="212147" y="248451"/>
                  </a:lnTo>
                  <a:lnTo>
                    <a:pt x="218074" y="243563"/>
                  </a:lnTo>
                  <a:lnTo>
                    <a:pt x="322520" y="173664"/>
                  </a:lnTo>
                  <a:close/>
                </a:path>
                <a:path w="388619" h="248920">
                  <a:moveTo>
                    <a:pt x="208806" y="0"/>
                  </a:moveTo>
                  <a:lnTo>
                    <a:pt x="201611" y="4114"/>
                  </a:lnTo>
                  <a:lnTo>
                    <a:pt x="200575" y="7720"/>
                  </a:lnTo>
                  <a:lnTo>
                    <a:pt x="200575" y="72014"/>
                  </a:lnTo>
                  <a:lnTo>
                    <a:pt x="186449" y="72970"/>
                  </a:lnTo>
                  <a:lnTo>
                    <a:pt x="104759" y="93499"/>
                  </a:lnTo>
                  <a:lnTo>
                    <a:pt x="58074" y="121658"/>
                  </a:lnTo>
                  <a:lnTo>
                    <a:pt x="28182" y="156069"/>
                  </a:lnTo>
                  <a:lnTo>
                    <a:pt x="8004" y="195527"/>
                  </a:lnTo>
                  <a:lnTo>
                    <a:pt x="0" y="229362"/>
                  </a:lnTo>
                  <a:lnTo>
                    <a:pt x="6629" y="246904"/>
                  </a:lnTo>
                  <a:lnTo>
                    <a:pt x="15959" y="241764"/>
                  </a:lnTo>
                  <a:lnTo>
                    <a:pt x="29556" y="224853"/>
                  </a:lnTo>
                  <a:lnTo>
                    <a:pt x="50724" y="203792"/>
                  </a:lnTo>
                  <a:lnTo>
                    <a:pt x="82768" y="186198"/>
                  </a:lnTo>
                  <a:lnTo>
                    <a:pt x="119514" y="177915"/>
                  </a:lnTo>
                  <a:lnTo>
                    <a:pt x="157788" y="174378"/>
                  </a:lnTo>
                  <a:lnTo>
                    <a:pt x="187876" y="173664"/>
                  </a:lnTo>
                  <a:lnTo>
                    <a:pt x="322520" y="173664"/>
                  </a:lnTo>
                  <a:lnTo>
                    <a:pt x="381415" y="134250"/>
                  </a:lnTo>
                  <a:lnTo>
                    <a:pt x="388363" y="130135"/>
                  </a:lnTo>
                  <a:lnTo>
                    <a:pt x="388363" y="118826"/>
                  </a:lnTo>
                  <a:lnTo>
                    <a:pt x="381663" y="114711"/>
                  </a:lnTo>
                  <a:lnTo>
                    <a:pt x="215506" y="1546"/>
                  </a:lnTo>
                  <a:lnTo>
                    <a:pt x="208806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/>
          <p:nvPr/>
        </p:nvSpPr>
        <p:spPr>
          <a:xfrm>
            <a:off x="3508080" y="7578868"/>
            <a:ext cx="2297430" cy="2174875"/>
          </a:xfrm>
          <a:custGeom>
            <a:avLst/>
            <a:gdLst/>
            <a:ahLst/>
            <a:cxnLst/>
            <a:rect l="l" t="t" r="r" b="b"/>
            <a:pathLst>
              <a:path w="2297429" h="2174875">
                <a:moveTo>
                  <a:pt x="2062181" y="0"/>
                </a:moveTo>
                <a:lnTo>
                  <a:pt x="2054098" y="762"/>
                </a:lnTo>
                <a:lnTo>
                  <a:pt x="2049527" y="3435"/>
                </a:lnTo>
                <a:lnTo>
                  <a:pt x="2048793" y="7596"/>
                </a:lnTo>
                <a:lnTo>
                  <a:pt x="2052221" y="12821"/>
                </a:lnTo>
                <a:lnTo>
                  <a:pt x="2108177" y="68770"/>
                </a:lnTo>
                <a:lnTo>
                  <a:pt x="2111451" y="76066"/>
                </a:lnTo>
                <a:lnTo>
                  <a:pt x="2110299" y="85864"/>
                </a:lnTo>
                <a:lnTo>
                  <a:pt x="2105119" y="96885"/>
                </a:lnTo>
                <a:lnTo>
                  <a:pt x="2096308" y="107847"/>
                </a:lnTo>
                <a:lnTo>
                  <a:pt x="0" y="2174731"/>
                </a:lnTo>
                <a:lnTo>
                  <a:pt x="186905" y="2174731"/>
                </a:lnTo>
                <a:lnTo>
                  <a:pt x="2189107" y="200618"/>
                </a:lnTo>
                <a:lnTo>
                  <a:pt x="2200063" y="191810"/>
                </a:lnTo>
                <a:lnTo>
                  <a:pt x="2211084" y="186634"/>
                </a:lnTo>
                <a:lnTo>
                  <a:pt x="2220883" y="185484"/>
                </a:lnTo>
                <a:lnTo>
                  <a:pt x="2228172" y="188749"/>
                </a:lnTo>
                <a:lnTo>
                  <a:pt x="2284145" y="244698"/>
                </a:lnTo>
                <a:lnTo>
                  <a:pt x="2289359" y="248116"/>
                </a:lnTo>
                <a:lnTo>
                  <a:pt x="2293512" y="247379"/>
                </a:lnTo>
                <a:lnTo>
                  <a:pt x="2296183" y="242812"/>
                </a:lnTo>
                <a:lnTo>
                  <a:pt x="2296953" y="234740"/>
                </a:lnTo>
                <a:lnTo>
                  <a:pt x="2290302" y="30977"/>
                </a:lnTo>
                <a:lnTo>
                  <a:pt x="2288141" y="21771"/>
                </a:lnTo>
                <a:lnTo>
                  <a:pt x="2282834" y="14116"/>
                </a:lnTo>
                <a:lnTo>
                  <a:pt x="2275178" y="8809"/>
                </a:lnTo>
                <a:lnTo>
                  <a:pt x="2265970" y="6649"/>
                </a:lnTo>
                <a:lnTo>
                  <a:pt x="2062181" y="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 rot="18960000">
            <a:off x="2920758" y="9448421"/>
            <a:ext cx="716510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entica</a:t>
            </a:r>
            <a:r>
              <a:rPr dirty="0" baseline="2136" sz="1950" spc="-15">
                <a:solidFill>
                  <a:srgbClr val="4D72AD"/>
                </a:solidFill>
                <a:latin typeface="Myriad Pro"/>
                <a:cs typeface="Myriad Pro"/>
              </a:rPr>
              <a:t>tion</a:t>
            </a:r>
            <a:endParaRPr baseline="2136" sz="1950">
              <a:latin typeface="Myriad Pro"/>
              <a:cs typeface="Myriad Pro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2527274" y="6646278"/>
            <a:ext cx="3094355" cy="554355"/>
          </a:xfrm>
          <a:custGeom>
            <a:avLst/>
            <a:gdLst/>
            <a:ahLst/>
            <a:cxnLst/>
            <a:rect l="l" t="t" r="r" b="b"/>
            <a:pathLst>
              <a:path w="3094354" h="554354">
                <a:moveTo>
                  <a:pt x="2601798" y="218617"/>
                </a:moveTo>
                <a:lnTo>
                  <a:pt x="2601785" y="125869"/>
                </a:lnTo>
                <a:lnTo>
                  <a:pt x="2574404" y="106641"/>
                </a:lnTo>
                <a:lnTo>
                  <a:pt x="198183" y="106870"/>
                </a:lnTo>
                <a:lnTo>
                  <a:pt x="184200" y="105359"/>
                </a:lnTo>
                <a:lnTo>
                  <a:pt x="172745" y="101244"/>
                </a:lnTo>
                <a:lnTo>
                  <a:pt x="164998" y="95135"/>
                </a:lnTo>
                <a:lnTo>
                  <a:pt x="162140" y="87655"/>
                </a:lnTo>
                <a:lnTo>
                  <a:pt x="162140" y="8521"/>
                </a:lnTo>
                <a:lnTo>
                  <a:pt x="160870" y="2413"/>
                </a:lnTo>
                <a:lnTo>
                  <a:pt x="157403" y="0"/>
                </a:lnTo>
                <a:lnTo>
                  <a:pt x="152285" y="1346"/>
                </a:lnTo>
                <a:lnTo>
                  <a:pt x="146024" y="6515"/>
                </a:lnTo>
                <a:lnTo>
                  <a:pt x="6642" y="155308"/>
                </a:lnTo>
                <a:lnTo>
                  <a:pt x="1663" y="163347"/>
                </a:lnTo>
                <a:lnTo>
                  <a:pt x="0" y="172516"/>
                </a:lnTo>
                <a:lnTo>
                  <a:pt x="1663" y="181673"/>
                </a:lnTo>
                <a:lnTo>
                  <a:pt x="6654" y="189712"/>
                </a:lnTo>
                <a:lnTo>
                  <a:pt x="146075" y="338480"/>
                </a:lnTo>
                <a:lnTo>
                  <a:pt x="152323" y="343649"/>
                </a:lnTo>
                <a:lnTo>
                  <a:pt x="157441" y="344995"/>
                </a:lnTo>
                <a:lnTo>
                  <a:pt x="160909" y="342569"/>
                </a:lnTo>
                <a:lnTo>
                  <a:pt x="162179" y="336461"/>
                </a:lnTo>
                <a:lnTo>
                  <a:pt x="162166" y="257327"/>
                </a:lnTo>
                <a:lnTo>
                  <a:pt x="165011" y="249859"/>
                </a:lnTo>
                <a:lnTo>
                  <a:pt x="172758" y="243738"/>
                </a:lnTo>
                <a:lnTo>
                  <a:pt x="184213" y="239610"/>
                </a:lnTo>
                <a:lnTo>
                  <a:pt x="198196" y="238086"/>
                </a:lnTo>
                <a:lnTo>
                  <a:pt x="2574417" y="237845"/>
                </a:lnTo>
                <a:lnTo>
                  <a:pt x="2587053" y="236321"/>
                </a:lnTo>
                <a:lnTo>
                  <a:pt x="2595537" y="232194"/>
                </a:lnTo>
                <a:lnTo>
                  <a:pt x="2600299" y="226085"/>
                </a:lnTo>
                <a:lnTo>
                  <a:pt x="2601798" y="218617"/>
                </a:lnTo>
                <a:close/>
              </a:path>
              <a:path w="3094354" h="554354">
                <a:moveTo>
                  <a:pt x="3093999" y="381558"/>
                </a:moveTo>
                <a:lnTo>
                  <a:pt x="2947936" y="215582"/>
                </a:lnTo>
                <a:lnTo>
                  <a:pt x="2936557" y="209080"/>
                </a:lnTo>
                <a:lnTo>
                  <a:pt x="2933103" y="211505"/>
                </a:lnTo>
                <a:lnTo>
                  <a:pt x="2931833" y="217627"/>
                </a:lnTo>
                <a:lnTo>
                  <a:pt x="2931833" y="296735"/>
                </a:lnTo>
                <a:lnTo>
                  <a:pt x="2928988" y="304203"/>
                </a:lnTo>
                <a:lnTo>
                  <a:pt x="2921241" y="310324"/>
                </a:lnTo>
                <a:lnTo>
                  <a:pt x="2909798" y="314464"/>
                </a:lnTo>
                <a:lnTo>
                  <a:pt x="2895816" y="315976"/>
                </a:lnTo>
                <a:lnTo>
                  <a:pt x="519569" y="316230"/>
                </a:lnTo>
                <a:lnTo>
                  <a:pt x="506945" y="317741"/>
                </a:lnTo>
                <a:lnTo>
                  <a:pt x="498462" y="321881"/>
                </a:lnTo>
                <a:lnTo>
                  <a:pt x="493699" y="328002"/>
                </a:lnTo>
                <a:lnTo>
                  <a:pt x="492213" y="335470"/>
                </a:lnTo>
                <a:lnTo>
                  <a:pt x="492226" y="428205"/>
                </a:lnTo>
                <a:lnTo>
                  <a:pt x="493725" y="435673"/>
                </a:lnTo>
                <a:lnTo>
                  <a:pt x="498487" y="441794"/>
                </a:lnTo>
                <a:lnTo>
                  <a:pt x="506958" y="445935"/>
                </a:lnTo>
                <a:lnTo>
                  <a:pt x="519595" y="447446"/>
                </a:lnTo>
                <a:lnTo>
                  <a:pt x="2895828" y="447205"/>
                </a:lnTo>
                <a:lnTo>
                  <a:pt x="2909811" y="448716"/>
                </a:lnTo>
                <a:lnTo>
                  <a:pt x="2921266" y="452843"/>
                </a:lnTo>
                <a:lnTo>
                  <a:pt x="2929013" y="458952"/>
                </a:lnTo>
                <a:lnTo>
                  <a:pt x="2931858" y="466420"/>
                </a:lnTo>
                <a:lnTo>
                  <a:pt x="2931858" y="545553"/>
                </a:lnTo>
                <a:lnTo>
                  <a:pt x="2933141" y="551662"/>
                </a:lnTo>
                <a:lnTo>
                  <a:pt x="2936595" y="554075"/>
                </a:lnTo>
                <a:lnTo>
                  <a:pt x="2941726" y="552729"/>
                </a:lnTo>
                <a:lnTo>
                  <a:pt x="2947974" y="547573"/>
                </a:lnTo>
                <a:lnTo>
                  <a:pt x="3087370" y="398767"/>
                </a:lnTo>
                <a:lnTo>
                  <a:pt x="3092348" y="390728"/>
                </a:lnTo>
                <a:lnTo>
                  <a:pt x="3093999" y="381558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2769083" y="6534433"/>
            <a:ext cx="43815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305369" y="7106429"/>
            <a:ext cx="83121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300" spc="-3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39" name="object 39" descr=""/>
          <p:cNvSpPr txBox="1"/>
          <p:nvPr/>
        </p:nvSpPr>
        <p:spPr>
          <a:xfrm rot="18960000">
            <a:off x="4891244" y="8211085"/>
            <a:ext cx="960446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Author</a:t>
            </a:r>
            <a:r>
              <a:rPr dirty="0" baseline="2136" sz="1950" spc="-15">
                <a:solidFill>
                  <a:srgbClr val="4D72AD"/>
                </a:solidFill>
                <a:latin typeface="Myriad Pro"/>
                <a:cs typeface="Myriad Pro"/>
              </a:rPr>
              <a:t>iza</a:t>
            </a:r>
            <a:r>
              <a:rPr dirty="0" baseline="4273" sz="1950" spc="-15">
                <a:solidFill>
                  <a:srgbClr val="4D72AD"/>
                </a:solidFill>
                <a:latin typeface="Myriad Pro"/>
                <a:cs typeface="Myriad Pro"/>
              </a:rPr>
              <a:t>tion</a:t>
            </a:r>
            <a:endParaRPr baseline="4273" sz="1950">
              <a:latin typeface="Myriad Pro"/>
              <a:cs typeface="Myriad Pro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10950430" y="6045109"/>
            <a:ext cx="1786255" cy="1786255"/>
            <a:chOff x="10950430" y="6045109"/>
            <a:chExt cx="1786255" cy="1786255"/>
          </a:xfrm>
        </p:grpSpPr>
        <p:sp>
          <p:nvSpPr>
            <p:cNvPr id="41" name="object 41" descr=""/>
            <p:cNvSpPr/>
            <p:nvPr/>
          </p:nvSpPr>
          <p:spPr>
            <a:xfrm>
              <a:off x="11253749" y="6852348"/>
              <a:ext cx="52069" cy="643255"/>
            </a:xfrm>
            <a:custGeom>
              <a:avLst/>
              <a:gdLst/>
              <a:ahLst/>
              <a:cxnLst/>
              <a:rect l="l" t="t" r="r" b="b"/>
              <a:pathLst>
                <a:path w="52070" h="643254">
                  <a:moveTo>
                    <a:pt x="49555" y="2463"/>
                  </a:moveTo>
                  <a:lnTo>
                    <a:pt x="47104" y="0"/>
                  </a:lnTo>
                  <a:lnTo>
                    <a:pt x="2476" y="0"/>
                  </a:lnTo>
                  <a:lnTo>
                    <a:pt x="0" y="2463"/>
                  </a:lnTo>
                  <a:lnTo>
                    <a:pt x="0" y="17767"/>
                  </a:lnTo>
                  <a:lnTo>
                    <a:pt x="2476" y="20231"/>
                  </a:lnTo>
                  <a:lnTo>
                    <a:pt x="47104" y="20231"/>
                  </a:lnTo>
                  <a:lnTo>
                    <a:pt x="49555" y="17767"/>
                  </a:lnTo>
                  <a:lnTo>
                    <a:pt x="49555" y="14706"/>
                  </a:lnTo>
                  <a:lnTo>
                    <a:pt x="49555" y="2463"/>
                  </a:lnTo>
                  <a:close/>
                </a:path>
                <a:path w="52070" h="643254">
                  <a:moveTo>
                    <a:pt x="51612" y="610463"/>
                  </a:moveTo>
                  <a:lnTo>
                    <a:pt x="49161" y="607999"/>
                  </a:lnTo>
                  <a:lnTo>
                    <a:pt x="36385" y="607999"/>
                  </a:lnTo>
                  <a:lnTo>
                    <a:pt x="36385" y="596049"/>
                  </a:lnTo>
                  <a:lnTo>
                    <a:pt x="33896" y="593585"/>
                  </a:lnTo>
                  <a:lnTo>
                    <a:pt x="18580" y="593585"/>
                  </a:lnTo>
                  <a:lnTo>
                    <a:pt x="16116" y="596049"/>
                  </a:lnTo>
                  <a:lnTo>
                    <a:pt x="16116" y="607999"/>
                  </a:lnTo>
                  <a:lnTo>
                    <a:pt x="4533" y="607999"/>
                  </a:lnTo>
                  <a:lnTo>
                    <a:pt x="2057" y="610463"/>
                  </a:lnTo>
                  <a:lnTo>
                    <a:pt x="2057" y="625779"/>
                  </a:lnTo>
                  <a:lnTo>
                    <a:pt x="4533" y="628230"/>
                  </a:lnTo>
                  <a:lnTo>
                    <a:pt x="16116" y="628230"/>
                  </a:lnTo>
                  <a:lnTo>
                    <a:pt x="16116" y="640676"/>
                  </a:lnTo>
                  <a:lnTo>
                    <a:pt x="18580" y="643140"/>
                  </a:lnTo>
                  <a:lnTo>
                    <a:pt x="21653" y="643140"/>
                  </a:lnTo>
                  <a:lnTo>
                    <a:pt x="33896" y="643140"/>
                  </a:lnTo>
                  <a:lnTo>
                    <a:pt x="36385" y="640676"/>
                  </a:lnTo>
                  <a:lnTo>
                    <a:pt x="36385" y="628230"/>
                  </a:lnTo>
                  <a:lnTo>
                    <a:pt x="49161" y="628230"/>
                  </a:lnTo>
                  <a:lnTo>
                    <a:pt x="51612" y="625779"/>
                  </a:lnTo>
                  <a:lnTo>
                    <a:pt x="51612" y="622719"/>
                  </a:lnTo>
                  <a:lnTo>
                    <a:pt x="51612" y="610463"/>
                  </a:lnTo>
                  <a:close/>
                </a:path>
                <a:path w="52070" h="643254">
                  <a:moveTo>
                    <a:pt x="51612" y="219875"/>
                  </a:moveTo>
                  <a:lnTo>
                    <a:pt x="49161" y="217411"/>
                  </a:lnTo>
                  <a:lnTo>
                    <a:pt x="36385" y="217411"/>
                  </a:lnTo>
                  <a:lnTo>
                    <a:pt x="36385" y="205460"/>
                  </a:lnTo>
                  <a:lnTo>
                    <a:pt x="33896" y="202996"/>
                  </a:lnTo>
                  <a:lnTo>
                    <a:pt x="18580" y="202996"/>
                  </a:lnTo>
                  <a:lnTo>
                    <a:pt x="16116" y="205460"/>
                  </a:lnTo>
                  <a:lnTo>
                    <a:pt x="16116" y="217411"/>
                  </a:lnTo>
                  <a:lnTo>
                    <a:pt x="4533" y="217411"/>
                  </a:lnTo>
                  <a:lnTo>
                    <a:pt x="2057" y="219875"/>
                  </a:lnTo>
                  <a:lnTo>
                    <a:pt x="2057" y="235191"/>
                  </a:lnTo>
                  <a:lnTo>
                    <a:pt x="4533" y="237642"/>
                  </a:lnTo>
                  <a:lnTo>
                    <a:pt x="16116" y="237642"/>
                  </a:lnTo>
                  <a:lnTo>
                    <a:pt x="16116" y="250088"/>
                  </a:lnTo>
                  <a:lnTo>
                    <a:pt x="18580" y="252552"/>
                  </a:lnTo>
                  <a:lnTo>
                    <a:pt x="21653" y="252552"/>
                  </a:lnTo>
                  <a:lnTo>
                    <a:pt x="33896" y="252552"/>
                  </a:lnTo>
                  <a:lnTo>
                    <a:pt x="36385" y="250088"/>
                  </a:lnTo>
                  <a:lnTo>
                    <a:pt x="36385" y="237642"/>
                  </a:lnTo>
                  <a:lnTo>
                    <a:pt x="49161" y="237642"/>
                  </a:lnTo>
                  <a:lnTo>
                    <a:pt x="51612" y="235191"/>
                  </a:lnTo>
                  <a:lnTo>
                    <a:pt x="51612" y="232130"/>
                  </a:lnTo>
                  <a:lnTo>
                    <a:pt x="51612" y="21987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0950430" y="6045109"/>
              <a:ext cx="1786255" cy="1786255"/>
            </a:xfrm>
            <a:custGeom>
              <a:avLst/>
              <a:gdLst/>
              <a:ahLst/>
              <a:cxnLst/>
              <a:rect l="l" t="t" r="r" b="b"/>
              <a:pathLst>
                <a:path w="1786254" h="1786254">
                  <a:moveTo>
                    <a:pt x="893091" y="0"/>
                  </a:moveTo>
                  <a:lnTo>
                    <a:pt x="845661" y="1237"/>
                  </a:lnTo>
                  <a:lnTo>
                    <a:pt x="798875" y="4909"/>
                  </a:lnTo>
                  <a:lnTo>
                    <a:pt x="752796" y="10954"/>
                  </a:lnTo>
                  <a:lnTo>
                    <a:pt x="707485" y="19310"/>
                  </a:lnTo>
                  <a:lnTo>
                    <a:pt x="663003" y="29915"/>
                  </a:lnTo>
                  <a:lnTo>
                    <a:pt x="619414" y="42707"/>
                  </a:lnTo>
                  <a:lnTo>
                    <a:pt x="576777" y="57626"/>
                  </a:lnTo>
                  <a:lnTo>
                    <a:pt x="535156" y="74608"/>
                  </a:lnTo>
                  <a:lnTo>
                    <a:pt x="494612" y="93593"/>
                  </a:lnTo>
                  <a:lnTo>
                    <a:pt x="455206" y="114518"/>
                  </a:lnTo>
                  <a:lnTo>
                    <a:pt x="417000" y="137323"/>
                  </a:lnTo>
                  <a:lnTo>
                    <a:pt x="380056" y="161945"/>
                  </a:lnTo>
                  <a:lnTo>
                    <a:pt x="344436" y="188322"/>
                  </a:lnTo>
                  <a:lnTo>
                    <a:pt x="310202" y="216393"/>
                  </a:lnTo>
                  <a:lnTo>
                    <a:pt x="277415" y="246096"/>
                  </a:lnTo>
                  <a:lnTo>
                    <a:pt x="246136" y="277370"/>
                  </a:lnTo>
                  <a:lnTo>
                    <a:pt x="216428" y="310153"/>
                  </a:lnTo>
                  <a:lnTo>
                    <a:pt x="188353" y="344382"/>
                  </a:lnTo>
                  <a:lnTo>
                    <a:pt x="161971" y="379997"/>
                  </a:lnTo>
                  <a:lnTo>
                    <a:pt x="137346" y="416936"/>
                  </a:lnTo>
                  <a:lnTo>
                    <a:pt x="114537" y="455136"/>
                  </a:lnTo>
                  <a:lnTo>
                    <a:pt x="93609" y="494537"/>
                  </a:lnTo>
                  <a:lnTo>
                    <a:pt x="74621" y="535076"/>
                  </a:lnTo>
                  <a:lnTo>
                    <a:pt x="57635" y="576692"/>
                  </a:lnTo>
                  <a:lnTo>
                    <a:pt x="42715" y="619323"/>
                  </a:lnTo>
                  <a:lnTo>
                    <a:pt x="29920" y="662907"/>
                  </a:lnTo>
                  <a:lnTo>
                    <a:pt x="19313" y="707383"/>
                  </a:lnTo>
                  <a:lnTo>
                    <a:pt x="10956" y="752689"/>
                  </a:lnTo>
                  <a:lnTo>
                    <a:pt x="4910" y="798763"/>
                  </a:lnTo>
                  <a:lnTo>
                    <a:pt x="1237" y="845544"/>
                  </a:lnTo>
                  <a:lnTo>
                    <a:pt x="0" y="892970"/>
                  </a:lnTo>
                  <a:lnTo>
                    <a:pt x="1237" y="940395"/>
                  </a:lnTo>
                  <a:lnTo>
                    <a:pt x="4910" y="987176"/>
                  </a:lnTo>
                  <a:lnTo>
                    <a:pt x="10956" y="1033250"/>
                  </a:lnTo>
                  <a:lnTo>
                    <a:pt x="19313" y="1078556"/>
                  </a:lnTo>
                  <a:lnTo>
                    <a:pt x="29920" y="1123032"/>
                  </a:lnTo>
                  <a:lnTo>
                    <a:pt x="42715" y="1166617"/>
                  </a:lnTo>
                  <a:lnTo>
                    <a:pt x="57635" y="1209248"/>
                  </a:lnTo>
                  <a:lnTo>
                    <a:pt x="74621" y="1250864"/>
                  </a:lnTo>
                  <a:lnTo>
                    <a:pt x="93609" y="1291403"/>
                  </a:lnTo>
                  <a:lnTo>
                    <a:pt x="114537" y="1330804"/>
                  </a:lnTo>
                  <a:lnTo>
                    <a:pt x="137346" y="1369004"/>
                  </a:lnTo>
                  <a:lnTo>
                    <a:pt x="161971" y="1405943"/>
                  </a:lnTo>
                  <a:lnTo>
                    <a:pt x="188353" y="1441558"/>
                  </a:lnTo>
                  <a:lnTo>
                    <a:pt x="216428" y="1475787"/>
                  </a:lnTo>
                  <a:lnTo>
                    <a:pt x="246136" y="1508570"/>
                  </a:lnTo>
                  <a:lnTo>
                    <a:pt x="277415" y="1539844"/>
                  </a:lnTo>
                  <a:lnTo>
                    <a:pt x="310202" y="1569547"/>
                  </a:lnTo>
                  <a:lnTo>
                    <a:pt x="344436" y="1597618"/>
                  </a:lnTo>
                  <a:lnTo>
                    <a:pt x="380056" y="1623996"/>
                  </a:lnTo>
                  <a:lnTo>
                    <a:pt x="417000" y="1648617"/>
                  </a:lnTo>
                  <a:lnTo>
                    <a:pt x="455206" y="1671422"/>
                  </a:lnTo>
                  <a:lnTo>
                    <a:pt x="494612" y="1692348"/>
                  </a:lnTo>
                  <a:lnTo>
                    <a:pt x="535156" y="1711332"/>
                  </a:lnTo>
                  <a:lnTo>
                    <a:pt x="576777" y="1728315"/>
                  </a:lnTo>
                  <a:lnTo>
                    <a:pt x="619414" y="1743233"/>
                  </a:lnTo>
                  <a:lnTo>
                    <a:pt x="663003" y="1756026"/>
                  </a:lnTo>
                  <a:lnTo>
                    <a:pt x="707485" y="1766630"/>
                  </a:lnTo>
                  <a:lnTo>
                    <a:pt x="752796" y="1774986"/>
                  </a:lnTo>
                  <a:lnTo>
                    <a:pt x="798875" y="1781031"/>
                  </a:lnTo>
                  <a:lnTo>
                    <a:pt x="845661" y="1784703"/>
                  </a:lnTo>
                  <a:lnTo>
                    <a:pt x="893091" y="1785941"/>
                  </a:lnTo>
                  <a:lnTo>
                    <a:pt x="940522" y="1784703"/>
                  </a:lnTo>
                  <a:lnTo>
                    <a:pt x="987308" y="1781031"/>
                  </a:lnTo>
                  <a:lnTo>
                    <a:pt x="1033387" y="1774986"/>
                  </a:lnTo>
                  <a:lnTo>
                    <a:pt x="1078699" y="1766630"/>
                  </a:lnTo>
                  <a:lnTo>
                    <a:pt x="1123180" y="1756026"/>
                  </a:lnTo>
                  <a:lnTo>
                    <a:pt x="1166770" y="1743233"/>
                  </a:lnTo>
                  <a:lnTo>
                    <a:pt x="1209406" y="1728315"/>
                  </a:lnTo>
                  <a:lnTo>
                    <a:pt x="1251027" y="1711332"/>
                  </a:lnTo>
                  <a:lnTo>
                    <a:pt x="1291572" y="1692348"/>
                  </a:lnTo>
                  <a:lnTo>
                    <a:pt x="1330978" y="1671422"/>
                  </a:lnTo>
                  <a:lnTo>
                    <a:pt x="1369183" y="1648617"/>
                  </a:lnTo>
                  <a:lnTo>
                    <a:pt x="1406127" y="1623996"/>
                  </a:lnTo>
                  <a:lnTo>
                    <a:pt x="1441747" y="1597618"/>
                  </a:lnTo>
                  <a:lnTo>
                    <a:pt x="1475981" y="1569547"/>
                  </a:lnTo>
                  <a:lnTo>
                    <a:pt x="1508769" y="1539844"/>
                  </a:lnTo>
                  <a:lnTo>
                    <a:pt x="1540047" y="1508570"/>
                  </a:lnTo>
                  <a:lnTo>
                    <a:pt x="1569755" y="1475787"/>
                  </a:lnTo>
                  <a:lnTo>
                    <a:pt x="1597831" y="1441558"/>
                  </a:lnTo>
                  <a:lnTo>
                    <a:pt x="1624212" y="1405943"/>
                  </a:lnTo>
                  <a:lnTo>
                    <a:pt x="1648838" y="1369004"/>
                  </a:lnTo>
                  <a:lnTo>
                    <a:pt x="1671646" y="1330804"/>
                  </a:lnTo>
                  <a:lnTo>
                    <a:pt x="1692575" y="1291403"/>
                  </a:lnTo>
                  <a:lnTo>
                    <a:pt x="1711562" y="1250864"/>
                  </a:lnTo>
                  <a:lnTo>
                    <a:pt x="1728548" y="1209248"/>
                  </a:lnTo>
                  <a:lnTo>
                    <a:pt x="1743468" y="1166617"/>
                  </a:lnTo>
                  <a:lnTo>
                    <a:pt x="1756263" y="1123032"/>
                  </a:lnTo>
                  <a:lnTo>
                    <a:pt x="1766870" y="1078556"/>
                  </a:lnTo>
                  <a:lnTo>
                    <a:pt x="1775227" y="1033250"/>
                  </a:lnTo>
                  <a:lnTo>
                    <a:pt x="1781273" y="987176"/>
                  </a:lnTo>
                  <a:lnTo>
                    <a:pt x="1784945" y="940395"/>
                  </a:lnTo>
                  <a:lnTo>
                    <a:pt x="1786183" y="892970"/>
                  </a:lnTo>
                  <a:lnTo>
                    <a:pt x="1784945" y="845544"/>
                  </a:lnTo>
                  <a:lnTo>
                    <a:pt x="1781273" y="798763"/>
                  </a:lnTo>
                  <a:lnTo>
                    <a:pt x="1775227" y="752689"/>
                  </a:lnTo>
                  <a:lnTo>
                    <a:pt x="1766870" y="707383"/>
                  </a:lnTo>
                  <a:lnTo>
                    <a:pt x="1756263" y="662907"/>
                  </a:lnTo>
                  <a:lnTo>
                    <a:pt x="1743468" y="619323"/>
                  </a:lnTo>
                  <a:lnTo>
                    <a:pt x="1728548" y="576692"/>
                  </a:lnTo>
                  <a:lnTo>
                    <a:pt x="1711562" y="535076"/>
                  </a:lnTo>
                  <a:lnTo>
                    <a:pt x="1692575" y="494537"/>
                  </a:lnTo>
                  <a:lnTo>
                    <a:pt x="1671646" y="455136"/>
                  </a:lnTo>
                  <a:lnTo>
                    <a:pt x="1648838" y="416936"/>
                  </a:lnTo>
                  <a:lnTo>
                    <a:pt x="1624212" y="379997"/>
                  </a:lnTo>
                  <a:lnTo>
                    <a:pt x="1597831" y="344382"/>
                  </a:lnTo>
                  <a:lnTo>
                    <a:pt x="1569755" y="310153"/>
                  </a:lnTo>
                  <a:lnTo>
                    <a:pt x="1540047" y="277370"/>
                  </a:lnTo>
                  <a:lnTo>
                    <a:pt x="1508769" y="246096"/>
                  </a:lnTo>
                  <a:lnTo>
                    <a:pt x="1475981" y="216393"/>
                  </a:lnTo>
                  <a:lnTo>
                    <a:pt x="1441747" y="188322"/>
                  </a:lnTo>
                  <a:lnTo>
                    <a:pt x="1406127" y="161945"/>
                  </a:lnTo>
                  <a:lnTo>
                    <a:pt x="1369183" y="137323"/>
                  </a:lnTo>
                  <a:lnTo>
                    <a:pt x="1330978" y="114518"/>
                  </a:lnTo>
                  <a:lnTo>
                    <a:pt x="1291572" y="93593"/>
                  </a:lnTo>
                  <a:lnTo>
                    <a:pt x="1251027" y="74608"/>
                  </a:lnTo>
                  <a:lnTo>
                    <a:pt x="1209406" y="57626"/>
                  </a:lnTo>
                  <a:lnTo>
                    <a:pt x="1166770" y="42707"/>
                  </a:lnTo>
                  <a:lnTo>
                    <a:pt x="1123180" y="29915"/>
                  </a:lnTo>
                  <a:lnTo>
                    <a:pt x="1078699" y="19310"/>
                  </a:lnTo>
                  <a:lnTo>
                    <a:pt x="1033387" y="10954"/>
                  </a:lnTo>
                  <a:lnTo>
                    <a:pt x="987308" y="4909"/>
                  </a:lnTo>
                  <a:lnTo>
                    <a:pt x="940522" y="1237"/>
                  </a:lnTo>
                  <a:lnTo>
                    <a:pt x="89309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1969724" y="6639042"/>
              <a:ext cx="523240" cy="695960"/>
            </a:xfrm>
            <a:custGeom>
              <a:avLst/>
              <a:gdLst/>
              <a:ahLst/>
              <a:cxnLst/>
              <a:rect l="l" t="t" r="r" b="b"/>
              <a:pathLst>
                <a:path w="523240" h="695959">
                  <a:moveTo>
                    <a:pt x="344363" y="0"/>
                  </a:moveTo>
                  <a:lnTo>
                    <a:pt x="3704" y="0"/>
                  </a:lnTo>
                  <a:lnTo>
                    <a:pt x="0" y="3670"/>
                  </a:lnTo>
                  <a:lnTo>
                    <a:pt x="0" y="691760"/>
                  </a:lnTo>
                  <a:lnTo>
                    <a:pt x="3704" y="695446"/>
                  </a:lnTo>
                  <a:lnTo>
                    <a:pt x="519014" y="695446"/>
                  </a:lnTo>
                  <a:lnTo>
                    <a:pt x="522686" y="691760"/>
                  </a:lnTo>
                  <a:lnTo>
                    <a:pt x="522686" y="178742"/>
                  </a:lnTo>
                  <a:lnTo>
                    <a:pt x="344363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2314087" y="6639388"/>
              <a:ext cx="178435" cy="179070"/>
            </a:xfrm>
            <a:custGeom>
              <a:avLst/>
              <a:gdLst/>
              <a:ahLst/>
              <a:cxnLst/>
              <a:rect l="l" t="t" r="r" b="b"/>
              <a:pathLst>
                <a:path w="178434" h="179070">
                  <a:moveTo>
                    <a:pt x="0" y="0"/>
                  </a:moveTo>
                  <a:lnTo>
                    <a:pt x="0" y="175055"/>
                  </a:lnTo>
                  <a:lnTo>
                    <a:pt x="3671" y="178742"/>
                  </a:lnTo>
                  <a:lnTo>
                    <a:pt x="178323" y="178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2029402" y="6856463"/>
              <a:ext cx="387350" cy="288925"/>
            </a:xfrm>
            <a:custGeom>
              <a:avLst/>
              <a:gdLst/>
              <a:ahLst/>
              <a:cxnLst/>
              <a:rect l="l" t="t" r="r" b="b"/>
              <a:pathLst>
                <a:path w="387350" h="288925">
                  <a:moveTo>
                    <a:pt x="386867" y="262255"/>
                  </a:moveTo>
                  <a:lnTo>
                    <a:pt x="383197" y="258572"/>
                  </a:lnTo>
                  <a:lnTo>
                    <a:pt x="3695" y="258572"/>
                  </a:lnTo>
                  <a:lnTo>
                    <a:pt x="0" y="262255"/>
                  </a:lnTo>
                  <a:lnTo>
                    <a:pt x="0" y="285051"/>
                  </a:lnTo>
                  <a:lnTo>
                    <a:pt x="3695" y="288747"/>
                  </a:lnTo>
                  <a:lnTo>
                    <a:pt x="383197" y="288747"/>
                  </a:lnTo>
                  <a:lnTo>
                    <a:pt x="386867" y="285051"/>
                  </a:lnTo>
                  <a:lnTo>
                    <a:pt x="386867" y="280517"/>
                  </a:lnTo>
                  <a:lnTo>
                    <a:pt x="386867" y="262255"/>
                  </a:lnTo>
                  <a:close/>
                </a:path>
                <a:path w="387350" h="288925">
                  <a:moveTo>
                    <a:pt x="386867" y="176060"/>
                  </a:moveTo>
                  <a:lnTo>
                    <a:pt x="383197" y="172377"/>
                  </a:lnTo>
                  <a:lnTo>
                    <a:pt x="3695" y="172377"/>
                  </a:lnTo>
                  <a:lnTo>
                    <a:pt x="0" y="176060"/>
                  </a:lnTo>
                  <a:lnTo>
                    <a:pt x="0" y="198856"/>
                  </a:lnTo>
                  <a:lnTo>
                    <a:pt x="3695" y="202552"/>
                  </a:lnTo>
                  <a:lnTo>
                    <a:pt x="383197" y="202552"/>
                  </a:lnTo>
                  <a:lnTo>
                    <a:pt x="386867" y="198856"/>
                  </a:lnTo>
                  <a:lnTo>
                    <a:pt x="386867" y="194322"/>
                  </a:lnTo>
                  <a:lnTo>
                    <a:pt x="386867" y="176060"/>
                  </a:lnTo>
                  <a:close/>
                </a:path>
                <a:path w="387350" h="288925">
                  <a:moveTo>
                    <a:pt x="386867" y="89877"/>
                  </a:moveTo>
                  <a:lnTo>
                    <a:pt x="383197" y="86194"/>
                  </a:lnTo>
                  <a:lnTo>
                    <a:pt x="3695" y="86194"/>
                  </a:lnTo>
                  <a:lnTo>
                    <a:pt x="0" y="89877"/>
                  </a:lnTo>
                  <a:lnTo>
                    <a:pt x="0" y="112674"/>
                  </a:lnTo>
                  <a:lnTo>
                    <a:pt x="3695" y="116370"/>
                  </a:lnTo>
                  <a:lnTo>
                    <a:pt x="383197" y="116370"/>
                  </a:lnTo>
                  <a:lnTo>
                    <a:pt x="386867" y="112674"/>
                  </a:lnTo>
                  <a:lnTo>
                    <a:pt x="386867" y="108140"/>
                  </a:lnTo>
                  <a:lnTo>
                    <a:pt x="386867" y="89877"/>
                  </a:lnTo>
                  <a:close/>
                </a:path>
                <a:path w="387350" h="288925">
                  <a:moveTo>
                    <a:pt x="386867" y="3695"/>
                  </a:moveTo>
                  <a:lnTo>
                    <a:pt x="383197" y="0"/>
                  </a:lnTo>
                  <a:lnTo>
                    <a:pt x="3695" y="0"/>
                  </a:lnTo>
                  <a:lnTo>
                    <a:pt x="0" y="3695"/>
                  </a:lnTo>
                  <a:lnTo>
                    <a:pt x="0" y="26492"/>
                  </a:lnTo>
                  <a:lnTo>
                    <a:pt x="3695" y="30175"/>
                  </a:lnTo>
                  <a:lnTo>
                    <a:pt x="383197" y="30175"/>
                  </a:lnTo>
                  <a:lnTo>
                    <a:pt x="386867" y="26492"/>
                  </a:lnTo>
                  <a:lnTo>
                    <a:pt x="386867" y="21945"/>
                  </a:lnTo>
                  <a:lnTo>
                    <a:pt x="386867" y="369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1222479" y="6635956"/>
              <a:ext cx="523240" cy="695960"/>
            </a:xfrm>
            <a:custGeom>
              <a:avLst/>
              <a:gdLst/>
              <a:ahLst/>
              <a:cxnLst/>
              <a:rect l="l" t="t" r="r" b="b"/>
              <a:pathLst>
                <a:path w="523240" h="695959">
                  <a:moveTo>
                    <a:pt x="344331" y="0"/>
                  </a:moveTo>
                  <a:lnTo>
                    <a:pt x="3671" y="0"/>
                  </a:lnTo>
                  <a:lnTo>
                    <a:pt x="0" y="3670"/>
                  </a:lnTo>
                  <a:lnTo>
                    <a:pt x="0" y="691760"/>
                  </a:lnTo>
                  <a:lnTo>
                    <a:pt x="3671" y="695446"/>
                  </a:lnTo>
                  <a:lnTo>
                    <a:pt x="518981" y="695446"/>
                  </a:lnTo>
                  <a:lnTo>
                    <a:pt x="522686" y="691760"/>
                  </a:lnTo>
                  <a:lnTo>
                    <a:pt x="522686" y="178742"/>
                  </a:lnTo>
                  <a:lnTo>
                    <a:pt x="344331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1566810" y="6636302"/>
              <a:ext cx="178435" cy="179070"/>
            </a:xfrm>
            <a:custGeom>
              <a:avLst/>
              <a:gdLst/>
              <a:ahLst/>
              <a:cxnLst/>
              <a:rect l="l" t="t" r="r" b="b"/>
              <a:pathLst>
                <a:path w="178434" h="179070">
                  <a:moveTo>
                    <a:pt x="0" y="0"/>
                  </a:moveTo>
                  <a:lnTo>
                    <a:pt x="0" y="175055"/>
                  </a:lnTo>
                  <a:lnTo>
                    <a:pt x="3703" y="178742"/>
                  </a:lnTo>
                  <a:lnTo>
                    <a:pt x="178354" y="178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11334623" y="6846531"/>
              <a:ext cx="288290" cy="340360"/>
            </a:xfrm>
            <a:custGeom>
              <a:avLst/>
              <a:gdLst/>
              <a:ahLst/>
              <a:cxnLst/>
              <a:rect l="l" t="t" r="r" b="b"/>
              <a:pathLst>
                <a:path w="288290" h="340359">
                  <a:moveTo>
                    <a:pt x="154889" y="113245"/>
                  </a:moveTo>
                  <a:lnTo>
                    <a:pt x="151218" y="109562"/>
                  </a:lnTo>
                  <a:lnTo>
                    <a:pt x="51727" y="109562"/>
                  </a:lnTo>
                  <a:lnTo>
                    <a:pt x="48056" y="113245"/>
                  </a:lnTo>
                  <a:lnTo>
                    <a:pt x="48056" y="136042"/>
                  </a:lnTo>
                  <a:lnTo>
                    <a:pt x="51727" y="139725"/>
                  </a:lnTo>
                  <a:lnTo>
                    <a:pt x="151218" y="139725"/>
                  </a:lnTo>
                  <a:lnTo>
                    <a:pt x="154889" y="136042"/>
                  </a:lnTo>
                  <a:lnTo>
                    <a:pt x="154889" y="131495"/>
                  </a:lnTo>
                  <a:lnTo>
                    <a:pt x="154889" y="113245"/>
                  </a:lnTo>
                  <a:close/>
                </a:path>
                <a:path w="288290" h="340359">
                  <a:moveTo>
                    <a:pt x="222110" y="168021"/>
                  </a:moveTo>
                  <a:lnTo>
                    <a:pt x="218440" y="164338"/>
                  </a:lnTo>
                  <a:lnTo>
                    <a:pt x="53073" y="164338"/>
                  </a:lnTo>
                  <a:lnTo>
                    <a:pt x="49403" y="168021"/>
                  </a:lnTo>
                  <a:lnTo>
                    <a:pt x="49403" y="190817"/>
                  </a:lnTo>
                  <a:lnTo>
                    <a:pt x="53073" y="194513"/>
                  </a:lnTo>
                  <a:lnTo>
                    <a:pt x="218440" y="194513"/>
                  </a:lnTo>
                  <a:lnTo>
                    <a:pt x="222110" y="190817"/>
                  </a:lnTo>
                  <a:lnTo>
                    <a:pt x="222110" y="186283"/>
                  </a:lnTo>
                  <a:lnTo>
                    <a:pt x="222110" y="168021"/>
                  </a:lnTo>
                  <a:close/>
                </a:path>
                <a:path w="288290" h="340359">
                  <a:moveTo>
                    <a:pt x="222110" y="58458"/>
                  </a:moveTo>
                  <a:lnTo>
                    <a:pt x="218440" y="54775"/>
                  </a:lnTo>
                  <a:lnTo>
                    <a:pt x="53073" y="54775"/>
                  </a:lnTo>
                  <a:lnTo>
                    <a:pt x="49403" y="58458"/>
                  </a:lnTo>
                  <a:lnTo>
                    <a:pt x="49403" y="81254"/>
                  </a:lnTo>
                  <a:lnTo>
                    <a:pt x="53073" y="84950"/>
                  </a:lnTo>
                  <a:lnTo>
                    <a:pt x="218440" y="84950"/>
                  </a:lnTo>
                  <a:lnTo>
                    <a:pt x="222110" y="81254"/>
                  </a:lnTo>
                  <a:lnTo>
                    <a:pt x="222110" y="76720"/>
                  </a:lnTo>
                  <a:lnTo>
                    <a:pt x="222110" y="58458"/>
                  </a:lnTo>
                  <a:close/>
                </a:path>
                <a:path w="288290" h="340359">
                  <a:moveTo>
                    <a:pt x="288036" y="313334"/>
                  </a:moveTo>
                  <a:lnTo>
                    <a:pt x="284327" y="309651"/>
                  </a:lnTo>
                  <a:lnTo>
                    <a:pt x="3670" y="309651"/>
                  </a:lnTo>
                  <a:lnTo>
                    <a:pt x="0" y="313334"/>
                  </a:lnTo>
                  <a:lnTo>
                    <a:pt x="0" y="336143"/>
                  </a:lnTo>
                  <a:lnTo>
                    <a:pt x="3670" y="339826"/>
                  </a:lnTo>
                  <a:lnTo>
                    <a:pt x="284327" y="339826"/>
                  </a:lnTo>
                  <a:lnTo>
                    <a:pt x="288036" y="336143"/>
                  </a:lnTo>
                  <a:lnTo>
                    <a:pt x="288036" y="331597"/>
                  </a:lnTo>
                  <a:lnTo>
                    <a:pt x="288036" y="313334"/>
                  </a:lnTo>
                  <a:close/>
                </a:path>
                <a:path w="288290" h="340359">
                  <a:moveTo>
                    <a:pt x="288036" y="222808"/>
                  </a:moveTo>
                  <a:lnTo>
                    <a:pt x="284327" y="219125"/>
                  </a:lnTo>
                  <a:lnTo>
                    <a:pt x="3670" y="219125"/>
                  </a:lnTo>
                  <a:lnTo>
                    <a:pt x="0" y="222808"/>
                  </a:lnTo>
                  <a:lnTo>
                    <a:pt x="0" y="245605"/>
                  </a:lnTo>
                  <a:lnTo>
                    <a:pt x="3670" y="249288"/>
                  </a:lnTo>
                  <a:lnTo>
                    <a:pt x="284327" y="249288"/>
                  </a:lnTo>
                  <a:lnTo>
                    <a:pt x="288036" y="245605"/>
                  </a:lnTo>
                  <a:lnTo>
                    <a:pt x="288036" y="241058"/>
                  </a:lnTo>
                  <a:lnTo>
                    <a:pt x="288036" y="222808"/>
                  </a:lnTo>
                  <a:close/>
                </a:path>
                <a:path w="288290" h="340359">
                  <a:moveTo>
                    <a:pt x="288036" y="3683"/>
                  </a:moveTo>
                  <a:lnTo>
                    <a:pt x="284327" y="0"/>
                  </a:lnTo>
                  <a:lnTo>
                    <a:pt x="3670" y="0"/>
                  </a:lnTo>
                  <a:lnTo>
                    <a:pt x="0" y="3683"/>
                  </a:lnTo>
                  <a:lnTo>
                    <a:pt x="0" y="26479"/>
                  </a:lnTo>
                  <a:lnTo>
                    <a:pt x="3670" y="30162"/>
                  </a:lnTo>
                  <a:lnTo>
                    <a:pt x="284327" y="30162"/>
                  </a:lnTo>
                  <a:lnTo>
                    <a:pt x="288036" y="26479"/>
                  </a:lnTo>
                  <a:lnTo>
                    <a:pt x="288036" y="21932"/>
                  </a:lnTo>
                  <a:lnTo>
                    <a:pt x="288036" y="368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1707934" y="6842404"/>
              <a:ext cx="388620" cy="248920"/>
            </a:xfrm>
            <a:custGeom>
              <a:avLst/>
              <a:gdLst/>
              <a:ahLst/>
              <a:cxnLst/>
              <a:rect l="l" t="t" r="r" b="b"/>
              <a:pathLst>
                <a:path w="388620" h="248920">
                  <a:moveTo>
                    <a:pt x="322511" y="173665"/>
                  </a:moveTo>
                  <a:lnTo>
                    <a:pt x="187867" y="173665"/>
                  </a:lnTo>
                  <a:lnTo>
                    <a:pt x="200055" y="173854"/>
                  </a:lnTo>
                  <a:lnTo>
                    <a:pt x="200055" y="237128"/>
                  </a:lnTo>
                  <a:lnTo>
                    <a:pt x="201109" y="245572"/>
                  </a:lnTo>
                  <a:lnTo>
                    <a:pt x="212139" y="248452"/>
                  </a:lnTo>
                  <a:lnTo>
                    <a:pt x="218065" y="243563"/>
                  </a:lnTo>
                  <a:lnTo>
                    <a:pt x="322511" y="173665"/>
                  </a:lnTo>
                  <a:close/>
                </a:path>
                <a:path w="388620" h="248920">
                  <a:moveTo>
                    <a:pt x="208796" y="0"/>
                  </a:moveTo>
                  <a:lnTo>
                    <a:pt x="201603" y="4116"/>
                  </a:lnTo>
                  <a:lnTo>
                    <a:pt x="200565" y="7720"/>
                  </a:lnTo>
                  <a:lnTo>
                    <a:pt x="200565" y="72014"/>
                  </a:lnTo>
                  <a:lnTo>
                    <a:pt x="186439" y="72970"/>
                  </a:lnTo>
                  <a:lnTo>
                    <a:pt x="104750" y="93499"/>
                  </a:lnTo>
                  <a:lnTo>
                    <a:pt x="58065" y="121658"/>
                  </a:lnTo>
                  <a:lnTo>
                    <a:pt x="28182" y="156070"/>
                  </a:lnTo>
                  <a:lnTo>
                    <a:pt x="8007" y="195528"/>
                  </a:lnTo>
                  <a:lnTo>
                    <a:pt x="0" y="229362"/>
                  </a:lnTo>
                  <a:lnTo>
                    <a:pt x="6620" y="246904"/>
                  </a:lnTo>
                  <a:lnTo>
                    <a:pt x="15949" y="241764"/>
                  </a:lnTo>
                  <a:lnTo>
                    <a:pt x="29546" y="224854"/>
                  </a:lnTo>
                  <a:lnTo>
                    <a:pt x="50714" y="203793"/>
                  </a:lnTo>
                  <a:lnTo>
                    <a:pt x="82759" y="186199"/>
                  </a:lnTo>
                  <a:lnTo>
                    <a:pt x="119505" y="177916"/>
                  </a:lnTo>
                  <a:lnTo>
                    <a:pt x="157779" y="174379"/>
                  </a:lnTo>
                  <a:lnTo>
                    <a:pt x="187867" y="173665"/>
                  </a:lnTo>
                  <a:lnTo>
                    <a:pt x="322511" y="173665"/>
                  </a:lnTo>
                  <a:lnTo>
                    <a:pt x="381407" y="134250"/>
                  </a:lnTo>
                  <a:lnTo>
                    <a:pt x="388354" y="130135"/>
                  </a:lnTo>
                  <a:lnTo>
                    <a:pt x="388354" y="118827"/>
                  </a:lnTo>
                  <a:lnTo>
                    <a:pt x="381653" y="114712"/>
                  </a:lnTo>
                  <a:lnTo>
                    <a:pt x="215497" y="1548"/>
                  </a:lnTo>
                  <a:lnTo>
                    <a:pt x="20879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1688736" y="6814965"/>
              <a:ext cx="388620" cy="248920"/>
            </a:xfrm>
            <a:custGeom>
              <a:avLst/>
              <a:gdLst/>
              <a:ahLst/>
              <a:cxnLst/>
              <a:rect l="l" t="t" r="r" b="b"/>
              <a:pathLst>
                <a:path w="388620" h="248920">
                  <a:moveTo>
                    <a:pt x="322514" y="173663"/>
                  </a:moveTo>
                  <a:lnTo>
                    <a:pt x="187870" y="173663"/>
                  </a:lnTo>
                  <a:lnTo>
                    <a:pt x="200058" y="173852"/>
                  </a:lnTo>
                  <a:lnTo>
                    <a:pt x="200058" y="237126"/>
                  </a:lnTo>
                  <a:lnTo>
                    <a:pt x="201094" y="245571"/>
                  </a:lnTo>
                  <a:lnTo>
                    <a:pt x="212140" y="248451"/>
                  </a:lnTo>
                  <a:lnTo>
                    <a:pt x="218068" y="243563"/>
                  </a:lnTo>
                  <a:lnTo>
                    <a:pt x="322514" y="173663"/>
                  </a:lnTo>
                  <a:close/>
                </a:path>
                <a:path w="388620" h="248920">
                  <a:moveTo>
                    <a:pt x="208799" y="0"/>
                  </a:moveTo>
                  <a:lnTo>
                    <a:pt x="201604" y="4114"/>
                  </a:lnTo>
                  <a:lnTo>
                    <a:pt x="200568" y="7719"/>
                  </a:lnTo>
                  <a:lnTo>
                    <a:pt x="200568" y="72012"/>
                  </a:lnTo>
                  <a:lnTo>
                    <a:pt x="186442" y="72969"/>
                  </a:lnTo>
                  <a:lnTo>
                    <a:pt x="104753" y="93498"/>
                  </a:lnTo>
                  <a:lnTo>
                    <a:pt x="58068" y="121657"/>
                  </a:lnTo>
                  <a:lnTo>
                    <a:pt x="28178" y="156069"/>
                  </a:lnTo>
                  <a:lnTo>
                    <a:pt x="8003" y="195527"/>
                  </a:lnTo>
                  <a:lnTo>
                    <a:pt x="0" y="229362"/>
                  </a:lnTo>
                  <a:lnTo>
                    <a:pt x="6623" y="246904"/>
                  </a:lnTo>
                  <a:lnTo>
                    <a:pt x="15952" y="241763"/>
                  </a:lnTo>
                  <a:lnTo>
                    <a:pt x="29549" y="224853"/>
                  </a:lnTo>
                  <a:lnTo>
                    <a:pt x="50717" y="203792"/>
                  </a:lnTo>
                  <a:lnTo>
                    <a:pt x="82762" y="186198"/>
                  </a:lnTo>
                  <a:lnTo>
                    <a:pt x="119508" y="177915"/>
                  </a:lnTo>
                  <a:lnTo>
                    <a:pt x="157782" y="174377"/>
                  </a:lnTo>
                  <a:lnTo>
                    <a:pt x="187870" y="173663"/>
                  </a:lnTo>
                  <a:lnTo>
                    <a:pt x="322514" y="173663"/>
                  </a:lnTo>
                  <a:lnTo>
                    <a:pt x="381409" y="134249"/>
                  </a:lnTo>
                  <a:lnTo>
                    <a:pt x="388355" y="130134"/>
                  </a:lnTo>
                  <a:lnTo>
                    <a:pt x="388355" y="118826"/>
                  </a:lnTo>
                  <a:lnTo>
                    <a:pt x="381656" y="114711"/>
                  </a:lnTo>
                  <a:lnTo>
                    <a:pt x="215500" y="1546"/>
                  </a:lnTo>
                  <a:lnTo>
                    <a:pt x="208799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/>
          <p:nvPr/>
        </p:nvSpPr>
        <p:spPr>
          <a:xfrm>
            <a:off x="7677302" y="6638645"/>
            <a:ext cx="3172460" cy="560070"/>
          </a:xfrm>
          <a:custGeom>
            <a:avLst/>
            <a:gdLst/>
            <a:ahLst/>
            <a:cxnLst/>
            <a:rect l="l" t="t" r="r" b="b"/>
            <a:pathLst>
              <a:path w="3172459" h="560070">
                <a:moveTo>
                  <a:pt x="2601785" y="433374"/>
                </a:moveTo>
                <a:lnTo>
                  <a:pt x="2601772" y="340626"/>
                </a:lnTo>
                <a:lnTo>
                  <a:pt x="2574417" y="321398"/>
                </a:lnTo>
                <a:lnTo>
                  <a:pt x="198170" y="321627"/>
                </a:lnTo>
                <a:lnTo>
                  <a:pt x="184188" y="320128"/>
                </a:lnTo>
                <a:lnTo>
                  <a:pt x="172745" y="316001"/>
                </a:lnTo>
                <a:lnTo>
                  <a:pt x="164998" y="309892"/>
                </a:lnTo>
                <a:lnTo>
                  <a:pt x="162153" y="302425"/>
                </a:lnTo>
                <a:lnTo>
                  <a:pt x="162140" y="223278"/>
                </a:lnTo>
                <a:lnTo>
                  <a:pt x="160870" y="217182"/>
                </a:lnTo>
                <a:lnTo>
                  <a:pt x="157403" y="214769"/>
                </a:lnTo>
                <a:lnTo>
                  <a:pt x="152285" y="216103"/>
                </a:lnTo>
                <a:lnTo>
                  <a:pt x="146024" y="221272"/>
                </a:lnTo>
                <a:lnTo>
                  <a:pt x="6629" y="370078"/>
                </a:lnTo>
                <a:lnTo>
                  <a:pt x="1663" y="378117"/>
                </a:lnTo>
                <a:lnTo>
                  <a:pt x="0" y="387273"/>
                </a:lnTo>
                <a:lnTo>
                  <a:pt x="1663" y="396443"/>
                </a:lnTo>
                <a:lnTo>
                  <a:pt x="6654" y="404469"/>
                </a:lnTo>
                <a:lnTo>
                  <a:pt x="146075" y="553237"/>
                </a:lnTo>
                <a:lnTo>
                  <a:pt x="152323" y="558406"/>
                </a:lnTo>
                <a:lnTo>
                  <a:pt x="157454" y="559739"/>
                </a:lnTo>
                <a:lnTo>
                  <a:pt x="160909" y="557326"/>
                </a:lnTo>
                <a:lnTo>
                  <a:pt x="162191" y="551218"/>
                </a:lnTo>
                <a:lnTo>
                  <a:pt x="162166" y="472109"/>
                </a:lnTo>
                <a:lnTo>
                  <a:pt x="165011" y="464629"/>
                </a:lnTo>
                <a:lnTo>
                  <a:pt x="172758" y="458508"/>
                </a:lnTo>
                <a:lnTo>
                  <a:pt x="184213" y="454367"/>
                </a:lnTo>
                <a:lnTo>
                  <a:pt x="198196" y="452856"/>
                </a:lnTo>
                <a:lnTo>
                  <a:pt x="2574417" y="452602"/>
                </a:lnTo>
                <a:lnTo>
                  <a:pt x="2587053" y="451091"/>
                </a:lnTo>
                <a:lnTo>
                  <a:pt x="2595537" y="446963"/>
                </a:lnTo>
                <a:lnTo>
                  <a:pt x="2600299" y="440842"/>
                </a:lnTo>
                <a:lnTo>
                  <a:pt x="2601785" y="433374"/>
                </a:lnTo>
                <a:close/>
              </a:path>
              <a:path w="3172459" h="560070">
                <a:moveTo>
                  <a:pt x="3172206" y="172478"/>
                </a:moveTo>
                <a:lnTo>
                  <a:pt x="3026143" y="6489"/>
                </a:lnTo>
                <a:lnTo>
                  <a:pt x="3014751" y="0"/>
                </a:lnTo>
                <a:lnTo>
                  <a:pt x="3011297" y="2413"/>
                </a:lnTo>
                <a:lnTo>
                  <a:pt x="3010014" y="8534"/>
                </a:lnTo>
                <a:lnTo>
                  <a:pt x="3010014" y="87630"/>
                </a:lnTo>
                <a:lnTo>
                  <a:pt x="3007182" y="95110"/>
                </a:lnTo>
                <a:lnTo>
                  <a:pt x="2999448" y="101231"/>
                </a:lnTo>
                <a:lnTo>
                  <a:pt x="2987992" y="105371"/>
                </a:lnTo>
                <a:lnTo>
                  <a:pt x="2974022" y="106883"/>
                </a:lnTo>
                <a:lnTo>
                  <a:pt x="597776" y="107137"/>
                </a:lnTo>
                <a:lnTo>
                  <a:pt x="585152" y="108648"/>
                </a:lnTo>
                <a:lnTo>
                  <a:pt x="576668" y="112788"/>
                </a:lnTo>
                <a:lnTo>
                  <a:pt x="571906" y="118897"/>
                </a:lnTo>
                <a:lnTo>
                  <a:pt x="570420" y="126377"/>
                </a:lnTo>
                <a:lnTo>
                  <a:pt x="570433" y="219125"/>
                </a:lnTo>
                <a:lnTo>
                  <a:pt x="571919" y="226593"/>
                </a:lnTo>
                <a:lnTo>
                  <a:pt x="576681" y="232702"/>
                </a:lnTo>
                <a:lnTo>
                  <a:pt x="585152" y="236829"/>
                </a:lnTo>
                <a:lnTo>
                  <a:pt x="597801" y="238353"/>
                </a:lnTo>
                <a:lnTo>
                  <a:pt x="2974022" y="238112"/>
                </a:lnTo>
                <a:lnTo>
                  <a:pt x="2988005" y="239610"/>
                </a:lnTo>
                <a:lnTo>
                  <a:pt x="2999460" y="243738"/>
                </a:lnTo>
                <a:lnTo>
                  <a:pt x="3007207" y="249859"/>
                </a:lnTo>
                <a:lnTo>
                  <a:pt x="3010052" y="257327"/>
                </a:lnTo>
                <a:lnTo>
                  <a:pt x="3010052" y="336461"/>
                </a:lnTo>
                <a:lnTo>
                  <a:pt x="3011335" y="342569"/>
                </a:lnTo>
                <a:lnTo>
                  <a:pt x="3014802" y="344982"/>
                </a:lnTo>
                <a:lnTo>
                  <a:pt x="3019920" y="343636"/>
                </a:lnTo>
                <a:lnTo>
                  <a:pt x="3026181" y="338480"/>
                </a:lnTo>
                <a:lnTo>
                  <a:pt x="3165564" y="189674"/>
                </a:lnTo>
                <a:lnTo>
                  <a:pt x="3170542" y="181635"/>
                </a:lnTo>
                <a:lnTo>
                  <a:pt x="3172206" y="172478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7975583" y="7074874"/>
            <a:ext cx="7207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30">
                <a:solidFill>
                  <a:srgbClr val="4D72AD"/>
                </a:solidFill>
                <a:latin typeface="Myriad Pro"/>
                <a:cs typeface="Myriad Pro"/>
              </a:rPr>
              <a:t>PDF, </a:t>
            </a:r>
            <a:r>
              <a:rPr dirty="0" sz="130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9172740" y="6531685"/>
            <a:ext cx="122364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300" spc="-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300" spc="-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1300" spc="-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1300">
              <a:latin typeface="Myriad Pro"/>
              <a:cs typeface="Myriad Pro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5745532" y="6061584"/>
            <a:ext cx="1786255" cy="3692525"/>
            <a:chOff x="5745532" y="6061584"/>
            <a:chExt cx="1786255" cy="3692525"/>
          </a:xfrm>
        </p:grpSpPr>
        <p:sp>
          <p:nvSpPr>
            <p:cNvPr id="55" name="object 55" descr=""/>
            <p:cNvSpPr/>
            <p:nvPr/>
          </p:nvSpPr>
          <p:spPr>
            <a:xfrm>
              <a:off x="5745532" y="6061584"/>
              <a:ext cx="1786255" cy="1786255"/>
            </a:xfrm>
            <a:custGeom>
              <a:avLst/>
              <a:gdLst/>
              <a:ahLst/>
              <a:cxnLst/>
              <a:rect l="l" t="t" r="r" b="b"/>
              <a:pathLst>
                <a:path w="1786254" h="1786254">
                  <a:moveTo>
                    <a:pt x="893093" y="0"/>
                  </a:moveTo>
                  <a:lnTo>
                    <a:pt x="845662" y="1237"/>
                  </a:lnTo>
                  <a:lnTo>
                    <a:pt x="798876" y="4909"/>
                  </a:lnTo>
                  <a:lnTo>
                    <a:pt x="752797" y="10954"/>
                  </a:lnTo>
                  <a:lnTo>
                    <a:pt x="707485" y="19310"/>
                  </a:lnTo>
                  <a:lnTo>
                    <a:pt x="663004" y="29915"/>
                  </a:lnTo>
                  <a:lnTo>
                    <a:pt x="619414" y="42707"/>
                  </a:lnTo>
                  <a:lnTo>
                    <a:pt x="576778" y="57626"/>
                  </a:lnTo>
                  <a:lnTo>
                    <a:pt x="535157" y="74608"/>
                  </a:lnTo>
                  <a:lnTo>
                    <a:pt x="494612" y="93593"/>
                  </a:lnTo>
                  <a:lnTo>
                    <a:pt x="455206" y="114519"/>
                  </a:lnTo>
                  <a:lnTo>
                    <a:pt x="417000" y="137323"/>
                  </a:lnTo>
                  <a:lnTo>
                    <a:pt x="380057" y="161945"/>
                  </a:lnTo>
                  <a:lnTo>
                    <a:pt x="344437" y="188322"/>
                  </a:lnTo>
                  <a:lnTo>
                    <a:pt x="310202" y="216394"/>
                  </a:lnTo>
                  <a:lnTo>
                    <a:pt x="277415" y="246097"/>
                  </a:lnTo>
                  <a:lnTo>
                    <a:pt x="246136" y="277371"/>
                  </a:lnTo>
                  <a:lnTo>
                    <a:pt x="216428" y="310154"/>
                  </a:lnTo>
                  <a:lnTo>
                    <a:pt x="188353" y="344383"/>
                  </a:lnTo>
                  <a:lnTo>
                    <a:pt x="161971" y="379998"/>
                  </a:lnTo>
                  <a:lnTo>
                    <a:pt x="137346" y="416937"/>
                  </a:lnTo>
                  <a:lnTo>
                    <a:pt x="114537" y="455137"/>
                  </a:lnTo>
                  <a:lnTo>
                    <a:pt x="93609" y="494538"/>
                  </a:lnTo>
                  <a:lnTo>
                    <a:pt x="74621" y="535077"/>
                  </a:lnTo>
                  <a:lnTo>
                    <a:pt x="57635" y="576693"/>
                  </a:lnTo>
                  <a:lnTo>
                    <a:pt x="42715" y="619324"/>
                  </a:lnTo>
                  <a:lnTo>
                    <a:pt x="29920" y="662908"/>
                  </a:lnTo>
                  <a:lnTo>
                    <a:pt x="19313" y="707384"/>
                  </a:lnTo>
                  <a:lnTo>
                    <a:pt x="10956" y="752690"/>
                  </a:lnTo>
                  <a:lnTo>
                    <a:pt x="4910" y="798765"/>
                  </a:lnTo>
                  <a:lnTo>
                    <a:pt x="1237" y="845545"/>
                  </a:lnTo>
                  <a:lnTo>
                    <a:pt x="0" y="892971"/>
                  </a:lnTo>
                  <a:lnTo>
                    <a:pt x="1237" y="940396"/>
                  </a:lnTo>
                  <a:lnTo>
                    <a:pt x="4910" y="987177"/>
                  </a:lnTo>
                  <a:lnTo>
                    <a:pt x="10956" y="1033251"/>
                  </a:lnTo>
                  <a:lnTo>
                    <a:pt x="19313" y="1078557"/>
                  </a:lnTo>
                  <a:lnTo>
                    <a:pt x="29920" y="1123033"/>
                  </a:lnTo>
                  <a:lnTo>
                    <a:pt x="42715" y="1166618"/>
                  </a:lnTo>
                  <a:lnTo>
                    <a:pt x="57635" y="1209249"/>
                  </a:lnTo>
                  <a:lnTo>
                    <a:pt x="74621" y="1250865"/>
                  </a:lnTo>
                  <a:lnTo>
                    <a:pt x="93609" y="1291404"/>
                  </a:lnTo>
                  <a:lnTo>
                    <a:pt x="114537" y="1330804"/>
                  </a:lnTo>
                  <a:lnTo>
                    <a:pt x="137346" y="1369005"/>
                  </a:lnTo>
                  <a:lnTo>
                    <a:pt x="161971" y="1405943"/>
                  </a:lnTo>
                  <a:lnTo>
                    <a:pt x="188353" y="1441558"/>
                  </a:lnTo>
                  <a:lnTo>
                    <a:pt x="216428" y="1475788"/>
                  </a:lnTo>
                  <a:lnTo>
                    <a:pt x="246136" y="1508571"/>
                  </a:lnTo>
                  <a:lnTo>
                    <a:pt x="277415" y="1539845"/>
                  </a:lnTo>
                  <a:lnTo>
                    <a:pt x="310202" y="1569548"/>
                  </a:lnTo>
                  <a:lnTo>
                    <a:pt x="344437" y="1597619"/>
                  </a:lnTo>
                  <a:lnTo>
                    <a:pt x="380057" y="1623997"/>
                  </a:lnTo>
                  <a:lnTo>
                    <a:pt x="417000" y="1648618"/>
                  </a:lnTo>
                  <a:lnTo>
                    <a:pt x="455206" y="1671423"/>
                  </a:lnTo>
                  <a:lnTo>
                    <a:pt x="494612" y="1692349"/>
                  </a:lnTo>
                  <a:lnTo>
                    <a:pt x="535157" y="1711333"/>
                  </a:lnTo>
                  <a:lnTo>
                    <a:pt x="576778" y="1728316"/>
                  </a:lnTo>
                  <a:lnTo>
                    <a:pt x="619414" y="1743234"/>
                  </a:lnTo>
                  <a:lnTo>
                    <a:pt x="663004" y="1756027"/>
                  </a:lnTo>
                  <a:lnTo>
                    <a:pt x="707485" y="1766632"/>
                  </a:lnTo>
                  <a:lnTo>
                    <a:pt x="752797" y="1774987"/>
                  </a:lnTo>
                  <a:lnTo>
                    <a:pt x="798876" y="1781032"/>
                  </a:lnTo>
                  <a:lnTo>
                    <a:pt x="845662" y="1784704"/>
                  </a:lnTo>
                  <a:lnTo>
                    <a:pt x="893093" y="1785942"/>
                  </a:lnTo>
                  <a:lnTo>
                    <a:pt x="940523" y="1784704"/>
                  </a:lnTo>
                  <a:lnTo>
                    <a:pt x="987309" y="1781032"/>
                  </a:lnTo>
                  <a:lnTo>
                    <a:pt x="1033388" y="1774987"/>
                  </a:lnTo>
                  <a:lnTo>
                    <a:pt x="1078700" y="1766632"/>
                  </a:lnTo>
                  <a:lnTo>
                    <a:pt x="1123181" y="1756027"/>
                  </a:lnTo>
                  <a:lnTo>
                    <a:pt x="1166771" y="1743234"/>
                  </a:lnTo>
                  <a:lnTo>
                    <a:pt x="1209407" y="1728316"/>
                  </a:lnTo>
                  <a:lnTo>
                    <a:pt x="1251028" y="1711333"/>
                  </a:lnTo>
                  <a:lnTo>
                    <a:pt x="1291573" y="1692349"/>
                  </a:lnTo>
                  <a:lnTo>
                    <a:pt x="1330979" y="1671423"/>
                  </a:lnTo>
                  <a:lnTo>
                    <a:pt x="1369184" y="1648618"/>
                  </a:lnTo>
                  <a:lnTo>
                    <a:pt x="1406128" y="1623997"/>
                  </a:lnTo>
                  <a:lnTo>
                    <a:pt x="1441748" y="1597619"/>
                  </a:lnTo>
                  <a:lnTo>
                    <a:pt x="1475983" y="1569548"/>
                  </a:lnTo>
                  <a:lnTo>
                    <a:pt x="1508770" y="1539845"/>
                  </a:lnTo>
                  <a:lnTo>
                    <a:pt x="1540049" y="1508571"/>
                  </a:lnTo>
                  <a:lnTo>
                    <a:pt x="1569757" y="1475788"/>
                  </a:lnTo>
                  <a:lnTo>
                    <a:pt x="1597832" y="1441558"/>
                  </a:lnTo>
                  <a:lnTo>
                    <a:pt x="1624214" y="1405943"/>
                  </a:lnTo>
                  <a:lnTo>
                    <a:pt x="1648840" y="1369005"/>
                  </a:lnTo>
                  <a:lnTo>
                    <a:pt x="1671648" y="1330804"/>
                  </a:lnTo>
                  <a:lnTo>
                    <a:pt x="1692577" y="1291404"/>
                  </a:lnTo>
                  <a:lnTo>
                    <a:pt x="1711565" y="1250865"/>
                  </a:lnTo>
                  <a:lnTo>
                    <a:pt x="1728550" y="1209249"/>
                  </a:lnTo>
                  <a:lnTo>
                    <a:pt x="1743471" y="1166618"/>
                  </a:lnTo>
                  <a:lnTo>
                    <a:pt x="1756265" y="1123033"/>
                  </a:lnTo>
                  <a:lnTo>
                    <a:pt x="1766872" y="1078557"/>
                  </a:lnTo>
                  <a:lnTo>
                    <a:pt x="1775229" y="1033251"/>
                  </a:lnTo>
                  <a:lnTo>
                    <a:pt x="1781275" y="987177"/>
                  </a:lnTo>
                  <a:lnTo>
                    <a:pt x="1784948" y="940396"/>
                  </a:lnTo>
                  <a:lnTo>
                    <a:pt x="1786186" y="892971"/>
                  </a:lnTo>
                  <a:lnTo>
                    <a:pt x="1784948" y="845545"/>
                  </a:lnTo>
                  <a:lnTo>
                    <a:pt x="1781275" y="798765"/>
                  </a:lnTo>
                  <a:lnTo>
                    <a:pt x="1775229" y="752690"/>
                  </a:lnTo>
                  <a:lnTo>
                    <a:pt x="1766872" y="707384"/>
                  </a:lnTo>
                  <a:lnTo>
                    <a:pt x="1756265" y="662908"/>
                  </a:lnTo>
                  <a:lnTo>
                    <a:pt x="1743471" y="619324"/>
                  </a:lnTo>
                  <a:lnTo>
                    <a:pt x="1728550" y="576693"/>
                  </a:lnTo>
                  <a:lnTo>
                    <a:pt x="1711565" y="535077"/>
                  </a:lnTo>
                  <a:lnTo>
                    <a:pt x="1692577" y="494538"/>
                  </a:lnTo>
                  <a:lnTo>
                    <a:pt x="1671648" y="455137"/>
                  </a:lnTo>
                  <a:lnTo>
                    <a:pt x="1648840" y="416937"/>
                  </a:lnTo>
                  <a:lnTo>
                    <a:pt x="1624214" y="379998"/>
                  </a:lnTo>
                  <a:lnTo>
                    <a:pt x="1597832" y="344383"/>
                  </a:lnTo>
                  <a:lnTo>
                    <a:pt x="1569757" y="310154"/>
                  </a:lnTo>
                  <a:lnTo>
                    <a:pt x="1540049" y="277371"/>
                  </a:lnTo>
                  <a:lnTo>
                    <a:pt x="1508770" y="246097"/>
                  </a:lnTo>
                  <a:lnTo>
                    <a:pt x="1475983" y="216394"/>
                  </a:lnTo>
                  <a:lnTo>
                    <a:pt x="1441748" y="188322"/>
                  </a:lnTo>
                  <a:lnTo>
                    <a:pt x="1406128" y="161945"/>
                  </a:lnTo>
                  <a:lnTo>
                    <a:pt x="1369184" y="137323"/>
                  </a:lnTo>
                  <a:lnTo>
                    <a:pt x="1330979" y="114519"/>
                  </a:lnTo>
                  <a:lnTo>
                    <a:pt x="1291573" y="93593"/>
                  </a:lnTo>
                  <a:lnTo>
                    <a:pt x="1251028" y="74608"/>
                  </a:lnTo>
                  <a:lnTo>
                    <a:pt x="1209407" y="57626"/>
                  </a:lnTo>
                  <a:lnTo>
                    <a:pt x="1166771" y="42707"/>
                  </a:lnTo>
                  <a:lnTo>
                    <a:pt x="1123181" y="29915"/>
                  </a:lnTo>
                  <a:lnTo>
                    <a:pt x="1078700" y="19310"/>
                  </a:lnTo>
                  <a:lnTo>
                    <a:pt x="1033388" y="10954"/>
                  </a:lnTo>
                  <a:lnTo>
                    <a:pt x="987309" y="4909"/>
                  </a:lnTo>
                  <a:lnTo>
                    <a:pt x="940523" y="1237"/>
                  </a:lnTo>
                  <a:lnTo>
                    <a:pt x="89309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005115" y="6441445"/>
              <a:ext cx="1228725" cy="904240"/>
            </a:xfrm>
            <a:custGeom>
              <a:avLst/>
              <a:gdLst/>
              <a:ahLst/>
              <a:cxnLst/>
              <a:rect l="l" t="t" r="r" b="b"/>
              <a:pathLst>
                <a:path w="1228725" h="904240">
                  <a:moveTo>
                    <a:pt x="1194506" y="0"/>
                  </a:moveTo>
                  <a:lnTo>
                    <a:pt x="33666" y="0"/>
                  </a:lnTo>
                  <a:lnTo>
                    <a:pt x="20550" y="2641"/>
                  </a:lnTo>
                  <a:lnTo>
                    <a:pt x="9850" y="9845"/>
                  </a:lnTo>
                  <a:lnTo>
                    <a:pt x="2642" y="20533"/>
                  </a:lnTo>
                  <a:lnTo>
                    <a:pt x="0" y="33628"/>
                  </a:lnTo>
                  <a:lnTo>
                    <a:pt x="0" y="870502"/>
                  </a:lnTo>
                  <a:lnTo>
                    <a:pt x="2642" y="883609"/>
                  </a:lnTo>
                  <a:lnTo>
                    <a:pt x="9850" y="894308"/>
                  </a:lnTo>
                  <a:lnTo>
                    <a:pt x="20550" y="901519"/>
                  </a:lnTo>
                  <a:lnTo>
                    <a:pt x="33666" y="904163"/>
                  </a:lnTo>
                  <a:lnTo>
                    <a:pt x="1194506" y="904147"/>
                  </a:lnTo>
                  <a:lnTo>
                    <a:pt x="1207602" y="901505"/>
                  </a:lnTo>
                  <a:lnTo>
                    <a:pt x="1218292" y="894300"/>
                  </a:lnTo>
                  <a:lnTo>
                    <a:pt x="1225498" y="883606"/>
                  </a:lnTo>
                  <a:lnTo>
                    <a:pt x="1228139" y="870502"/>
                  </a:lnTo>
                  <a:lnTo>
                    <a:pt x="1228139" y="33628"/>
                  </a:lnTo>
                  <a:lnTo>
                    <a:pt x="1225498" y="20533"/>
                  </a:lnTo>
                  <a:lnTo>
                    <a:pt x="1218292" y="9845"/>
                  </a:lnTo>
                  <a:lnTo>
                    <a:pt x="1207602" y="2641"/>
                  </a:lnTo>
                  <a:lnTo>
                    <a:pt x="1194506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052641" y="6489254"/>
              <a:ext cx="1124585" cy="805180"/>
            </a:xfrm>
            <a:custGeom>
              <a:avLst/>
              <a:gdLst/>
              <a:ahLst/>
              <a:cxnLst/>
              <a:rect l="l" t="t" r="r" b="b"/>
              <a:pathLst>
                <a:path w="1124584" h="805179">
                  <a:moveTo>
                    <a:pt x="1090742" y="0"/>
                  </a:moveTo>
                  <a:lnTo>
                    <a:pt x="33666" y="0"/>
                  </a:lnTo>
                  <a:lnTo>
                    <a:pt x="20550" y="2643"/>
                  </a:lnTo>
                  <a:lnTo>
                    <a:pt x="9850" y="9855"/>
                  </a:lnTo>
                  <a:lnTo>
                    <a:pt x="2642" y="20554"/>
                  </a:lnTo>
                  <a:lnTo>
                    <a:pt x="0" y="33661"/>
                  </a:lnTo>
                  <a:lnTo>
                    <a:pt x="0" y="770967"/>
                  </a:lnTo>
                  <a:lnTo>
                    <a:pt x="2642" y="784081"/>
                  </a:lnTo>
                  <a:lnTo>
                    <a:pt x="9850" y="794779"/>
                  </a:lnTo>
                  <a:lnTo>
                    <a:pt x="20550" y="801987"/>
                  </a:lnTo>
                  <a:lnTo>
                    <a:pt x="33666" y="804628"/>
                  </a:lnTo>
                  <a:lnTo>
                    <a:pt x="1090742" y="804612"/>
                  </a:lnTo>
                  <a:lnTo>
                    <a:pt x="1103854" y="801973"/>
                  </a:lnTo>
                  <a:lnTo>
                    <a:pt x="1114549" y="794771"/>
                  </a:lnTo>
                  <a:lnTo>
                    <a:pt x="1121752" y="784078"/>
                  </a:lnTo>
                  <a:lnTo>
                    <a:pt x="1124391" y="770967"/>
                  </a:lnTo>
                  <a:lnTo>
                    <a:pt x="1124391" y="33628"/>
                  </a:lnTo>
                  <a:lnTo>
                    <a:pt x="1121752" y="20533"/>
                  </a:lnTo>
                  <a:lnTo>
                    <a:pt x="1114549" y="9845"/>
                  </a:lnTo>
                  <a:lnTo>
                    <a:pt x="1103854" y="2641"/>
                  </a:lnTo>
                  <a:lnTo>
                    <a:pt x="109074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106185" y="6535902"/>
              <a:ext cx="1015365" cy="717550"/>
            </a:xfrm>
            <a:custGeom>
              <a:avLst/>
              <a:gdLst/>
              <a:ahLst/>
              <a:cxnLst/>
              <a:rect l="l" t="t" r="r" b="b"/>
              <a:pathLst>
                <a:path w="1015365" h="717550">
                  <a:moveTo>
                    <a:pt x="225933" y="590765"/>
                  </a:moveTo>
                  <a:lnTo>
                    <a:pt x="220065" y="584885"/>
                  </a:lnTo>
                  <a:lnTo>
                    <a:pt x="5854" y="584885"/>
                  </a:lnTo>
                  <a:lnTo>
                    <a:pt x="0" y="590765"/>
                  </a:lnTo>
                  <a:lnTo>
                    <a:pt x="0" y="619950"/>
                  </a:lnTo>
                  <a:lnTo>
                    <a:pt x="5854" y="625805"/>
                  </a:lnTo>
                  <a:lnTo>
                    <a:pt x="220065" y="625805"/>
                  </a:lnTo>
                  <a:lnTo>
                    <a:pt x="225933" y="619950"/>
                  </a:lnTo>
                  <a:lnTo>
                    <a:pt x="225933" y="612724"/>
                  </a:lnTo>
                  <a:lnTo>
                    <a:pt x="225933" y="590765"/>
                  </a:lnTo>
                  <a:close/>
                </a:path>
                <a:path w="1015365" h="717550">
                  <a:moveTo>
                    <a:pt x="225933" y="503072"/>
                  </a:moveTo>
                  <a:lnTo>
                    <a:pt x="220065" y="497230"/>
                  </a:lnTo>
                  <a:lnTo>
                    <a:pt x="5854" y="497230"/>
                  </a:lnTo>
                  <a:lnTo>
                    <a:pt x="0" y="503072"/>
                  </a:lnTo>
                  <a:lnTo>
                    <a:pt x="0" y="532269"/>
                  </a:lnTo>
                  <a:lnTo>
                    <a:pt x="5854" y="538137"/>
                  </a:lnTo>
                  <a:lnTo>
                    <a:pt x="220065" y="538137"/>
                  </a:lnTo>
                  <a:lnTo>
                    <a:pt x="225933" y="532269"/>
                  </a:lnTo>
                  <a:lnTo>
                    <a:pt x="225933" y="525043"/>
                  </a:lnTo>
                  <a:lnTo>
                    <a:pt x="225933" y="503072"/>
                  </a:lnTo>
                  <a:close/>
                </a:path>
                <a:path w="1015365" h="717550">
                  <a:moveTo>
                    <a:pt x="225933" y="415391"/>
                  </a:moveTo>
                  <a:lnTo>
                    <a:pt x="220065" y="409549"/>
                  </a:lnTo>
                  <a:lnTo>
                    <a:pt x="5854" y="409549"/>
                  </a:lnTo>
                  <a:lnTo>
                    <a:pt x="0" y="415391"/>
                  </a:lnTo>
                  <a:lnTo>
                    <a:pt x="0" y="444588"/>
                  </a:lnTo>
                  <a:lnTo>
                    <a:pt x="5854" y="450456"/>
                  </a:lnTo>
                  <a:lnTo>
                    <a:pt x="220065" y="450456"/>
                  </a:lnTo>
                  <a:lnTo>
                    <a:pt x="225933" y="444588"/>
                  </a:lnTo>
                  <a:lnTo>
                    <a:pt x="225933" y="437375"/>
                  </a:lnTo>
                  <a:lnTo>
                    <a:pt x="225933" y="415391"/>
                  </a:lnTo>
                  <a:close/>
                </a:path>
                <a:path w="1015365" h="717550">
                  <a:moveTo>
                    <a:pt x="225933" y="327723"/>
                  </a:moveTo>
                  <a:lnTo>
                    <a:pt x="220065" y="321868"/>
                  </a:lnTo>
                  <a:lnTo>
                    <a:pt x="5854" y="321868"/>
                  </a:lnTo>
                  <a:lnTo>
                    <a:pt x="0" y="327723"/>
                  </a:lnTo>
                  <a:lnTo>
                    <a:pt x="0" y="356908"/>
                  </a:lnTo>
                  <a:lnTo>
                    <a:pt x="5854" y="362775"/>
                  </a:lnTo>
                  <a:lnTo>
                    <a:pt x="220065" y="362775"/>
                  </a:lnTo>
                  <a:lnTo>
                    <a:pt x="225933" y="356908"/>
                  </a:lnTo>
                  <a:lnTo>
                    <a:pt x="225933" y="349681"/>
                  </a:lnTo>
                  <a:lnTo>
                    <a:pt x="225933" y="327723"/>
                  </a:lnTo>
                  <a:close/>
                </a:path>
                <a:path w="1015365" h="717550">
                  <a:moveTo>
                    <a:pt x="225933" y="240042"/>
                  </a:moveTo>
                  <a:lnTo>
                    <a:pt x="220065" y="234175"/>
                  </a:lnTo>
                  <a:lnTo>
                    <a:pt x="5854" y="234175"/>
                  </a:lnTo>
                  <a:lnTo>
                    <a:pt x="0" y="240042"/>
                  </a:lnTo>
                  <a:lnTo>
                    <a:pt x="0" y="269240"/>
                  </a:lnTo>
                  <a:lnTo>
                    <a:pt x="5854" y="275094"/>
                  </a:lnTo>
                  <a:lnTo>
                    <a:pt x="220065" y="275094"/>
                  </a:lnTo>
                  <a:lnTo>
                    <a:pt x="225933" y="269240"/>
                  </a:lnTo>
                  <a:lnTo>
                    <a:pt x="225933" y="262013"/>
                  </a:lnTo>
                  <a:lnTo>
                    <a:pt x="225933" y="240042"/>
                  </a:lnTo>
                  <a:close/>
                </a:path>
                <a:path w="1015365" h="717550">
                  <a:moveTo>
                    <a:pt x="1011389" y="234594"/>
                  </a:moveTo>
                  <a:lnTo>
                    <a:pt x="1005547" y="228739"/>
                  </a:lnTo>
                  <a:lnTo>
                    <a:pt x="264528" y="228739"/>
                  </a:lnTo>
                  <a:lnTo>
                    <a:pt x="258673" y="234594"/>
                  </a:lnTo>
                  <a:lnTo>
                    <a:pt x="258673" y="711606"/>
                  </a:lnTo>
                  <a:lnTo>
                    <a:pt x="264528" y="717461"/>
                  </a:lnTo>
                  <a:lnTo>
                    <a:pt x="1005547" y="717461"/>
                  </a:lnTo>
                  <a:lnTo>
                    <a:pt x="1011389" y="711606"/>
                  </a:lnTo>
                  <a:lnTo>
                    <a:pt x="1011389" y="704354"/>
                  </a:lnTo>
                  <a:lnTo>
                    <a:pt x="1011389" y="234594"/>
                  </a:lnTo>
                  <a:close/>
                </a:path>
                <a:path w="1015365" h="717550">
                  <a:moveTo>
                    <a:pt x="1014831" y="5854"/>
                  </a:moveTo>
                  <a:lnTo>
                    <a:pt x="1008951" y="0"/>
                  </a:lnTo>
                  <a:lnTo>
                    <a:pt x="5854" y="0"/>
                  </a:lnTo>
                  <a:lnTo>
                    <a:pt x="0" y="5854"/>
                  </a:lnTo>
                  <a:lnTo>
                    <a:pt x="0" y="167665"/>
                  </a:lnTo>
                  <a:lnTo>
                    <a:pt x="5854" y="173507"/>
                  </a:lnTo>
                  <a:lnTo>
                    <a:pt x="1008951" y="173507"/>
                  </a:lnTo>
                  <a:lnTo>
                    <a:pt x="1014831" y="167665"/>
                  </a:lnTo>
                  <a:lnTo>
                    <a:pt x="1014831" y="160426"/>
                  </a:lnTo>
                  <a:lnTo>
                    <a:pt x="1014831" y="5854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7400" y="7363396"/>
              <a:ext cx="421355" cy="197531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6348933" y="7928457"/>
              <a:ext cx="554355" cy="1825625"/>
            </a:xfrm>
            <a:custGeom>
              <a:avLst/>
              <a:gdLst/>
              <a:ahLst/>
              <a:cxnLst/>
              <a:rect l="l" t="t" r="r" b="b"/>
              <a:pathLst>
                <a:path w="554354" h="1825625">
                  <a:moveTo>
                    <a:pt x="345020" y="1668081"/>
                  </a:moveTo>
                  <a:lnTo>
                    <a:pt x="342595" y="1664614"/>
                  </a:lnTo>
                  <a:lnTo>
                    <a:pt x="336486" y="1663344"/>
                  </a:lnTo>
                  <a:lnTo>
                    <a:pt x="257365" y="1663357"/>
                  </a:lnTo>
                  <a:lnTo>
                    <a:pt x="249885" y="1660512"/>
                  </a:lnTo>
                  <a:lnTo>
                    <a:pt x="243763" y="1652765"/>
                  </a:lnTo>
                  <a:lnTo>
                    <a:pt x="239636" y="1641309"/>
                  </a:lnTo>
                  <a:lnTo>
                    <a:pt x="238112" y="1627339"/>
                  </a:lnTo>
                  <a:lnTo>
                    <a:pt x="237871" y="420814"/>
                  </a:lnTo>
                  <a:lnTo>
                    <a:pt x="236347" y="408178"/>
                  </a:lnTo>
                  <a:lnTo>
                    <a:pt x="232219" y="399694"/>
                  </a:lnTo>
                  <a:lnTo>
                    <a:pt x="226098" y="394931"/>
                  </a:lnTo>
                  <a:lnTo>
                    <a:pt x="218630" y="393446"/>
                  </a:lnTo>
                  <a:lnTo>
                    <a:pt x="125869" y="393458"/>
                  </a:lnTo>
                  <a:lnTo>
                    <a:pt x="118414" y="394957"/>
                  </a:lnTo>
                  <a:lnTo>
                    <a:pt x="112293" y="399719"/>
                  </a:lnTo>
                  <a:lnTo>
                    <a:pt x="108153" y="408190"/>
                  </a:lnTo>
                  <a:lnTo>
                    <a:pt x="106629" y="420814"/>
                  </a:lnTo>
                  <a:lnTo>
                    <a:pt x="106883" y="1627352"/>
                  </a:lnTo>
                  <a:lnTo>
                    <a:pt x="105371" y="1641335"/>
                  </a:lnTo>
                  <a:lnTo>
                    <a:pt x="101244" y="1652790"/>
                  </a:lnTo>
                  <a:lnTo>
                    <a:pt x="95135" y="1660525"/>
                  </a:lnTo>
                  <a:lnTo>
                    <a:pt x="87668" y="1663369"/>
                  </a:lnTo>
                  <a:lnTo>
                    <a:pt x="8509" y="1663395"/>
                  </a:lnTo>
                  <a:lnTo>
                    <a:pt x="2413" y="1664665"/>
                  </a:lnTo>
                  <a:lnTo>
                    <a:pt x="0" y="1668119"/>
                  </a:lnTo>
                  <a:lnTo>
                    <a:pt x="1333" y="1673237"/>
                  </a:lnTo>
                  <a:lnTo>
                    <a:pt x="6489" y="1679498"/>
                  </a:lnTo>
                  <a:lnTo>
                    <a:pt x="155308" y="1818868"/>
                  </a:lnTo>
                  <a:lnTo>
                    <a:pt x="163360" y="1823847"/>
                  </a:lnTo>
                  <a:lnTo>
                    <a:pt x="172529" y="1825485"/>
                  </a:lnTo>
                  <a:lnTo>
                    <a:pt x="181686" y="1823834"/>
                  </a:lnTo>
                  <a:lnTo>
                    <a:pt x="189712" y="1818855"/>
                  </a:lnTo>
                  <a:lnTo>
                    <a:pt x="338505" y="1679460"/>
                  </a:lnTo>
                  <a:lnTo>
                    <a:pt x="343674" y="1673199"/>
                  </a:lnTo>
                  <a:lnTo>
                    <a:pt x="345020" y="1668081"/>
                  </a:lnTo>
                  <a:close/>
                </a:path>
                <a:path w="554354" h="1825625">
                  <a:moveTo>
                    <a:pt x="554139" y="157378"/>
                  </a:moveTo>
                  <a:lnTo>
                    <a:pt x="398818" y="6642"/>
                  </a:lnTo>
                  <a:lnTo>
                    <a:pt x="381596" y="0"/>
                  </a:lnTo>
                  <a:lnTo>
                    <a:pt x="372440" y="1663"/>
                  </a:lnTo>
                  <a:lnTo>
                    <a:pt x="364401" y="6642"/>
                  </a:lnTo>
                  <a:lnTo>
                    <a:pt x="215607" y="146050"/>
                  </a:lnTo>
                  <a:lnTo>
                    <a:pt x="210439" y="152298"/>
                  </a:lnTo>
                  <a:lnTo>
                    <a:pt x="209105" y="157416"/>
                  </a:lnTo>
                  <a:lnTo>
                    <a:pt x="211531" y="160870"/>
                  </a:lnTo>
                  <a:lnTo>
                    <a:pt x="217652" y="162140"/>
                  </a:lnTo>
                  <a:lnTo>
                    <a:pt x="296748" y="162140"/>
                  </a:lnTo>
                  <a:lnTo>
                    <a:pt x="304228" y="164985"/>
                  </a:lnTo>
                  <a:lnTo>
                    <a:pt x="310362" y="172720"/>
                  </a:lnTo>
                  <a:lnTo>
                    <a:pt x="314490" y="184175"/>
                  </a:lnTo>
                  <a:lnTo>
                    <a:pt x="316014" y="198158"/>
                  </a:lnTo>
                  <a:lnTo>
                    <a:pt x="316255" y="1355280"/>
                  </a:lnTo>
                  <a:lnTo>
                    <a:pt x="317779" y="1367917"/>
                  </a:lnTo>
                  <a:lnTo>
                    <a:pt x="321906" y="1376387"/>
                  </a:lnTo>
                  <a:lnTo>
                    <a:pt x="328028" y="1381150"/>
                  </a:lnTo>
                  <a:lnTo>
                    <a:pt x="335508" y="1382636"/>
                  </a:lnTo>
                  <a:lnTo>
                    <a:pt x="428256" y="1382623"/>
                  </a:lnTo>
                  <a:lnTo>
                    <a:pt x="435724" y="1381150"/>
                  </a:lnTo>
                  <a:lnTo>
                    <a:pt x="441845" y="1376387"/>
                  </a:lnTo>
                  <a:lnTo>
                    <a:pt x="445985" y="1367904"/>
                  </a:lnTo>
                  <a:lnTo>
                    <a:pt x="447497" y="1355267"/>
                  </a:lnTo>
                  <a:lnTo>
                    <a:pt x="447255" y="198158"/>
                  </a:lnTo>
                  <a:lnTo>
                    <a:pt x="448754" y="184175"/>
                  </a:lnTo>
                  <a:lnTo>
                    <a:pt x="452882" y="172707"/>
                  </a:lnTo>
                  <a:lnTo>
                    <a:pt x="459003" y="164960"/>
                  </a:lnTo>
                  <a:lnTo>
                    <a:pt x="466483" y="162115"/>
                  </a:lnTo>
                  <a:lnTo>
                    <a:pt x="545617" y="162115"/>
                  </a:lnTo>
                  <a:lnTo>
                    <a:pt x="551726" y="160832"/>
                  </a:lnTo>
                  <a:lnTo>
                    <a:pt x="554139" y="157378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 descr=""/>
          <p:cNvSpPr txBox="1"/>
          <p:nvPr/>
        </p:nvSpPr>
        <p:spPr>
          <a:xfrm>
            <a:off x="6831709" y="8229169"/>
            <a:ext cx="424815" cy="618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solidFill>
                  <a:srgbClr val="4D72AD"/>
                </a:solidFill>
                <a:latin typeface="Myriad Pro"/>
                <a:cs typeface="Myriad Pro"/>
              </a:rPr>
              <a:t>JSON HTML </a:t>
            </a:r>
            <a:r>
              <a:rPr dirty="0" sz="130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5781892" y="8636561"/>
            <a:ext cx="626745" cy="4210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89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XQuery </a:t>
            </a:r>
            <a:r>
              <a:rPr dirty="0" sz="1300" spc="-3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300">
              <a:latin typeface="Myriad Pro"/>
              <a:cs typeface="Myriad Pro"/>
            </a:endParaRPr>
          </a:p>
        </p:txBody>
      </p:sp>
      <p:grpSp>
        <p:nvGrpSpPr>
          <p:cNvPr id="63" name="object 63" descr=""/>
          <p:cNvGrpSpPr/>
          <p:nvPr/>
        </p:nvGrpSpPr>
        <p:grpSpPr>
          <a:xfrm>
            <a:off x="3203769" y="4175807"/>
            <a:ext cx="6769100" cy="5577840"/>
            <a:chOff x="3203769" y="4175807"/>
            <a:chExt cx="6769100" cy="5577840"/>
          </a:xfrm>
        </p:grpSpPr>
        <p:sp>
          <p:nvSpPr>
            <p:cNvPr id="64" name="object 64" descr=""/>
            <p:cNvSpPr/>
            <p:nvPr/>
          </p:nvSpPr>
          <p:spPr>
            <a:xfrm>
              <a:off x="3203769" y="7889704"/>
              <a:ext cx="1983105" cy="1864360"/>
            </a:xfrm>
            <a:custGeom>
              <a:avLst/>
              <a:gdLst/>
              <a:ahLst/>
              <a:cxnLst/>
              <a:rect l="l" t="t" r="r" b="b"/>
              <a:pathLst>
                <a:path w="1983104" h="1864359">
                  <a:moveTo>
                    <a:pt x="1898262" y="0"/>
                  </a:moveTo>
                  <a:lnTo>
                    <a:pt x="1889347" y="3068"/>
                  </a:lnTo>
                  <a:lnTo>
                    <a:pt x="1879340" y="10919"/>
                  </a:lnTo>
                  <a:lnTo>
                    <a:pt x="0" y="1863895"/>
                  </a:lnTo>
                  <a:lnTo>
                    <a:pt x="186893" y="1863895"/>
                  </a:lnTo>
                  <a:lnTo>
                    <a:pt x="1972140" y="103705"/>
                  </a:lnTo>
                  <a:lnTo>
                    <a:pt x="1979999" y="93698"/>
                  </a:lnTo>
                  <a:lnTo>
                    <a:pt x="1983069" y="84779"/>
                  </a:lnTo>
                  <a:lnTo>
                    <a:pt x="1982111" y="77084"/>
                  </a:lnTo>
                  <a:lnTo>
                    <a:pt x="1977885" y="70753"/>
                  </a:lnTo>
                  <a:lnTo>
                    <a:pt x="1912282" y="5191"/>
                  </a:lnTo>
                  <a:lnTo>
                    <a:pt x="1905952" y="959"/>
                  </a:lnTo>
                  <a:lnTo>
                    <a:pt x="1898262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503706" y="4175810"/>
              <a:ext cx="2468880" cy="2073910"/>
            </a:xfrm>
            <a:custGeom>
              <a:avLst/>
              <a:gdLst/>
              <a:ahLst/>
              <a:cxnLst/>
              <a:rect l="l" t="t" r="r" b="b"/>
              <a:pathLst>
                <a:path w="2468879" h="2073910">
                  <a:moveTo>
                    <a:pt x="1891830" y="266674"/>
                  </a:moveTo>
                  <a:lnTo>
                    <a:pt x="1821040" y="187083"/>
                  </a:lnTo>
                  <a:lnTo>
                    <a:pt x="1807019" y="181902"/>
                  </a:lnTo>
                  <a:lnTo>
                    <a:pt x="1798104" y="184975"/>
                  </a:lnTo>
                  <a:lnTo>
                    <a:pt x="1788096" y="192824"/>
                  </a:lnTo>
                  <a:lnTo>
                    <a:pt x="107848" y="1872843"/>
                  </a:lnTo>
                  <a:lnTo>
                    <a:pt x="96888" y="1881657"/>
                  </a:lnTo>
                  <a:lnTo>
                    <a:pt x="85877" y="1886839"/>
                  </a:lnTo>
                  <a:lnTo>
                    <a:pt x="76073" y="1887982"/>
                  </a:lnTo>
                  <a:lnTo>
                    <a:pt x="68783" y="1884718"/>
                  </a:lnTo>
                  <a:lnTo>
                    <a:pt x="12801" y="1828761"/>
                  </a:lnTo>
                  <a:lnTo>
                    <a:pt x="7594" y="1825345"/>
                  </a:lnTo>
                  <a:lnTo>
                    <a:pt x="3441" y="1826082"/>
                  </a:lnTo>
                  <a:lnTo>
                    <a:pt x="762" y="1830654"/>
                  </a:lnTo>
                  <a:lnTo>
                    <a:pt x="0" y="1838718"/>
                  </a:lnTo>
                  <a:lnTo>
                    <a:pt x="6654" y="2042490"/>
                  </a:lnTo>
                  <a:lnTo>
                    <a:pt x="234772" y="2073465"/>
                  </a:lnTo>
                  <a:lnTo>
                    <a:pt x="242849" y="2072703"/>
                  </a:lnTo>
                  <a:lnTo>
                    <a:pt x="247408" y="2070023"/>
                  </a:lnTo>
                  <a:lnTo>
                    <a:pt x="248145" y="2065870"/>
                  </a:lnTo>
                  <a:lnTo>
                    <a:pt x="244716" y="2060638"/>
                  </a:lnTo>
                  <a:lnTo>
                    <a:pt x="188772" y="2004695"/>
                  </a:lnTo>
                  <a:lnTo>
                    <a:pt x="185496" y="1997392"/>
                  </a:lnTo>
                  <a:lnTo>
                    <a:pt x="186651" y="1987600"/>
                  </a:lnTo>
                  <a:lnTo>
                    <a:pt x="191833" y="1976577"/>
                  </a:lnTo>
                  <a:lnTo>
                    <a:pt x="200647" y="1965617"/>
                  </a:lnTo>
                  <a:lnTo>
                    <a:pt x="1880895" y="285610"/>
                  </a:lnTo>
                  <a:lnTo>
                    <a:pt x="1888756" y="275602"/>
                  </a:lnTo>
                  <a:lnTo>
                    <a:pt x="1891830" y="266674"/>
                  </a:lnTo>
                  <a:close/>
                </a:path>
                <a:path w="2468879" h="2073910">
                  <a:moveTo>
                    <a:pt x="2468842" y="234759"/>
                  </a:moveTo>
                  <a:lnTo>
                    <a:pt x="2462187" y="31000"/>
                  </a:lnTo>
                  <a:lnTo>
                    <a:pt x="2234044" y="0"/>
                  </a:lnTo>
                  <a:lnTo>
                    <a:pt x="2225979" y="774"/>
                  </a:lnTo>
                  <a:lnTo>
                    <a:pt x="2221420" y="3441"/>
                  </a:lnTo>
                  <a:lnTo>
                    <a:pt x="2220696" y="7607"/>
                  </a:lnTo>
                  <a:lnTo>
                    <a:pt x="2224125" y="12827"/>
                  </a:lnTo>
                  <a:lnTo>
                    <a:pt x="2280056" y="68770"/>
                  </a:lnTo>
                  <a:lnTo>
                    <a:pt x="2283333" y="76073"/>
                  </a:lnTo>
                  <a:lnTo>
                    <a:pt x="2282177" y="85864"/>
                  </a:lnTo>
                  <a:lnTo>
                    <a:pt x="2277008" y="96901"/>
                  </a:lnTo>
                  <a:lnTo>
                    <a:pt x="2268194" y="107861"/>
                  </a:lnTo>
                  <a:lnTo>
                    <a:pt x="587921" y="1787867"/>
                  </a:lnTo>
                  <a:lnTo>
                    <a:pt x="580072" y="1797875"/>
                  </a:lnTo>
                  <a:lnTo>
                    <a:pt x="576999" y="1806803"/>
                  </a:lnTo>
                  <a:lnTo>
                    <a:pt x="577964" y="1814487"/>
                  </a:lnTo>
                  <a:lnTo>
                    <a:pt x="582193" y="1820824"/>
                  </a:lnTo>
                  <a:lnTo>
                    <a:pt x="647801" y="1886381"/>
                  </a:lnTo>
                  <a:lnTo>
                    <a:pt x="654126" y="1890623"/>
                  </a:lnTo>
                  <a:lnTo>
                    <a:pt x="661809" y="1891576"/>
                  </a:lnTo>
                  <a:lnTo>
                    <a:pt x="670737" y="1888502"/>
                  </a:lnTo>
                  <a:lnTo>
                    <a:pt x="680745" y="1880654"/>
                  </a:lnTo>
                  <a:lnTo>
                    <a:pt x="2360993" y="200634"/>
                  </a:lnTo>
                  <a:lnTo>
                    <a:pt x="2371941" y="191820"/>
                  </a:lnTo>
                  <a:lnTo>
                    <a:pt x="2382964" y="186639"/>
                  </a:lnTo>
                  <a:lnTo>
                    <a:pt x="2392756" y="185483"/>
                  </a:lnTo>
                  <a:lnTo>
                    <a:pt x="2400058" y="188747"/>
                  </a:lnTo>
                  <a:lnTo>
                    <a:pt x="2456027" y="244716"/>
                  </a:lnTo>
                  <a:lnTo>
                    <a:pt x="2461247" y="248132"/>
                  </a:lnTo>
                  <a:lnTo>
                    <a:pt x="2465400" y="247396"/>
                  </a:lnTo>
                  <a:lnTo>
                    <a:pt x="2468067" y="242824"/>
                  </a:lnTo>
                  <a:lnTo>
                    <a:pt x="2468842" y="234759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xfrm>
            <a:off x="2237771" y="1711648"/>
            <a:ext cx="1544320" cy="42100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endParaRPr sz="2600">
              <a:latin typeface="Myriad Pro"/>
              <a:cs typeface="Myriad Pro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8780977" y="1724158"/>
            <a:ext cx="3518535" cy="4210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r>
              <a:rPr dirty="0" sz="2600" spc="-10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>
                <a:solidFill>
                  <a:srgbClr val="3FA9F5"/>
                </a:solidFill>
                <a:latin typeface="Myriad Pro"/>
                <a:cs typeface="Myriad Pro"/>
              </a:rPr>
              <a:t>Editor</a:t>
            </a:r>
            <a:r>
              <a:rPr dirty="0" sz="2600" spc="-9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600" spc="-10">
                <a:solidFill>
                  <a:srgbClr val="3FA9F5"/>
                </a:solidFill>
                <a:latin typeface="Myriad Pro"/>
                <a:cs typeface="Myriad Pro"/>
              </a:rPr>
              <a:t>(Intern)</a:t>
            </a:r>
            <a:endParaRPr sz="2600">
              <a:latin typeface="Myriad Pro"/>
              <a:cs typeface="Myriad Pro"/>
            </a:endParaRPr>
          </a:p>
        </p:txBody>
      </p:sp>
      <p:grpSp>
        <p:nvGrpSpPr>
          <p:cNvPr id="68" name="object 68" descr=""/>
          <p:cNvGrpSpPr/>
          <p:nvPr/>
        </p:nvGrpSpPr>
        <p:grpSpPr>
          <a:xfrm>
            <a:off x="9474362" y="2243311"/>
            <a:ext cx="1786255" cy="1786255"/>
            <a:chOff x="9474362" y="2243311"/>
            <a:chExt cx="1786255" cy="1786255"/>
          </a:xfrm>
        </p:grpSpPr>
        <p:sp>
          <p:nvSpPr>
            <p:cNvPr id="69" name="object 69" descr=""/>
            <p:cNvSpPr/>
            <p:nvPr/>
          </p:nvSpPr>
          <p:spPr>
            <a:xfrm>
              <a:off x="9474362" y="2243311"/>
              <a:ext cx="1786255" cy="1786255"/>
            </a:xfrm>
            <a:custGeom>
              <a:avLst/>
              <a:gdLst/>
              <a:ahLst/>
              <a:cxnLst/>
              <a:rect l="l" t="t" r="r" b="b"/>
              <a:pathLst>
                <a:path w="1786254" h="1786254">
                  <a:moveTo>
                    <a:pt x="893093" y="0"/>
                  </a:moveTo>
                  <a:lnTo>
                    <a:pt x="845662" y="1237"/>
                  </a:lnTo>
                  <a:lnTo>
                    <a:pt x="798876" y="4909"/>
                  </a:lnTo>
                  <a:lnTo>
                    <a:pt x="752797" y="10954"/>
                  </a:lnTo>
                  <a:lnTo>
                    <a:pt x="707486" y="19310"/>
                  </a:lnTo>
                  <a:lnTo>
                    <a:pt x="663004" y="29915"/>
                  </a:lnTo>
                  <a:lnTo>
                    <a:pt x="619415" y="42707"/>
                  </a:lnTo>
                  <a:lnTo>
                    <a:pt x="576778" y="57626"/>
                  </a:lnTo>
                  <a:lnTo>
                    <a:pt x="535157" y="74608"/>
                  </a:lnTo>
                  <a:lnTo>
                    <a:pt x="494613" y="93593"/>
                  </a:lnTo>
                  <a:lnTo>
                    <a:pt x="455207" y="114518"/>
                  </a:lnTo>
                  <a:lnTo>
                    <a:pt x="417001" y="137323"/>
                  </a:lnTo>
                  <a:lnTo>
                    <a:pt x="380057" y="161945"/>
                  </a:lnTo>
                  <a:lnTo>
                    <a:pt x="344437" y="188322"/>
                  </a:lnTo>
                  <a:lnTo>
                    <a:pt x="310203" y="216393"/>
                  </a:lnTo>
                  <a:lnTo>
                    <a:pt x="277415" y="246097"/>
                  </a:lnTo>
                  <a:lnTo>
                    <a:pt x="246137" y="277370"/>
                  </a:lnTo>
                  <a:lnTo>
                    <a:pt x="216429" y="310153"/>
                  </a:lnTo>
                  <a:lnTo>
                    <a:pt x="188353" y="344383"/>
                  </a:lnTo>
                  <a:lnTo>
                    <a:pt x="161972" y="379998"/>
                  </a:lnTo>
                  <a:lnTo>
                    <a:pt x="137346" y="416936"/>
                  </a:lnTo>
                  <a:lnTo>
                    <a:pt x="114538" y="455137"/>
                  </a:lnTo>
                  <a:lnTo>
                    <a:pt x="93609" y="494537"/>
                  </a:lnTo>
                  <a:lnTo>
                    <a:pt x="74621" y="535076"/>
                  </a:lnTo>
                  <a:lnTo>
                    <a:pt x="57636" y="576692"/>
                  </a:lnTo>
                  <a:lnTo>
                    <a:pt x="42715" y="619324"/>
                  </a:lnTo>
                  <a:lnTo>
                    <a:pt x="29920" y="662908"/>
                  </a:lnTo>
                  <a:lnTo>
                    <a:pt x="19313" y="707384"/>
                  </a:lnTo>
                  <a:lnTo>
                    <a:pt x="10956" y="752690"/>
                  </a:lnTo>
                  <a:lnTo>
                    <a:pt x="4910" y="798764"/>
                  </a:lnTo>
                  <a:lnTo>
                    <a:pt x="1237" y="845545"/>
                  </a:lnTo>
                  <a:lnTo>
                    <a:pt x="0" y="892971"/>
                  </a:lnTo>
                  <a:lnTo>
                    <a:pt x="1237" y="940396"/>
                  </a:lnTo>
                  <a:lnTo>
                    <a:pt x="4910" y="987177"/>
                  </a:lnTo>
                  <a:lnTo>
                    <a:pt x="10956" y="1033251"/>
                  </a:lnTo>
                  <a:lnTo>
                    <a:pt x="19313" y="1078557"/>
                  </a:lnTo>
                  <a:lnTo>
                    <a:pt x="29920" y="1123033"/>
                  </a:lnTo>
                  <a:lnTo>
                    <a:pt x="42715" y="1166617"/>
                  </a:lnTo>
                  <a:lnTo>
                    <a:pt x="57636" y="1209248"/>
                  </a:lnTo>
                  <a:lnTo>
                    <a:pt x="74621" y="1250864"/>
                  </a:lnTo>
                  <a:lnTo>
                    <a:pt x="93609" y="1291403"/>
                  </a:lnTo>
                  <a:lnTo>
                    <a:pt x="114538" y="1330804"/>
                  </a:lnTo>
                  <a:lnTo>
                    <a:pt x="137346" y="1369004"/>
                  </a:lnTo>
                  <a:lnTo>
                    <a:pt x="161972" y="1405943"/>
                  </a:lnTo>
                  <a:lnTo>
                    <a:pt x="188353" y="1441558"/>
                  </a:lnTo>
                  <a:lnTo>
                    <a:pt x="216429" y="1475787"/>
                  </a:lnTo>
                  <a:lnTo>
                    <a:pt x="246137" y="1508570"/>
                  </a:lnTo>
                  <a:lnTo>
                    <a:pt x="277415" y="1539844"/>
                  </a:lnTo>
                  <a:lnTo>
                    <a:pt x="310203" y="1569547"/>
                  </a:lnTo>
                  <a:lnTo>
                    <a:pt x="344437" y="1597618"/>
                  </a:lnTo>
                  <a:lnTo>
                    <a:pt x="380057" y="1623996"/>
                  </a:lnTo>
                  <a:lnTo>
                    <a:pt x="417001" y="1648618"/>
                  </a:lnTo>
                  <a:lnTo>
                    <a:pt x="455207" y="1671422"/>
                  </a:lnTo>
                  <a:lnTo>
                    <a:pt x="494613" y="1692348"/>
                  </a:lnTo>
                  <a:lnTo>
                    <a:pt x="535157" y="1711332"/>
                  </a:lnTo>
                  <a:lnTo>
                    <a:pt x="576778" y="1728315"/>
                  </a:lnTo>
                  <a:lnTo>
                    <a:pt x="619415" y="1743233"/>
                  </a:lnTo>
                  <a:lnTo>
                    <a:pt x="663004" y="1756026"/>
                  </a:lnTo>
                  <a:lnTo>
                    <a:pt x="707486" y="1766630"/>
                  </a:lnTo>
                  <a:lnTo>
                    <a:pt x="752797" y="1774986"/>
                  </a:lnTo>
                  <a:lnTo>
                    <a:pt x="798876" y="1781031"/>
                  </a:lnTo>
                  <a:lnTo>
                    <a:pt x="845662" y="1784703"/>
                  </a:lnTo>
                  <a:lnTo>
                    <a:pt x="893093" y="1785941"/>
                  </a:lnTo>
                  <a:lnTo>
                    <a:pt x="940523" y="1784703"/>
                  </a:lnTo>
                  <a:lnTo>
                    <a:pt x="987309" y="1781031"/>
                  </a:lnTo>
                  <a:lnTo>
                    <a:pt x="1033389" y="1774986"/>
                  </a:lnTo>
                  <a:lnTo>
                    <a:pt x="1078700" y="1766630"/>
                  </a:lnTo>
                  <a:lnTo>
                    <a:pt x="1123181" y="1756026"/>
                  </a:lnTo>
                  <a:lnTo>
                    <a:pt x="1166771" y="1743233"/>
                  </a:lnTo>
                  <a:lnTo>
                    <a:pt x="1209408" y="1728315"/>
                  </a:lnTo>
                  <a:lnTo>
                    <a:pt x="1251029" y="1711332"/>
                  </a:lnTo>
                  <a:lnTo>
                    <a:pt x="1291573" y="1692348"/>
                  </a:lnTo>
                  <a:lnTo>
                    <a:pt x="1330979" y="1671422"/>
                  </a:lnTo>
                  <a:lnTo>
                    <a:pt x="1369185" y="1648618"/>
                  </a:lnTo>
                  <a:lnTo>
                    <a:pt x="1406129" y="1623996"/>
                  </a:lnTo>
                  <a:lnTo>
                    <a:pt x="1441749" y="1597618"/>
                  </a:lnTo>
                  <a:lnTo>
                    <a:pt x="1475983" y="1569547"/>
                  </a:lnTo>
                  <a:lnTo>
                    <a:pt x="1508771" y="1539844"/>
                  </a:lnTo>
                  <a:lnTo>
                    <a:pt x="1540049" y="1508570"/>
                  </a:lnTo>
                  <a:lnTo>
                    <a:pt x="1569757" y="1475787"/>
                  </a:lnTo>
                  <a:lnTo>
                    <a:pt x="1597833" y="1441558"/>
                  </a:lnTo>
                  <a:lnTo>
                    <a:pt x="1624214" y="1405943"/>
                  </a:lnTo>
                  <a:lnTo>
                    <a:pt x="1648840" y="1369004"/>
                  </a:lnTo>
                  <a:lnTo>
                    <a:pt x="1671648" y="1330804"/>
                  </a:lnTo>
                  <a:lnTo>
                    <a:pt x="1692577" y="1291403"/>
                  </a:lnTo>
                  <a:lnTo>
                    <a:pt x="1711565" y="1250864"/>
                  </a:lnTo>
                  <a:lnTo>
                    <a:pt x="1728550" y="1209248"/>
                  </a:lnTo>
                  <a:lnTo>
                    <a:pt x="1743471" y="1166617"/>
                  </a:lnTo>
                  <a:lnTo>
                    <a:pt x="1756265" y="1123033"/>
                  </a:lnTo>
                  <a:lnTo>
                    <a:pt x="1766872" y="1078557"/>
                  </a:lnTo>
                  <a:lnTo>
                    <a:pt x="1775229" y="1033251"/>
                  </a:lnTo>
                  <a:lnTo>
                    <a:pt x="1781275" y="987177"/>
                  </a:lnTo>
                  <a:lnTo>
                    <a:pt x="1784948" y="940396"/>
                  </a:lnTo>
                  <a:lnTo>
                    <a:pt x="1786186" y="892971"/>
                  </a:lnTo>
                  <a:lnTo>
                    <a:pt x="1784948" y="845545"/>
                  </a:lnTo>
                  <a:lnTo>
                    <a:pt x="1781275" y="798764"/>
                  </a:lnTo>
                  <a:lnTo>
                    <a:pt x="1775229" y="752690"/>
                  </a:lnTo>
                  <a:lnTo>
                    <a:pt x="1766872" y="707384"/>
                  </a:lnTo>
                  <a:lnTo>
                    <a:pt x="1756265" y="662908"/>
                  </a:lnTo>
                  <a:lnTo>
                    <a:pt x="1743471" y="619324"/>
                  </a:lnTo>
                  <a:lnTo>
                    <a:pt x="1728550" y="576692"/>
                  </a:lnTo>
                  <a:lnTo>
                    <a:pt x="1711565" y="535076"/>
                  </a:lnTo>
                  <a:lnTo>
                    <a:pt x="1692577" y="494537"/>
                  </a:lnTo>
                  <a:lnTo>
                    <a:pt x="1671648" y="455137"/>
                  </a:lnTo>
                  <a:lnTo>
                    <a:pt x="1648840" y="416936"/>
                  </a:lnTo>
                  <a:lnTo>
                    <a:pt x="1624214" y="379998"/>
                  </a:lnTo>
                  <a:lnTo>
                    <a:pt x="1597833" y="344383"/>
                  </a:lnTo>
                  <a:lnTo>
                    <a:pt x="1569757" y="310153"/>
                  </a:lnTo>
                  <a:lnTo>
                    <a:pt x="1540049" y="277370"/>
                  </a:lnTo>
                  <a:lnTo>
                    <a:pt x="1508771" y="246097"/>
                  </a:lnTo>
                  <a:lnTo>
                    <a:pt x="1475983" y="216393"/>
                  </a:lnTo>
                  <a:lnTo>
                    <a:pt x="1441749" y="188322"/>
                  </a:lnTo>
                  <a:lnTo>
                    <a:pt x="1406129" y="161945"/>
                  </a:lnTo>
                  <a:lnTo>
                    <a:pt x="1369185" y="137323"/>
                  </a:lnTo>
                  <a:lnTo>
                    <a:pt x="1330979" y="114518"/>
                  </a:lnTo>
                  <a:lnTo>
                    <a:pt x="1291573" y="93593"/>
                  </a:lnTo>
                  <a:lnTo>
                    <a:pt x="1251029" y="74608"/>
                  </a:lnTo>
                  <a:lnTo>
                    <a:pt x="1209408" y="57626"/>
                  </a:lnTo>
                  <a:lnTo>
                    <a:pt x="1166771" y="42707"/>
                  </a:lnTo>
                  <a:lnTo>
                    <a:pt x="1123181" y="29915"/>
                  </a:lnTo>
                  <a:lnTo>
                    <a:pt x="1078700" y="19310"/>
                  </a:lnTo>
                  <a:lnTo>
                    <a:pt x="1033389" y="10954"/>
                  </a:lnTo>
                  <a:lnTo>
                    <a:pt x="987309" y="4909"/>
                  </a:lnTo>
                  <a:lnTo>
                    <a:pt x="940523" y="1237"/>
                  </a:lnTo>
                  <a:lnTo>
                    <a:pt x="89309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0112160" y="2652930"/>
              <a:ext cx="844550" cy="844550"/>
            </a:xfrm>
            <a:custGeom>
              <a:avLst/>
              <a:gdLst/>
              <a:ahLst/>
              <a:cxnLst/>
              <a:rect l="l" t="t" r="r" b="b"/>
              <a:pathLst>
                <a:path w="844550" h="844550">
                  <a:moveTo>
                    <a:pt x="422132" y="0"/>
                  </a:moveTo>
                  <a:lnTo>
                    <a:pt x="372902" y="2839"/>
                  </a:lnTo>
                  <a:lnTo>
                    <a:pt x="325339" y="11147"/>
                  </a:lnTo>
                  <a:lnTo>
                    <a:pt x="279762" y="24605"/>
                  </a:lnTo>
                  <a:lnTo>
                    <a:pt x="236487" y="42899"/>
                  </a:lnTo>
                  <a:lnTo>
                    <a:pt x="195830" y="65711"/>
                  </a:lnTo>
                  <a:lnTo>
                    <a:pt x="158108" y="92724"/>
                  </a:lnTo>
                  <a:lnTo>
                    <a:pt x="123637" y="123622"/>
                  </a:lnTo>
                  <a:lnTo>
                    <a:pt x="92736" y="158089"/>
                  </a:lnTo>
                  <a:lnTo>
                    <a:pt x="65719" y="195807"/>
                  </a:lnTo>
                  <a:lnTo>
                    <a:pt x="42905" y="236460"/>
                  </a:lnTo>
                  <a:lnTo>
                    <a:pt x="24609" y="279731"/>
                  </a:lnTo>
                  <a:lnTo>
                    <a:pt x="11148" y="325305"/>
                  </a:lnTo>
                  <a:lnTo>
                    <a:pt x="2839" y="372863"/>
                  </a:lnTo>
                  <a:lnTo>
                    <a:pt x="0" y="422090"/>
                  </a:lnTo>
                  <a:lnTo>
                    <a:pt x="2839" y="471314"/>
                  </a:lnTo>
                  <a:lnTo>
                    <a:pt x="11148" y="518871"/>
                  </a:lnTo>
                  <a:lnTo>
                    <a:pt x="24609" y="564443"/>
                  </a:lnTo>
                  <a:lnTo>
                    <a:pt x="42905" y="607714"/>
                  </a:lnTo>
                  <a:lnTo>
                    <a:pt x="65719" y="648367"/>
                  </a:lnTo>
                  <a:lnTo>
                    <a:pt x="92736" y="686085"/>
                  </a:lnTo>
                  <a:lnTo>
                    <a:pt x="123637" y="720552"/>
                  </a:lnTo>
                  <a:lnTo>
                    <a:pt x="158108" y="751452"/>
                  </a:lnTo>
                  <a:lnTo>
                    <a:pt x="195830" y="778466"/>
                  </a:lnTo>
                  <a:lnTo>
                    <a:pt x="236487" y="801279"/>
                  </a:lnTo>
                  <a:lnTo>
                    <a:pt x="279762" y="819574"/>
                  </a:lnTo>
                  <a:lnTo>
                    <a:pt x="325339" y="833033"/>
                  </a:lnTo>
                  <a:lnTo>
                    <a:pt x="372902" y="841341"/>
                  </a:lnTo>
                  <a:lnTo>
                    <a:pt x="422132" y="844181"/>
                  </a:lnTo>
                  <a:lnTo>
                    <a:pt x="471366" y="841341"/>
                  </a:lnTo>
                  <a:lnTo>
                    <a:pt x="518931" y="833033"/>
                  </a:lnTo>
                  <a:lnTo>
                    <a:pt x="564510" y="819574"/>
                  </a:lnTo>
                  <a:lnTo>
                    <a:pt x="607788" y="801279"/>
                  </a:lnTo>
                  <a:lnTo>
                    <a:pt x="648446" y="778466"/>
                  </a:lnTo>
                  <a:lnTo>
                    <a:pt x="686169" y="751452"/>
                  </a:lnTo>
                  <a:lnTo>
                    <a:pt x="720641" y="720552"/>
                  </a:lnTo>
                  <a:lnTo>
                    <a:pt x="751543" y="686085"/>
                  </a:lnTo>
                  <a:lnTo>
                    <a:pt x="778560" y="648367"/>
                  </a:lnTo>
                  <a:lnTo>
                    <a:pt x="801375" y="607714"/>
                  </a:lnTo>
                  <a:lnTo>
                    <a:pt x="819671" y="564443"/>
                  </a:lnTo>
                  <a:lnTo>
                    <a:pt x="833132" y="518871"/>
                  </a:lnTo>
                  <a:lnTo>
                    <a:pt x="841440" y="471314"/>
                  </a:lnTo>
                  <a:lnTo>
                    <a:pt x="844280" y="422090"/>
                  </a:lnTo>
                  <a:lnTo>
                    <a:pt x="841440" y="372866"/>
                  </a:lnTo>
                  <a:lnTo>
                    <a:pt x="833132" y="325310"/>
                  </a:lnTo>
                  <a:lnTo>
                    <a:pt x="819671" y="279738"/>
                  </a:lnTo>
                  <a:lnTo>
                    <a:pt x="801375" y="236467"/>
                  </a:lnTo>
                  <a:lnTo>
                    <a:pt x="778560" y="195814"/>
                  </a:lnTo>
                  <a:lnTo>
                    <a:pt x="751543" y="158095"/>
                  </a:lnTo>
                  <a:lnTo>
                    <a:pt x="720641" y="123628"/>
                  </a:lnTo>
                  <a:lnTo>
                    <a:pt x="686169" y="92729"/>
                  </a:lnTo>
                  <a:lnTo>
                    <a:pt x="648446" y="65715"/>
                  </a:lnTo>
                  <a:lnTo>
                    <a:pt x="607788" y="42902"/>
                  </a:lnTo>
                  <a:lnTo>
                    <a:pt x="564510" y="24607"/>
                  </a:lnTo>
                  <a:lnTo>
                    <a:pt x="518931" y="11147"/>
                  </a:lnTo>
                  <a:lnTo>
                    <a:pt x="471366" y="2839"/>
                  </a:lnTo>
                  <a:lnTo>
                    <a:pt x="422132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0112159" y="2652930"/>
              <a:ext cx="844550" cy="844550"/>
            </a:xfrm>
            <a:custGeom>
              <a:avLst/>
              <a:gdLst/>
              <a:ahLst/>
              <a:cxnLst/>
              <a:rect l="l" t="t" r="r" b="b"/>
              <a:pathLst>
                <a:path w="844550" h="844550">
                  <a:moveTo>
                    <a:pt x="844282" y="422091"/>
                  </a:moveTo>
                  <a:lnTo>
                    <a:pt x="841442" y="471315"/>
                  </a:lnTo>
                  <a:lnTo>
                    <a:pt x="833133" y="518871"/>
                  </a:lnTo>
                  <a:lnTo>
                    <a:pt x="819672" y="564443"/>
                  </a:lnTo>
                  <a:lnTo>
                    <a:pt x="801376" y="607714"/>
                  </a:lnTo>
                  <a:lnTo>
                    <a:pt x="778561" y="648367"/>
                  </a:lnTo>
                  <a:lnTo>
                    <a:pt x="751544" y="686086"/>
                  </a:lnTo>
                  <a:lnTo>
                    <a:pt x="720642" y="720553"/>
                  </a:lnTo>
                  <a:lnTo>
                    <a:pt x="686170" y="751452"/>
                  </a:lnTo>
                  <a:lnTo>
                    <a:pt x="648447" y="778467"/>
                  </a:lnTo>
                  <a:lnTo>
                    <a:pt x="607788" y="801279"/>
                  </a:lnTo>
                  <a:lnTo>
                    <a:pt x="564511" y="819574"/>
                  </a:lnTo>
                  <a:lnTo>
                    <a:pt x="518931" y="833034"/>
                  </a:lnTo>
                  <a:lnTo>
                    <a:pt x="471366" y="841342"/>
                  </a:lnTo>
                  <a:lnTo>
                    <a:pt x="422132" y="844182"/>
                  </a:lnTo>
                  <a:lnTo>
                    <a:pt x="372902" y="841342"/>
                  </a:lnTo>
                  <a:lnTo>
                    <a:pt x="325339" y="833034"/>
                  </a:lnTo>
                  <a:lnTo>
                    <a:pt x="279762" y="819574"/>
                  </a:lnTo>
                  <a:lnTo>
                    <a:pt x="236487" y="801279"/>
                  </a:lnTo>
                  <a:lnTo>
                    <a:pt x="195830" y="778467"/>
                  </a:lnTo>
                  <a:lnTo>
                    <a:pt x="158108" y="751452"/>
                  </a:lnTo>
                  <a:lnTo>
                    <a:pt x="123637" y="720553"/>
                  </a:lnTo>
                  <a:lnTo>
                    <a:pt x="92736" y="686086"/>
                  </a:lnTo>
                  <a:lnTo>
                    <a:pt x="65719" y="648367"/>
                  </a:lnTo>
                  <a:lnTo>
                    <a:pt x="42905" y="607714"/>
                  </a:lnTo>
                  <a:lnTo>
                    <a:pt x="24609" y="564443"/>
                  </a:lnTo>
                  <a:lnTo>
                    <a:pt x="11148" y="518871"/>
                  </a:lnTo>
                  <a:lnTo>
                    <a:pt x="2839" y="471315"/>
                  </a:lnTo>
                  <a:lnTo>
                    <a:pt x="0" y="422091"/>
                  </a:lnTo>
                  <a:lnTo>
                    <a:pt x="2839" y="372864"/>
                  </a:lnTo>
                  <a:lnTo>
                    <a:pt x="11148" y="325305"/>
                  </a:lnTo>
                  <a:lnTo>
                    <a:pt x="24609" y="279732"/>
                  </a:lnTo>
                  <a:lnTo>
                    <a:pt x="42905" y="236460"/>
                  </a:lnTo>
                  <a:lnTo>
                    <a:pt x="65719" y="195807"/>
                  </a:lnTo>
                  <a:lnTo>
                    <a:pt x="92736" y="158089"/>
                  </a:lnTo>
                  <a:lnTo>
                    <a:pt x="123637" y="123622"/>
                  </a:lnTo>
                  <a:lnTo>
                    <a:pt x="158108" y="92724"/>
                  </a:lnTo>
                  <a:lnTo>
                    <a:pt x="195830" y="65711"/>
                  </a:lnTo>
                  <a:lnTo>
                    <a:pt x="236487" y="42899"/>
                  </a:lnTo>
                  <a:lnTo>
                    <a:pt x="279762" y="24605"/>
                  </a:lnTo>
                  <a:lnTo>
                    <a:pt x="325339" y="11147"/>
                  </a:lnTo>
                  <a:lnTo>
                    <a:pt x="372902" y="2839"/>
                  </a:lnTo>
                  <a:lnTo>
                    <a:pt x="422132" y="0"/>
                  </a:lnTo>
                  <a:lnTo>
                    <a:pt x="471366" y="2839"/>
                  </a:lnTo>
                  <a:lnTo>
                    <a:pt x="518931" y="11147"/>
                  </a:lnTo>
                  <a:lnTo>
                    <a:pt x="564511" y="24607"/>
                  </a:lnTo>
                  <a:lnTo>
                    <a:pt x="607788" y="42902"/>
                  </a:lnTo>
                  <a:lnTo>
                    <a:pt x="648447" y="65715"/>
                  </a:lnTo>
                  <a:lnTo>
                    <a:pt x="686170" y="92729"/>
                  </a:lnTo>
                  <a:lnTo>
                    <a:pt x="720642" y="123629"/>
                  </a:lnTo>
                  <a:lnTo>
                    <a:pt x="751544" y="158096"/>
                  </a:lnTo>
                  <a:lnTo>
                    <a:pt x="778561" y="195814"/>
                  </a:lnTo>
                  <a:lnTo>
                    <a:pt x="801376" y="236467"/>
                  </a:lnTo>
                  <a:lnTo>
                    <a:pt x="819672" y="279738"/>
                  </a:lnTo>
                  <a:lnTo>
                    <a:pt x="833133" y="325310"/>
                  </a:lnTo>
                  <a:lnTo>
                    <a:pt x="841442" y="372867"/>
                  </a:lnTo>
                  <a:lnTo>
                    <a:pt x="844282" y="422091"/>
                  </a:lnTo>
                  <a:close/>
                </a:path>
              </a:pathLst>
            </a:custGeom>
            <a:ln w="4938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0533351" y="2652928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5">
                  <a:moveTo>
                    <a:pt x="0" y="0"/>
                  </a:moveTo>
                  <a:lnTo>
                    <a:pt x="0" y="842289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0533351" y="2652928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w="0" h="842645">
                  <a:moveTo>
                    <a:pt x="0" y="0"/>
                  </a:moveTo>
                  <a:lnTo>
                    <a:pt x="0" y="842289"/>
                  </a:lnTo>
                </a:path>
              </a:pathLst>
            </a:custGeom>
            <a:ln w="3292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0153892" y="2878679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4" h="0">
                  <a:moveTo>
                    <a:pt x="755762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10153892" y="2878679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4" h="0">
                  <a:moveTo>
                    <a:pt x="0" y="0"/>
                  </a:moveTo>
                  <a:lnTo>
                    <a:pt x="755762" y="0"/>
                  </a:lnTo>
                </a:path>
              </a:pathLst>
            </a:custGeom>
            <a:ln w="32920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10110260" y="3072169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 h="0">
                  <a:moveTo>
                    <a:pt x="842388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10110260" y="3072169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 h="0">
                  <a:moveTo>
                    <a:pt x="0" y="0"/>
                  </a:moveTo>
                  <a:lnTo>
                    <a:pt x="842388" y="0"/>
                  </a:lnTo>
                </a:path>
              </a:pathLst>
            </a:custGeom>
            <a:ln w="32920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10151996" y="3261880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 h="0">
                  <a:moveTo>
                    <a:pt x="757014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10151996" y="3261880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 h="0">
                  <a:moveTo>
                    <a:pt x="0" y="0"/>
                  </a:moveTo>
                  <a:lnTo>
                    <a:pt x="757014" y="0"/>
                  </a:lnTo>
                </a:path>
              </a:pathLst>
            </a:custGeom>
            <a:ln w="32920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10318955" y="2657966"/>
              <a:ext cx="208915" cy="836930"/>
            </a:xfrm>
            <a:custGeom>
              <a:avLst/>
              <a:gdLst/>
              <a:ahLst/>
              <a:cxnLst/>
              <a:rect l="l" t="t" r="r" b="b"/>
              <a:pathLst>
                <a:path w="208915" h="836929">
                  <a:moveTo>
                    <a:pt x="207000" y="836874"/>
                  </a:moveTo>
                  <a:lnTo>
                    <a:pt x="171089" y="809414"/>
                  </a:lnTo>
                  <a:lnTo>
                    <a:pt x="137882" y="777991"/>
                  </a:lnTo>
                  <a:lnTo>
                    <a:pt x="107634" y="742898"/>
                  </a:lnTo>
                  <a:lnTo>
                    <a:pt x="80598" y="704426"/>
                  </a:lnTo>
                  <a:lnTo>
                    <a:pt x="57026" y="662866"/>
                  </a:lnTo>
                  <a:lnTo>
                    <a:pt x="37172" y="618509"/>
                  </a:lnTo>
                  <a:lnTo>
                    <a:pt x="21289" y="571647"/>
                  </a:lnTo>
                  <a:lnTo>
                    <a:pt x="9630" y="522572"/>
                  </a:lnTo>
                  <a:lnTo>
                    <a:pt x="2449" y="471575"/>
                  </a:lnTo>
                  <a:lnTo>
                    <a:pt x="0" y="418947"/>
                  </a:lnTo>
                  <a:lnTo>
                    <a:pt x="2469" y="366112"/>
                  </a:lnTo>
                  <a:lnTo>
                    <a:pt x="9707" y="314921"/>
                  </a:lnTo>
                  <a:lnTo>
                    <a:pt x="21457" y="265670"/>
                  </a:lnTo>
                  <a:lnTo>
                    <a:pt x="37462" y="218653"/>
                  </a:lnTo>
                  <a:lnTo>
                    <a:pt x="57466" y="174166"/>
                  </a:lnTo>
                  <a:lnTo>
                    <a:pt x="81213" y="132503"/>
                  </a:lnTo>
                  <a:lnTo>
                    <a:pt x="108446" y="93960"/>
                  </a:lnTo>
                  <a:lnTo>
                    <a:pt x="138909" y="58831"/>
                  </a:lnTo>
                  <a:lnTo>
                    <a:pt x="172345" y="27413"/>
                  </a:lnTo>
                  <a:lnTo>
                    <a:pt x="208498" y="0"/>
                  </a:lnTo>
                </a:path>
              </a:pathLst>
            </a:custGeom>
            <a:ln w="3292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10538798" y="2658055"/>
              <a:ext cx="208915" cy="836930"/>
            </a:xfrm>
            <a:custGeom>
              <a:avLst/>
              <a:gdLst/>
              <a:ahLst/>
              <a:cxnLst/>
              <a:rect l="l" t="t" r="r" b="b"/>
              <a:pathLst>
                <a:path w="208915" h="836929">
                  <a:moveTo>
                    <a:pt x="1514" y="836874"/>
                  </a:moveTo>
                  <a:lnTo>
                    <a:pt x="37421" y="809410"/>
                  </a:lnTo>
                  <a:lnTo>
                    <a:pt x="70625" y="777985"/>
                  </a:lnTo>
                  <a:lnTo>
                    <a:pt x="100872" y="742891"/>
                  </a:lnTo>
                  <a:lnTo>
                    <a:pt x="127909" y="704419"/>
                  </a:lnTo>
                  <a:lnTo>
                    <a:pt x="151482" y="662860"/>
                  </a:lnTo>
                  <a:lnTo>
                    <a:pt x="171337" y="618504"/>
                  </a:lnTo>
                  <a:lnTo>
                    <a:pt x="187222" y="571644"/>
                  </a:lnTo>
                  <a:lnTo>
                    <a:pt x="198882" y="522571"/>
                  </a:lnTo>
                  <a:lnTo>
                    <a:pt x="206064" y="471574"/>
                  </a:lnTo>
                  <a:lnTo>
                    <a:pt x="208514" y="418947"/>
                  </a:lnTo>
                  <a:lnTo>
                    <a:pt x="206044" y="366112"/>
                  </a:lnTo>
                  <a:lnTo>
                    <a:pt x="198805" y="314921"/>
                  </a:lnTo>
                  <a:lnTo>
                    <a:pt x="187053" y="265670"/>
                  </a:lnTo>
                  <a:lnTo>
                    <a:pt x="171046" y="218653"/>
                  </a:lnTo>
                  <a:lnTo>
                    <a:pt x="151039" y="174166"/>
                  </a:lnTo>
                  <a:lnTo>
                    <a:pt x="127290" y="132503"/>
                  </a:lnTo>
                  <a:lnTo>
                    <a:pt x="100055" y="93960"/>
                  </a:lnTo>
                  <a:lnTo>
                    <a:pt x="69590" y="58831"/>
                  </a:lnTo>
                  <a:lnTo>
                    <a:pt x="36153" y="27413"/>
                  </a:lnTo>
                  <a:lnTo>
                    <a:pt x="0" y="0"/>
                  </a:lnTo>
                </a:path>
              </a:pathLst>
            </a:custGeom>
            <a:ln w="3292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9916923" y="3002088"/>
              <a:ext cx="614045" cy="636270"/>
            </a:xfrm>
            <a:custGeom>
              <a:avLst/>
              <a:gdLst/>
              <a:ahLst/>
              <a:cxnLst/>
              <a:rect l="l" t="t" r="r" b="b"/>
              <a:pathLst>
                <a:path w="614045" h="636270">
                  <a:moveTo>
                    <a:pt x="306712" y="0"/>
                  </a:moveTo>
                  <a:lnTo>
                    <a:pt x="267660" y="5376"/>
                  </a:lnTo>
                  <a:lnTo>
                    <a:pt x="231690" y="20904"/>
                  </a:lnTo>
                  <a:lnTo>
                    <a:pt x="200347" y="45678"/>
                  </a:lnTo>
                  <a:lnTo>
                    <a:pt x="175177" y="78794"/>
                  </a:lnTo>
                  <a:lnTo>
                    <a:pt x="158616" y="118900"/>
                  </a:lnTo>
                  <a:lnTo>
                    <a:pt x="153417" y="162626"/>
                  </a:lnTo>
                  <a:lnTo>
                    <a:pt x="159578" y="209807"/>
                  </a:lnTo>
                  <a:lnTo>
                    <a:pt x="177095" y="260280"/>
                  </a:lnTo>
                  <a:lnTo>
                    <a:pt x="205962" y="313880"/>
                  </a:lnTo>
                  <a:lnTo>
                    <a:pt x="217662" y="334303"/>
                  </a:lnTo>
                  <a:lnTo>
                    <a:pt x="224916" y="352416"/>
                  </a:lnTo>
                  <a:lnTo>
                    <a:pt x="227661" y="368223"/>
                  </a:lnTo>
                  <a:lnTo>
                    <a:pt x="225832" y="381730"/>
                  </a:lnTo>
                  <a:lnTo>
                    <a:pt x="214695" y="398944"/>
                  </a:lnTo>
                  <a:lnTo>
                    <a:pt x="195705" y="413077"/>
                  </a:lnTo>
                  <a:lnTo>
                    <a:pt x="172086" y="424897"/>
                  </a:lnTo>
                  <a:lnTo>
                    <a:pt x="120643" y="446219"/>
                  </a:lnTo>
                  <a:lnTo>
                    <a:pt x="108858" y="451840"/>
                  </a:lnTo>
                  <a:lnTo>
                    <a:pt x="64457" y="481978"/>
                  </a:lnTo>
                  <a:lnTo>
                    <a:pt x="36251" y="509958"/>
                  </a:lnTo>
                  <a:lnTo>
                    <a:pt x="14592" y="544237"/>
                  </a:lnTo>
                  <a:lnTo>
                    <a:pt x="328" y="587319"/>
                  </a:lnTo>
                  <a:lnTo>
                    <a:pt x="0" y="595820"/>
                  </a:lnTo>
                  <a:lnTo>
                    <a:pt x="2748" y="603417"/>
                  </a:lnTo>
                  <a:lnTo>
                    <a:pt x="44805" y="619525"/>
                  </a:lnTo>
                  <a:lnTo>
                    <a:pt x="137076" y="630266"/>
                  </a:lnTo>
                  <a:lnTo>
                    <a:pt x="211319" y="634349"/>
                  </a:lnTo>
                  <a:lnTo>
                    <a:pt x="306712" y="635976"/>
                  </a:lnTo>
                  <a:lnTo>
                    <a:pt x="380113" y="635031"/>
                  </a:lnTo>
                  <a:lnTo>
                    <a:pt x="441428" y="632542"/>
                  </a:lnTo>
                  <a:lnTo>
                    <a:pt x="491423" y="629025"/>
                  </a:lnTo>
                  <a:lnTo>
                    <a:pt x="530866" y="624997"/>
                  </a:lnTo>
                  <a:lnTo>
                    <a:pt x="581159" y="617120"/>
                  </a:lnTo>
                  <a:lnTo>
                    <a:pt x="613459" y="595820"/>
                  </a:lnTo>
                  <a:lnTo>
                    <a:pt x="613130" y="587319"/>
                  </a:lnTo>
                  <a:lnTo>
                    <a:pt x="598868" y="544237"/>
                  </a:lnTo>
                  <a:lnTo>
                    <a:pt x="577217" y="509958"/>
                  </a:lnTo>
                  <a:lnTo>
                    <a:pt x="549022" y="481978"/>
                  </a:lnTo>
                  <a:lnTo>
                    <a:pt x="515128" y="457793"/>
                  </a:lnTo>
                  <a:lnTo>
                    <a:pt x="467123" y="435176"/>
                  </a:lnTo>
                  <a:lnTo>
                    <a:pt x="441689" y="424897"/>
                  </a:lnTo>
                  <a:lnTo>
                    <a:pt x="417863" y="413077"/>
                  </a:lnTo>
                  <a:lnTo>
                    <a:pt x="398797" y="398944"/>
                  </a:lnTo>
                  <a:lnTo>
                    <a:pt x="387643" y="381730"/>
                  </a:lnTo>
                  <a:lnTo>
                    <a:pt x="386213" y="368223"/>
                  </a:lnTo>
                  <a:lnTo>
                    <a:pt x="389157" y="352416"/>
                  </a:lnTo>
                  <a:lnTo>
                    <a:pt x="396472" y="334303"/>
                  </a:lnTo>
                  <a:lnTo>
                    <a:pt x="408155" y="313880"/>
                  </a:lnTo>
                  <a:lnTo>
                    <a:pt x="436716" y="260280"/>
                  </a:lnTo>
                  <a:lnTo>
                    <a:pt x="454047" y="209807"/>
                  </a:lnTo>
                  <a:lnTo>
                    <a:pt x="460120" y="162626"/>
                  </a:lnTo>
                  <a:lnTo>
                    <a:pt x="454907" y="118900"/>
                  </a:lnTo>
                  <a:lnTo>
                    <a:pt x="438379" y="78794"/>
                  </a:lnTo>
                  <a:lnTo>
                    <a:pt x="413253" y="45678"/>
                  </a:lnTo>
                  <a:lnTo>
                    <a:pt x="382035" y="20904"/>
                  </a:lnTo>
                  <a:lnTo>
                    <a:pt x="346072" y="5376"/>
                  </a:lnTo>
                  <a:lnTo>
                    <a:pt x="30671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9875816" y="3031487"/>
              <a:ext cx="614045" cy="636270"/>
            </a:xfrm>
            <a:custGeom>
              <a:avLst/>
              <a:gdLst/>
              <a:ahLst/>
              <a:cxnLst/>
              <a:rect l="l" t="t" r="r" b="b"/>
              <a:pathLst>
                <a:path w="614045" h="636270">
                  <a:moveTo>
                    <a:pt x="306697" y="0"/>
                  </a:moveTo>
                  <a:lnTo>
                    <a:pt x="267647" y="5379"/>
                  </a:lnTo>
                  <a:lnTo>
                    <a:pt x="231681" y="20912"/>
                  </a:lnTo>
                  <a:lnTo>
                    <a:pt x="200338" y="45693"/>
                  </a:lnTo>
                  <a:lnTo>
                    <a:pt x="175160" y="78812"/>
                  </a:lnTo>
                  <a:lnTo>
                    <a:pt x="158605" y="118909"/>
                  </a:lnTo>
                  <a:lnTo>
                    <a:pt x="153409" y="162630"/>
                  </a:lnTo>
                  <a:lnTo>
                    <a:pt x="159570" y="209809"/>
                  </a:lnTo>
                  <a:lnTo>
                    <a:pt x="177088" y="260281"/>
                  </a:lnTo>
                  <a:lnTo>
                    <a:pt x="205962" y="313881"/>
                  </a:lnTo>
                  <a:lnTo>
                    <a:pt x="217662" y="334313"/>
                  </a:lnTo>
                  <a:lnTo>
                    <a:pt x="224916" y="352429"/>
                  </a:lnTo>
                  <a:lnTo>
                    <a:pt x="227661" y="368234"/>
                  </a:lnTo>
                  <a:lnTo>
                    <a:pt x="225832" y="381731"/>
                  </a:lnTo>
                  <a:lnTo>
                    <a:pt x="214695" y="398945"/>
                  </a:lnTo>
                  <a:lnTo>
                    <a:pt x="195706" y="413077"/>
                  </a:lnTo>
                  <a:lnTo>
                    <a:pt x="172086" y="424897"/>
                  </a:lnTo>
                  <a:lnTo>
                    <a:pt x="120634" y="446228"/>
                  </a:lnTo>
                  <a:lnTo>
                    <a:pt x="108849" y="451850"/>
                  </a:lnTo>
                  <a:lnTo>
                    <a:pt x="64443" y="481985"/>
                  </a:lnTo>
                  <a:lnTo>
                    <a:pt x="36243" y="509960"/>
                  </a:lnTo>
                  <a:lnTo>
                    <a:pt x="14590" y="544237"/>
                  </a:lnTo>
                  <a:lnTo>
                    <a:pt x="328" y="587320"/>
                  </a:lnTo>
                  <a:lnTo>
                    <a:pt x="0" y="595821"/>
                  </a:lnTo>
                  <a:lnTo>
                    <a:pt x="2748" y="603418"/>
                  </a:lnTo>
                  <a:lnTo>
                    <a:pt x="44805" y="619526"/>
                  </a:lnTo>
                  <a:lnTo>
                    <a:pt x="137071" y="630266"/>
                  </a:lnTo>
                  <a:lnTo>
                    <a:pt x="211310" y="634349"/>
                  </a:lnTo>
                  <a:lnTo>
                    <a:pt x="306697" y="635976"/>
                  </a:lnTo>
                  <a:lnTo>
                    <a:pt x="380104" y="635031"/>
                  </a:lnTo>
                  <a:lnTo>
                    <a:pt x="441417" y="632542"/>
                  </a:lnTo>
                  <a:lnTo>
                    <a:pt x="491409" y="629025"/>
                  </a:lnTo>
                  <a:lnTo>
                    <a:pt x="530850" y="624997"/>
                  </a:lnTo>
                  <a:lnTo>
                    <a:pt x="581145" y="617121"/>
                  </a:lnTo>
                  <a:lnTo>
                    <a:pt x="613459" y="595821"/>
                  </a:lnTo>
                  <a:lnTo>
                    <a:pt x="613130" y="587320"/>
                  </a:lnTo>
                  <a:lnTo>
                    <a:pt x="598866" y="544237"/>
                  </a:lnTo>
                  <a:lnTo>
                    <a:pt x="577209" y="509960"/>
                  </a:lnTo>
                  <a:lnTo>
                    <a:pt x="549008" y="481985"/>
                  </a:lnTo>
                  <a:lnTo>
                    <a:pt x="515113" y="457810"/>
                  </a:lnTo>
                  <a:lnTo>
                    <a:pt x="467107" y="435176"/>
                  </a:lnTo>
                  <a:lnTo>
                    <a:pt x="441682" y="424897"/>
                  </a:lnTo>
                  <a:lnTo>
                    <a:pt x="417862" y="413077"/>
                  </a:lnTo>
                  <a:lnTo>
                    <a:pt x="398797" y="398945"/>
                  </a:lnTo>
                  <a:lnTo>
                    <a:pt x="387643" y="381731"/>
                  </a:lnTo>
                  <a:lnTo>
                    <a:pt x="386213" y="368234"/>
                  </a:lnTo>
                  <a:lnTo>
                    <a:pt x="389157" y="352429"/>
                  </a:lnTo>
                  <a:lnTo>
                    <a:pt x="396472" y="334313"/>
                  </a:lnTo>
                  <a:lnTo>
                    <a:pt x="408154" y="313881"/>
                  </a:lnTo>
                  <a:lnTo>
                    <a:pt x="436709" y="260281"/>
                  </a:lnTo>
                  <a:lnTo>
                    <a:pt x="454039" y="209809"/>
                  </a:lnTo>
                  <a:lnTo>
                    <a:pt x="460113" y="162630"/>
                  </a:lnTo>
                  <a:lnTo>
                    <a:pt x="454898" y="118909"/>
                  </a:lnTo>
                  <a:lnTo>
                    <a:pt x="438364" y="78812"/>
                  </a:lnTo>
                  <a:lnTo>
                    <a:pt x="413246" y="45693"/>
                  </a:lnTo>
                  <a:lnTo>
                    <a:pt x="382031" y="20912"/>
                  </a:lnTo>
                  <a:lnTo>
                    <a:pt x="346065" y="5379"/>
                  </a:lnTo>
                  <a:lnTo>
                    <a:pt x="306697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 txBox="1"/>
          <p:nvPr/>
        </p:nvSpPr>
        <p:spPr>
          <a:xfrm rot="18960000">
            <a:off x="7429826" y="5118858"/>
            <a:ext cx="1756566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50"/>
              </a:lnSpc>
            </a:pPr>
            <a:r>
              <a:rPr dirty="0" baseline="-4273" sz="1950" spc="-15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baseline="-4273" sz="1950" spc="-4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Edit</a:t>
            </a:r>
            <a:r>
              <a:rPr dirty="0" baseline="2136" sz="1950" spc="-15">
                <a:solidFill>
                  <a:srgbClr val="4D72AD"/>
                </a:solidFill>
                <a:latin typeface="Myriad Pro"/>
                <a:cs typeface="Myriad Pro"/>
              </a:rPr>
              <a:t>or</a:t>
            </a:r>
            <a:r>
              <a:rPr dirty="0" baseline="2136" sz="1950" spc="-3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136" sz="1950" spc="-15">
                <a:solidFill>
                  <a:srgbClr val="4D72AD"/>
                </a:solidFill>
                <a:latin typeface="Myriad Pro"/>
                <a:cs typeface="Myriad Pro"/>
              </a:rPr>
              <a:t>(In</a:t>
            </a:r>
            <a:r>
              <a:rPr dirty="0" baseline="4273" sz="1950" spc="-15">
                <a:solidFill>
                  <a:srgbClr val="4D72AD"/>
                </a:solidFill>
                <a:latin typeface="Myriad Pro"/>
                <a:cs typeface="Myriad Pro"/>
              </a:rPr>
              <a:t>tern)</a:t>
            </a:r>
            <a:endParaRPr baseline="4273" sz="1950">
              <a:latin typeface="Myriad Pro"/>
              <a:cs typeface="Myriad Pro"/>
            </a:endParaRPr>
          </a:p>
        </p:txBody>
      </p:sp>
      <p:sp>
        <p:nvSpPr>
          <p:cNvPr id="85" name="object 85" descr=""/>
          <p:cNvSpPr/>
          <p:nvPr/>
        </p:nvSpPr>
        <p:spPr>
          <a:xfrm>
            <a:off x="3317608" y="4185373"/>
            <a:ext cx="2468880" cy="2073910"/>
          </a:xfrm>
          <a:custGeom>
            <a:avLst/>
            <a:gdLst/>
            <a:ahLst/>
            <a:cxnLst/>
            <a:rect l="l" t="t" r="r" b="b"/>
            <a:pathLst>
              <a:path w="2468879" h="2073910">
                <a:moveTo>
                  <a:pt x="1891830" y="1806790"/>
                </a:moveTo>
                <a:lnTo>
                  <a:pt x="1888756" y="1797875"/>
                </a:lnTo>
                <a:lnTo>
                  <a:pt x="1880908" y="1787867"/>
                </a:lnTo>
                <a:lnTo>
                  <a:pt x="200634" y="107861"/>
                </a:lnTo>
                <a:lnTo>
                  <a:pt x="191833" y="96888"/>
                </a:lnTo>
                <a:lnTo>
                  <a:pt x="186651" y="85864"/>
                </a:lnTo>
                <a:lnTo>
                  <a:pt x="185496" y="76060"/>
                </a:lnTo>
                <a:lnTo>
                  <a:pt x="188772" y="68770"/>
                </a:lnTo>
                <a:lnTo>
                  <a:pt x="244716" y="12814"/>
                </a:lnTo>
                <a:lnTo>
                  <a:pt x="248145" y="7594"/>
                </a:lnTo>
                <a:lnTo>
                  <a:pt x="247408" y="3441"/>
                </a:lnTo>
                <a:lnTo>
                  <a:pt x="242849" y="762"/>
                </a:lnTo>
                <a:lnTo>
                  <a:pt x="234784" y="0"/>
                </a:lnTo>
                <a:lnTo>
                  <a:pt x="30988" y="6642"/>
                </a:lnTo>
                <a:lnTo>
                  <a:pt x="0" y="234746"/>
                </a:lnTo>
                <a:lnTo>
                  <a:pt x="774" y="242824"/>
                </a:lnTo>
                <a:lnTo>
                  <a:pt x="3441" y="247383"/>
                </a:lnTo>
                <a:lnTo>
                  <a:pt x="7594" y="248119"/>
                </a:lnTo>
                <a:lnTo>
                  <a:pt x="12814" y="244716"/>
                </a:lnTo>
                <a:lnTo>
                  <a:pt x="68770" y="188747"/>
                </a:lnTo>
                <a:lnTo>
                  <a:pt x="76073" y="185483"/>
                </a:lnTo>
                <a:lnTo>
                  <a:pt x="85864" y="186639"/>
                </a:lnTo>
                <a:lnTo>
                  <a:pt x="96888" y="191808"/>
                </a:lnTo>
                <a:lnTo>
                  <a:pt x="107835" y="200634"/>
                </a:lnTo>
                <a:lnTo>
                  <a:pt x="1788109" y="1880654"/>
                </a:lnTo>
                <a:lnTo>
                  <a:pt x="1798104" y="1888502"/>
                </a:lnTo>
                <a:lnTo>
                  <a:pt x="1807019" y="1891576"/>
                </a:lnTo>
                <a:lnTo>
                  <a:pt x="1814715" y="1890610"/>
                </a:lnTo>
                <a:lnTo>
                  <a:pt x="1821027" y="1886381"/>
                </a:lnTo>
                <a:lnTo>
                  <a:pt x="1886635" y="1820811"/>
                </a:lnTo>
                <a:lnTo>
                  <a:pt x="1890864" y="1814487"/>
                </a:lnTo>
                <a:lnTo>
                  <a:pt x="1891830" y="1806790"/>
                </a:lnTo>
                <a:close/>
              </a:path>
              <a:path w="2468879" h="2073910">
                <a:moveTo>
                  <a:pt x="2468829" y="1838718"/>
                </a:moveTo>
                <a:lnTo>
                  <a:pt x="2468067" y="1830641"/>
                </a:lnTo>
                <a:lnTo>
                  <a:pt x="2465400" y="1826069"/>
                </a:lnTo>
                <a:lnTo>
                  <a:pt x="2461247" y="1825332"/>
                </a:lnTo>
                <a:lnTo>
                  <a:pt x="2456040" y="1828761"/>
                </a:lnTo>
                <a:lnTo>
                  <a:pt x="2400058" y="1884705"/>
                </a:lnTo>
                <a:lnTo>
                  <a:pt x="2392756" y="1887982"/>
                </a:lnTo>
                <a:lnTo>
                  <a:pt x="2382964" y="1886826"/>
                </a:lnTo>
                <a:lnTo>
                  <a:pt x="2371941" y="1881644"/>
                </a:lnTo>
                <a:lnTo>
                  <a:pt x="2360993" y="1872830"/>
                </a:lnTo>
                <a:lnTo>
                  <a:pt x="680758" y="192811"/>
                </a:lnTo>
                <a:lnTo>
                  <a:pt x="670737" y="184962"/>
                </a:lnTo>
                <a:lnTo>
                  <a:pt x="661809" y="181902"/>
                </a:lnTo>
                <a:lnTo>
                  <a:pt x="654113" y="182854"/>
                </a:lnTo>
                <a:lnTo>
                  <a:pt x="647801" y="187071"/>
                </a:lnTo>
                <a:lnTo>
                  <a:pt x="582193" y="252653"/>
                </a:lnTo>
                <a:lnTo>
                  <a:pt x="577964" y="258978"/>
                </a:lnTo>
                <a:lnTo>
                  <a:pt x="576999" y="266674"/>
                </a:lnTo>
                <a:lnTo>
                  <a:pt x="580085" y="275590"/>
                </a:lnTo>
                <a:lnTo>
                  <a:pt x="587959" y="285597"/>
                </a:lnTo>
                <a:lnTo>
                  <a:pt x="2268194" y="1965604"/>
                </a:lnTo>
                <a:lnTo>
                  <a:pt x="2276995" y="1976564"/>
                </a:lnTo>
                <a:lnTo>
                  <a:pt x="2282177" y="1987588"/>
                </a:lnTo>
                <a:lnTo>
                  <a:pt x="2283333" y="1997392"/>
                </a:lnTo>
                <a:lnTo>
                  <a:pt x="2280056" y="2004682"/>
                </a:lnTo>
                <a:lnTo>
                  <a:pt x="2224113" y="2060638"/>
                </a:lnTo>
                <a:lnTo>
                  <a:pt x="2220696" y="2065858"/>
                </a:lnTo>
                <a:lnTo>
                  <a:pt x="2221433" y="2070023"/>
                </a:lnTo>
                <a:lnTo>
                  <a:pt x="2226005" y="2072690"/>
                </a:lnTo>
                <a:lnTo>
                  <a:pt x="2234082" y="2073452"/>
                </a:lnTo>
                <a:lnTo>
                  <a:pt x="2437866" y="2066810"/>
                </a:lnTo>
                <a:lnTo>
                  <a:pt x="2447074" y="2064651"/>
                </a:lnTo>
                <a:lnTo>
                  <a:pt x="2454719" y="2059343"/>
                </a:lnTo>
                <a:lnTo>
                  <a:pt x="2460028" y="2051685"/>
                </a:lnTo>
                <a:lnTo>
                  <a:pt x="2462187" y="2042477"/>
                </a:lnTo>
                <a:lnTo>
                  <a:pt x="2468829" y="1838718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 txBox="1"/>
          <p:nvPr/>
        </p:nvSpPr>
        <p:spPr>
          <a:xfrm rot="2640000">
            <a:off x="3437038" y="5301885"/>
            <a:ext cx="1520291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baseline="8547" sz="1950" spc="-15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baseline="8547" sz="1950" spc="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273" sz="1950" spc="-30">
                <a:solidFill>
                  <a:srgbClr val="4D72AD"/>
                </a:solidFill>
                <a:latin typeface="Myriad Pro"/>
                <a:cs typeface="Myriad Pro"/>
              </a:rPr>
              <a:t>Sit</a:t>
            </a:r>
            <a:r>
              <a:rPr dirty="0" baseline="2136" sz="1950" spc="-30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2136" sz="1950" spc="-6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136" sz="1950" spc="-15">
                <a:solidFill>
                  <a:srgbClr val="4D72AD"/>
                </a:solidFill>
                <a:latin typeface="Myriad Pro"/>
                <a:cs typeface="Myriad Pro"/>
              </a:rPr>
              <a:t>Visit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or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87" name="object 87" descr=""/>
          <p:cNvSpPr txBox="1"/>
          <p:nvPr/>
        </p:nvSpPr>
        <p:spPr>
          <a:xfrm rot="2640000">
            <a:off x="4284859" y="5153743"/>
            <a:ext cx="1520291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95"/>
              </a:lnSpc>
            </a:pPr>
            <a:r>
              <a:rPr dirty="0" baseline="8547" sz="1950" spc="-15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baseline="8547" sz="1950" spc="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273" sz="1950" spc="-30">
                <a:solidFill>
                  <a:srgbClr val="4D72AD"/>
                </a:solidFill>
                <a:latin typeface="Myriad Pro"/>
                <a:cs typeface="Myriad Pro"/>
              </a:rPr>
              <a:t>Sit</a:t>
            </a:r>
            <a:r>
              <a:rPr dirty="0" baseline="2136" sz="1950" spc="-30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2136" sz="1950" spc="-6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136" sz="1950" spc="-15">
                <a:solidFill>
                  <a:srgbClr val="4D72AD"/>
                </a:solidFill>
                <a:latin typeface="Myriad Pro"/>
                <a:cs typeface="Myriad Pro"/>
              </a:rPr>
              <a:t>Visit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or</a:t>
            </a:r>
            <a:endParaRPr sz="1300">
              <a:latin typeface="Myriad Pro"/>
              <a:cs typeface="Myriad Pro"/>
            </a:endParaRPr>
          </a:p>
        </p:txBody>
      </p:sp>
      <p:sp>
        <p:nvSpPr>
          <p:cNvPr id="88" name="object 88" descr=""/>
          <p:cNvSpPr txBox="1"/>
          <p:nvPr/>
        </p:nvSpPr>
        <p:spPr>
          <a:xfrm rot="18960000">
            <a:off x="8244723" y="5250540"/>
            <a:ext cx="1756566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50"/>
              </a:lnSpc>
            </a:pPr>
            <a:r>
              <a:rPr dirty="0" baseline="-4273" sz="1950" spc="-15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baseline="-4273" sz="1950" spc="-4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300" spc="-10">
                <a:solidFill>
                  <a:srgbClr val="4D72AD"/>
                </a:solidFill>
                <a:latin typeface="Myriad Pro"/>
                <a:cs typeface="Myriad Pro"/>
              </a:rPr>
              <a:t>Edit</a:t>
            </a:r>
            <a:r>
              <a:rPr dirty="0" baseline="2136" sz="1950" spc="-15">
                <a:solidFill>
                  <a:srgbClr val="4D72AD"/>
                </a:solidFill>
                <a:latin typeface="Myriad Pro"/>
                <a:cs typeface="Myriad Pro"/>
              </a:rPr>
              <a:t>or</a:t>
            </a:r>
            <a:r>
              <a:rPr dirty="0" baseline="2136" sz="1950" spc="-3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136" sz="1950" spc="-15">
                <a:solidFill>
                  <a:srgbClr val="4D72AD"/>
                </a:solidFill>
                <a:latin typeface="Myriad Pro"/>
                <a:cs typeface="Myriad Pro"/>
              </a:rPr>
              <a:t>(In</a:t>
            </a:r>
            <a:r>
              <a:rPr dirty="0" baseline="4273" sz="1950" spc="-15">
                <a:solidFill>
                  <a:srgbClr val="4D72AD"/>
                </a:solidFill>
                <a:latin typeface="Myriad Pro"/>
                <a:cs typeface="Myriad Pro"/>
              </a:rPr>
              <a:t>tern)</a:t>
            </a:r>
            <a:endParaRPr baseline="4273" sz="195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10393" y="-127077"/>
            <a:ext cx="2265680" cy="38227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2300" spc="1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2300" spc="1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Publish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612070" y="229385"/>
            <a:ext cx="1462405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230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230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572853" y="5916153"/>
            <a:ext cx="1624330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Query</a:t>
            </a:r>
            <a:r>
              <a:rPr dirty="0" sz="2300" spc="6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Server</a:t>
            </a:r>
            <a:endParaRPr sz="2300">
              <a:latin typeface="Myriad Pro"/>
              <a:cs typeface="Myriad Pro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5027" y="0"/>
            <a:ext cx="8108788" cy="746828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283410" y="219479"/>
            <a:ext cx="1405890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Word2XML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27425" y="-109655"/>
            <a:ext cx="730885" cy="7385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17475" marR="5080" indent="-105410">
              <a:lnSpc>
                <a:spcPct val="101699"/>
              </a:lnSpc>
              <a:spcBef>
                <a:spcPts val="90"/>
              </a:spcBef>
            </a:pP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2300">
              <a:latin typeface="Myriad Pro"/>
              <a:cs typeface="Myriad Pro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155698" y="692999"/>
            <a:ext cx="4579620" cy="1611630"/>
            <a:chOff x="1155698" y="692999"/>
            <a:chExt cx="4579620" cy="1611630"/>
          </a:xfrm>
        </p:grpSpPr>
        <p:sp>
          <p:nvSpPr>
            <p:cNvPr id="9" name="object 9" descr=""/>
            <p:cNvSpPr/>
            <p:nvPr/>
          </p:nvSpPr>
          <p:spPr>
            <a:xfrm>
              <a:off x="1155698" y="692999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4" h="1611630">
                  <a:moveTo>
                    <a:pt x="805880" y="0"/>
                  </a:moveTo>
                  <a:lnTo>
                    <a:pt x="758529" y="1367"/>
                  </a:lnTo>
                  <a:lnTo>
                    <a:pt x="711898" y="5420"/>
                  </a:lnTo>
                  <a:lnTo>
                    <a:pt x="666064" y="12083"/>
                  </a:lnTo>
                  <a:lnTo>
                    <a:pt x="621101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7" y="63318"/>
                  </a:lnTo>
                  <a:lnTo>
                    <a:pt x="451477" y="81896"/>
                  </a:lnTo>
                  <a:lnTo>
                    <a:pt x="412006" y="102629"/>
                  </a:lnTo>
                  <a:lnTo>
                    <a:pt x="373860" y="125444"/>
                  </a:lnTo>
                  <a:lnTo>
                    <a:pt x="337114" y="150263"/>
                  </a:lnTo>
                  <a:lnTo>
                    <a:pt x="301845" y="177012"/>
                  </a:lnTo>
                  <a:lnTo>
                    <a:pt x="268128" y="205615"/>
                  </a:lnTo>
                  <a:lnTo>
                    <a:pt x="236039" y="235996"/>
                  </a:lnTo>
                  <a:lnTo>
                    <a:pt x="205652" y="268080"/>
                  </a:lnTo>
                  <a:lnTo>
                    <a:pt x="177044" y="301792"/>
                  </a:lnTo>
                  <a:lnTo>
                    <a:pt x="150291" y="337055"/>
                  </a:lnTo>
                  <a:lnTo>
                    <a:pt x="125467" y="373794"/>
                  </a:lnTo>
                  <a:lnTo>
                    <a:pt x="102649" y="411934"/>
                  </a:lnTo>
                  <a:lnTo>
                    <a:pt x="81911" y="451400"/>
                  </a:lnTo>
                  <a:lnTo>
                    <a:pt x="63330" y="492114"/>
                  </a:lnTo>
                  <a:lnTo>
                    <a:pt x="46982" y="534002"/>
                  </a:lnTo>
                  <a:lnTo>
                    <a:pt x="32941" y="576989"/>
                  </a:lnTo>
                  <a:lnTo>
                    <a:pt x="21284" y="620999"/>
                  </a:lnTo>
                  <a:lnTo>
                    <a:pt x="12085" y="665956"/>
                  </a:lnTo>
                  <a:lnTo>
                    <a:pt x="5421" y="711784"/>
                  </a:lnTo>
                  <a:lnTo>
                    <a:pt x="1368" y="758409"/>
                  </a:lnTo>
                  <a:lnTo>
                    <a:pt x="0" y="805754"/>
                  </a:lnTo>
                  <a:lnTo>
                    <a:pt x="1368" y="853099"/>
                  </a:lnTo>
                  <a:lnTo>
                    <a:pt x="5421" y="899723"/>
                  </a:lnTo>
                  <a:lnTo>
                    <a:pt x="12085" y="945552"/>
                  </a:lnTo>
                  <a:lnTo>
                    <a:pt x="21284" y="990508"/>
                  </a:lnTo>
                  <a:lnTo>
                    <a:pt x="32941" y="1034518"/>
                  </a:lnTo>
                  <a:lnTo>
                    <a:pt x="46982" y="1077505"/>
                  </a:lnTo>
                  <a:lnTo>
                    <a:pt x="63330" y="1119393"/>
                  </a:lnTo>
                  <a:lnTo>
                    <a:pt x="81911" y="1160108"/>
                  </a:lnTo>
                  <a:lnTo>
                    <a:pt x="102649" y="1199573"/>
                  </a:lnTo>
                  <a:lnTo>
                    <a:pt x="125467" y="1237713"/>
                  </a:lnTo>
                  <a:lnTo>
                    <a:pt x="150291" y="1274452"/>
                  </a:lnTo>
                  <a:lnTo>
                    <a:pt x="177044" y="1309715"/>
                  </a:lnTo>
                  <a:lnTo>
                    <a:pt x="205652" y="1343427"/>
                  </a:lnTo>
                  <a:lnTo>
                    <a:pt x="236039" y="1375511"/>
                  </a:lnTo>
                  <a:lnTo>
                    <a:pt x="268128" y="1405892"/>
                  </a:lnTo>
                  <a:lnTo>
                    <a:pt x="301845" y="1434495"/>
                  </a:lnTo>
                  <a:lnTo>
                    <a:pt x="337114" y="1461244"/>
                  </a:lnTo>
                  <a:lnTo>
                    <a:pt x="373860" y="1486064"/>
                  </a:lnTo>
                  <a:lnTo>
                    <a:pt x="412006" y="1508878"/>
                  </a:lnTo>
                  <a:lnTo>
                    <a:pt x="451477" y="1529611"/>
                  </a:lnTo>
                  <a:lnTo>
                    <a:pt x="492197" y="1548189"/>
                  </a:lnTo>
                  <a:lnTo>
                    <a:pt x="534092" y="1564534"/>
                  </a:lnTo>
                  <a:lnTo>
                    <a:pt x="577085" y="1578572"/>
                  </a:lnTo>
                  <a:lnTo>
                    <a:pt x="621101" y="1590227"/>
                  </a:lnTo>
                  <a:lnTo>
                    <a:pt x="666064" y="1599424"/>
                  </a:lnTo>
                  <a:lnTo>
                    <a:pt x="711898" y="1606087"/>
                  </a:lnTo>
                  <a:lnTo>
                    <a:pt x="758529" y="1610140"/>
                  </a:lnTo>
                  <a:lnTo>
                    <a:pt x="805880" y="1611508"/>
                  </a:lnTo>
                  <a:lnTo>
                    <a:pt x="853232" y="1610140"/>
                  </a:lnTo>
                  <a:lnTo>
                    <a:pt x="899864" y="1606087"/>
                  </a:lnTo>
                  <a:lnTo>
                    <a:pt x="945700" y="1599424"/>
                  </a:lnTo>
                  <a:lnTo>
                    <a:pt x="990664" y="1590227"/>
                  </a:lnTo>
                  <a:lnTo>
                    <a:pt x="1034680" y="1578572"/>
                  </a:lnTo>
                  <a:lnTo>
                    <a:pt x="1077674" y="1564534"/>
                  </a:lnTo>
                  <a:lnTo>
                    <a:pt x="1119570" y="1548189"/>
                  </a:lnTo>
                  <a:lnTo>
                    <a:pt x="1160291" y="1529611"/>
                  </a:lnTo>
                  <a:lnTo>
                    <a:pt x="1199763" y="1508878"/>
                  </a:lnTo>
                  <a:lnTo>
                    <a:pt x="1237910" y="1486064"/>
                  </a:lnTo>
                  <a:lnTo>
                    <a:pt x="1274656" y="1461244"/>
                  </a:lnTo>
                  <a:lnTo>
                    <a:pt x="1309925" y="1434495"/>
                  </a:lnTo>
                  <a:lnTo>
                    <a:pt x="1343643" y="1405892"/>
                  </a:lnTo>
                  <a:lnTo>
                    <a:pt x="1375732" y="1375511"/>
                  </a:lnTo>
                  <a:lnTo>
                    <a:pt x="1406119" y="1343427"/>
                  </a:lnTo>
                  <a:lnTo>
                    <a:pt x="1434727" y="1309715"/>
                  </a:lnTo>
                  <a:lnTo>
                    <a:pt x="1461481" y="1274452"/>
                  </a:lnTo>
                  <a:lnTo>
                    <a:pt x="1486305" y="1237713"/>
                  </a:lnTo>
                  <a:lnTo>
                    <a:pt x="1509124" y="1199573"/>
                  </a:lnTo>
                  <a:lnTo>
                    <a:pt x="1529861" y="1160108"/>
                  </a:lnTo>
                  <a:lnTo>
                    <a:pt x="1548442" y="1119393"/>
                  </a:lnTo>
                  <a:lnTo>
                    <a:pt x="1564791" y="1077505"/>
                  </a:lnTo>
                  <a:lnTo>
                    <a:pt x="1578832" y="1034518"/>
                  </a:lnTo>
                  <a:lnTo>
                    <a:pt x="1590489" y="990508"/>
                  </a:lnTo>
                  <a:lnTo>
                    <a:pt x="1599688" y="945552"/>
                  </a:lnTo>
                  <a:lnTo>
                    <a:pt x="1606351" y="899723"/>
                  </a:lnTo>
                  <a:lnTo>
                    <a:pt x="1610405" y="853099"/>
                  </a:lnTo>
                  <a:lnTo>
                    <a:pt x="1611773" y="805754"/>
                  </a:lnTo>
                  <a:lnTo>
                    <a:pt x="1610405" y="758409"/>
                  </a:lnTo>
                  <a:lnTo>
                    <a:pt x="1606351" y="711784"/>
                  </a:lnTo>
                  <a:lnTo>
                    <a:pt x="1599688" y="665956"/>
                  </a:lnTo>
                  <a:lnTo>
                    <a:pt x="1590489" y="620999"/>
                  </a:lnTo>
                  <a:lnTo>
                    <a:pt x="1578832" y="576989"/>
                  </a:lnTo>
                  <a:lnTo>
                    <a:pt x="1564791" y="534002"/>
                  </a:lnTo>
                  <a:lnTo>
                    <a:pt x="1548442" y="492114"/>
                  </a:lnTo>
                  <a:lnTo>
                    <a:pt x="1529861" y="451400"/>
                  </a:lnTo>
                  <a:lnTo>
                    <a:pt x="1509124" y="411934"/>
                  </a:lnTo>
                  <a:lnTo>
                    <a:pt x="1486305" y="373794"/>
                  </a:lnTo>
                  <a:lnTo>
                    <a:pt x="1461481" y="337055"/>
                  </a:lnTo>
                  <a:lnTo>
                    <a:pt x="1434727" y="301792"/>
                  </a:lnTo>
                  <a:lnTo>
                    <a:pt x="1406119" y="268080"/>
                  </a:lnTo>
                  <a:lnTo>
                    <a:pt x="1375732" y="235996"/>
                  </a:lnTo>
                  <a:lnTo>
                    <a:pt x="1343643" y="205615"/>
                  </a:lnTo>
                  <a:lnTo>
                    <a:pt x="1309925" y="177012"/>
                  </a:lnTo>
                  <a:lnTo>
                    <a:pt x="1274656" y="150263"/>
                  </a:lnTo>
                  <a:lnTo>
                    <a:pt x="1237910" y="125444"/>
                  </a:lnTo>
                  <a:lnTo>
                    <a:pt x="1199763" y="102629"/>
                  </a:lnTo>
                  <a:lnTo>
                    <a:pt x="1160291" y="81896"/>
                  </a:lnTo>
                  <a:lnTo>
                    <a:pt x="1119570" y="63318"/>
                  </a:lnTo>
                  <a:lnTo>
                    <a:pt x="1077674" y="46973"/>
                  </a:lnTo>
                  <a:lnTo>
                    <a:pt x="1034680" y="32935"/>
                  </a:lnTo>
                  <a:lnTo>
                    <a:pt x="990664" y="21280"/>
                  </a:lnTo>
                  <a:lnTo>
                    <a:pt x="945700" y="12083"/>
                  </a:lnTo>
                  <a:lnTo>
                    <a:pt x="899864" y="5420"/>
                  </a:lnTo>
                  <a:lnTo>
                    <a:pt x="853232" y="1367"/>
                  </a:lnTo>
                  <a:lnTo>
                    <a:pt x="805880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068037" y="1191785"/>
              <a:ext cx="471805" cy="628015"/>
            </a:xfrm>
            <a:custGeom>
              <a:avLst/>
              <a:gdLst/>
              <a:ahLst/>
              <a:cxnLst/>
              <a:rect l="l" t="t" r="r" b="b"/>
              <a:pathLst>
                <a:path w="471805" h="628014">
                  <a:moveTo>
                    <a:pt x="310720" y="0"/>
                  </a:moveTo>
                  <a:lnTo>
                    <a:pt x="3327" y="0"/>
                  </a:lnTo>
                  <a:lnTo>
                    <a:pt x="0" y="3312"/>
                  </a:lnTo>
                  <a:lnTo>
                    <a:pt x="0" y="624196"/>
                  </a:lnTo>
                  <a:lnTo>
                    <a:pt x="3327" y="627522"/>
                  </a:lnTo>
                  <a:lnTo>
                    <a:pt x="468316" y="627522"/>
                  </a:lnTo>
                  <a:lnTo>
                    <a:pt x="471643" y="624196"/>
                  </a:lnTo>
                  <a:lnTo>
                    <a:pt x="471643" y="161283"/>
                  </a:lnTo>
                  <a:lnTo>
                    <a:pt x="310720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378758" y="1192096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89" h="161290">
                  <a:moveTo>
                    <a:pt x="0" y="0"/>
                  </a:moveTo>
                  <a:lnTo>
                    <a:pt x="0" y="157957"/>
                  </a:lnTo>
                  <a:lnTo>
                    <a:pt x="3327" y="161284"/>
                  </a:lnTo>
                  <a:lnTo>
                    <a:pt x="160922" y="161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121877" y="1387969"/>
              <a:ext cx="349250" cy="260985"/>
            </a:xfrm>
            <a:custGeom>
              <a:avLst/>
              <a:gdLst/>
              <a:ahLst/>
              <a:cxnLst/>
              <a:rect l="l" t="t" r="r" b="b"/>
              <a:pathLst>
                <a:path w="349250" h="260985">
                  <a:moveTo>
                    <a:pt x="349097" y="236639"/>
                  </a:moveTo>
                  <a:lnTo>
                    <a:pt x="345770" y="233311"/>
                  </a:lnTo>
                  <a:lnTo>
                    <a:pt x="3327" y="233311"/>
                  </a:lnTo>
                  <a:lnTo>
                    <a:pt x="0" y="236639"/>
                  </a:lnTo>
                  <a:lnTo>
                    <a:pt x="0" y="257213"/>
                  </a:lnTo>
                  <a:lnTo>
                    <a:pt x="3327" y="260540"/>
                  </a:lnTo>
                  <a:lnTo>
                    <a:pt x="345770" y="260540"/>
                  </a:lnTo>
                  <a:lnTo>
                    <a:pt x="349097" y="257213"/>
                  </a:lnTo>
                  <a:lnTo>
                    <a:pt x="349097" y="253111"/>
                  </a:lnTo>
                  <a:lnTo>
                    <a:pt x="349097" y="236639"/>
                  </a:lnTo>
                  <a:close/>
                </a:path>
                <a:path w="349250" h="260985">
                  <a:moveTo>
                    <a:pt x="349097" y="158864"/>
                  </a:moveTo>
                  <a:lnTo>
                    <a:pt x="345770" y="155536"/>
                  </a:lnTo>
                  <a:lnTo>
                    <a:pt x="3327" y="155536"/>
                  </a:lnTo>
                  <a:lnTo>
                    <a:pt x="0" y="158864"/>
                  </a:lnTo>
                  <a:lnTo>
                    <a:pt x="0" y="179438"/>
                  </a:lnTo>
                  <a:lnTo>
                    <a:pt x="3327" y="182765"/>
                  </a:lnTo>
                  <a:lnTo>
                    <a:pt x="345770" y="182765"/>
                  </a:lnTo>
                  <a:lnTo>
                    <a:pt x="349097" y="179438"/>
                  </a:lnTo>
                  <a:lnTo>
                    <a:pt x="349097" y="175336"/>
                  </a:lnTo>
                  <a:lnTo>
                    <a:pt x="349097" y="158864"/>
                  </a:lnTo>
                  <a:close/>
                </a:path>
                <a:path w="349250" h="260985">
                  <a:moveTo>
                    <a:pt x="349097" y="81102"/>
                  </a:moveTo>
                  <a:lnTo>
                    <a:pt x="345770" y="77774"/>
                  </a:lnTo>
                  <a:lnTo>
                    <a:pt x="3327" y="77774"/>
                  </a:lnTo>
                  <a:lnTo>
                    <a:pt x="0" y="81102"/>
                  </a:lnTo>
                  <a:lnTo>
                    <a:pt x="0" y="101676"/>
                  </a:lnTo>
                  <a:lnTo>
                    <a:pt x="3327" y="105003"/>
                  </a:lnTo>
                  <a:lnTo>
                    <a:pt x="345770" y="105003"/>
                  </a:lnTo>
                  <a:lnTo>
                    <a:pt x="349097" y="101676"/>
                  </a:lnTo>
                  <a:lnTo>
                    <a:pt x="349097" y="97574"/>
                  </a:lnTo>
                  <a:lnTo>
                    <a:pt x="349097" y="81102"/>
                  </a:lnTo>
                  <a:close/>
                </a:path>
                <a:path w="349250" h="260985">
                  <a:moveTo>
                    <a:pt x="349097" y="3327"/>
                  </a:moveTo>
                  <a:lnTo>
                    <a:pt x="345770" y="0"/>
                  </a:lnTo>
                  <a:lnTo>
                    <a:pt x="3327" y="0"/>
                  </a:lnTo>
                  <a:lnTo>
                    <a:pt x="0" y="3327"/>
                  </a:lnTo>
                  <a:lnTo>
                    <a:pt x="0" y="23901"/>
                  </a:lnTo>
                  <a:lnTo>
                    <a:pt x="3327" y="27228"/>
                  </a:lnTo>
                  <a:lnTo>
                    <a:pt x="345770" y="27228"/>
                  </a:lnTo>
                  <a:lnTo>
                    <a:pt x="349097" y="23901"/>
                  </a:lnTo>
                  <a:lnTo>
                    <a:pt x="349097" y="19799"/>
                  </a:lnTo>
                  <a:lnTo>
                    <a:pt x="349097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93748" y="1189000"/>
              <a:ext cx="471805" cy="628015"/>
            </a:xfrm>
            <a:custGeom>
              <a:avLst/>
              <a:gdLst/>
              <a:ahLst/>
              <a:cxnLst/>
              <a:rect l="l" t="t" r="r" b="b"/>
              <a:pathLst>
                <a:path w="471805" h="628014">
                  <a:moveTo>
                    <a:pt x="310720" y="0"/>
                  </a:moveTo>
                  <a:lnTo>
                    <a:pt x="3327" y="0"/>
                  </a:lnTo>
                  <a:lnTo>
                    <a:pt x="0" y="3312"/>
                  </a:lnTo>
                  <a:lnTo>
                    <a:pt x="0" y="624196"/>
                  </a:lnTo>
                  <a:lnTo>
                    <a:pt x="3327" y="627523"/>
                  </a:lnTo>
                  <a:lnTo>
                    <a:pt x="468316" y="627523"/>
                  </a:lnTo>
                  <a:lnTo>
                    <a:pt x="471643" y="624196"/>
                  </a:lnTo>
                  <a:lnTo>
                    <a:pt x="471643" y="161284"/>
                  </a:lnTo>
                  <a:lnTo>
                    <a:pt x="310720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704469" y="1189313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89" h="161290">
                  <a:moveTo>
                    <a:pt x="0" y="0"/>
                  </a:moveTo>
                  <a:lnTo>
                    <a:pt x="0" y="157957"/>
                  </a:lnTo>
                  <a:lnTo>
                    <a:pt x="3327" y="161283"/>
                  </a:lnTo>
                  <a:lnTo>
                    <a:pt x="160922" y="161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421968" y="1379003"/>
              <a:ext cx="333375" cy="318770"/>
            </a:xfrm>
            <a:custGeom>
              <a:avLst/>
              <a:gdLst/>
              <a:ahLst/>
              <a:cxnLst/>
              <a:rect l="l" t="t" r="r" b="b"/>
              <a:pathLst>
                <a:path w="333375" h="318769">
                  <a:moveTo>
                    <a:pt x="44729" y="7480"/>
                  </a:moveTo>
                  <a:lnTo>
                    <a:pt x="42506" y="5245"/>
                  </a:lnTo>
                  <a:lnTo>
                    <a:pt x="2235" y="5245"/>
                  </a:lnTo>
                  <a:lnTo>
                    <a:pt x="0" y="7480"/>
                  </a:lnTo>
                  <a:lnTo>
                    <a:pt x="0" y="21285"/>
                  </a:lnTo>
                  <a:lnTo>
                    <a:pt x="2235" y="23507"/>
                  </a:lnTo>
                  <a:lnTo>
                    <a:pt x="42506" y="23507"/>
                  </a:lnTo>
                  <a:lnTo>
                    <a:pt x="44729" y="21285"/>
                  </a:lnTo>
                  <a:lnTo>
                    <a:pt x="44729" y="18529"/>
                  </a:lnTo>
                  <a:lnTo>
                    <a:pt x="44729" y="7480"/>
                  </a:lnTo>
                  <a:close/>
                </a:path>
                <a:path w="333375" h="318769">
                  <a:moveTo>
                    <a:pt x="46583" y="288747"/>
                  </a:moveTo>
                  <a:lnTo>
                    <a:pt x="44361" y="286524"/>
                  </a:lnTo>
                  <a:lnTo>
                    <a:pt x="32816" y="286524"/>
                  </a:lnTo>
                  <a:lnTo>
                    <a:pt x="32816" y="275742"/>
                  </a:lnTo>
                  <a:lnTo>
                    <a:pt x="30594" y="273519"/>
                  </a:lnTo>
                  <a:lnTo>
                    <a:pt x="16776" y="273519"/>
                  </a:lnTo>
                  <a:lnTo>
                    <a:pt x="14566" y="275742"/>
                  </a:lnTo>
                  <a:lnTo>
                    <a:pt x="14566" y="286524"/>
                  </a:lnTo>
                  <a:lnTo>
                    <a:pt x="4089" y="286524"/>
                  </a:lnTo>
                  <a:lnTo>
                    <a:pt x="1854" y="288747"/>
                  </a:lnTo>
                  <a:lnTo>
                    <a:pt x="1854" y="302564"/>
                  </a:lnTo>
                  <a:lnTo>
                    <a:pt x="4089" y="304774"/>
                  </a:lnTo>
                  <a:lnTo>
                    <a:pt x="14566" y="304774"/>
                  </a:lnTo>
                  <a:lnTo>
                    <a:pt x="14566" y="316001"/>
                  </a:lnTo>
                  <a:lnTo>
                    <a:pt x="16776" y="318236"/>
                  </a:lnTo>
                  <a:lnTo>
                    <a:pt x="19532" y="318236"/>
                  </a:lnTo>
                  <a:lnTo>
                    <a:pt x="30594" y="318236"/>
                  </a:lnTo>
                  <a:lnTo>
                    <a:pt x="32816" y="316001"/>
                  </a:lnTo>
                  <a:lnTo>
                    <a:pt x="32816" y="304774"/>
                  </a:lnTo>
                  <a:lnTo>
                    <a:pt x="44361" y="304774"/>
                  </a:lnTo>
                  <a:lnTo>
                    <a:pt x="46583" y="302564"/>
                  </a:lnTo>
                  <a:lnTo>
                    <a:pt x="46583" y="299796"/>
                  </a:lnTo>
                  <a:lnTo>
                    <a:pt x="46583" y="288747"/>
                  </a:lnTo>
                  <a:close/>
                </a:path>
                <a:path w="333375" h="318769">
                  <a:moveTo>
                    <a:pt x="46583" y="203657"/>
                  </a:moveTo>
                  <a:lnTo>
                    <a:pt x="44361" y="201434"/>
                  </a:lnTo>
                  <a:lnTo>
                    <a:pt x="32816" y="201434"/>
                  </a:lnTo>
                  <a:lnTo>
                    <a:pt x="32816" y="190652"/>
                  </a:lnTo>
                  <a:lnTo>
                    <a:pt x="30594" y="188417"/>
                  </a:lnTo>
                  <a:lnTo>
                    <a:pt x="16776" y="188417"/>
                  </a:lnTo>
                  <a:lnTo>
                    <a:pt x="14566" y="190652"/>
                  </a:lnTo>
                  <a:lnTo>
                    <a:pt x="14566" y="201434"/>
                  </a:lnTo>
                  <a:lnTo>
                    <a:pt x="4089" y="201434"/>
                  </a:lnTo>
                  <a:lnTo>
                    <a:pt x="1854" y="203657"/>
                  </a:lnTo>
                  <a:lnTo>
                    <a:pt x="1854" y="217474"/>
                  </a:lnTo>
                  <a:lnTo>
                    <a:pt x="4089" y="219684"/>
                  </a:lnTo>
                  <a:lnTo>
                    <a:pt x="14566" y="219684"/>
                  </a:lnTo>
                  <a:lnTo>
                    <a:pt x="14566" y="230911"/>
                  </a:lnTo>
                  <a:lnTo>
                    <a:pt x="16776" y="233146"/>
                  </a:lnTo>
                  <a:lnTo>
                    <a:pt x="19532" y="233146"/>
                  </a:lnTo>
                  <a:lnTo>
                    <a:pt x="30594" y="233146"/>
                  </a:lnTo>
                  <a:lnTo>
                    <a:pt x="32816" y="230911"/>
                  </a:lnTo>
                  <a:lnTo>
                    <a:pt x="32816" y="219684"/>
                  </a:lnTo>
                  <a:lnTo>
                    <a:pt x="44361" y="219684"/>
                  </a:lnTo>
                  <a:lnTo>
                    <a:pt x="46583" y="217474"/>
                  </a:lnTo>
                  <a:lnTo>
                    <a:pt x="46583" y="214706"/>
                  </a:lnTo>
                  <a:lnTo>
                    <a:pt x="46583" y="203657"/>
                  </a:lnTo>
                  <a:close/>
                </a:path>
                <a:path w="333375" h="318769">
                  <a:moveTo>
                    <a:pt x="212750" y="102184"/>
                  </a:moveTo>
                  <a:lnTo>
                    <a:pt x="209423" y="98856"/>
                  </a:lnTo>
                  <a:lnTo>
                    <a:pt x="119672" y="98856"/>
                  </a:lnTo>
                  <a:lnTo>
                    <a:pt x="116344" y="102184"/>
                  </a:lnTo>
                  <a:lnTo>
                    <a:pt x="116344" y="122758"/>
                  </a:lnTo>
                  <a:lnTo>
                    <a:pt x="119672" y="126085"/>
                  </a:lnTo>
                  <a:lnTo>
                    <a:pt x="209423" y="126085"/>
                  </a:lnTo>
                  <a:lnTo>
                    <a:pt x="212750" y="122758"/>
                  </a:lnTo>
                  <a:lnTo>
                    <a:pt x="212750" y="118656"/>
                  </a:lnTo>
                  <a:lnTo>
                    <a:pt x="212750" y="102184"/>
                  </a:lnTo>
                  <a:close/>
                </a:path>
                <a:path w="333375" h="318769">
                  <a:moveTo>
                    <a:pt x="273418" y="151625"/>
                  </a:moveTo>
                  <a:lnTo>
                    <a:pt x="270090" y="148297"/>
                  </a:lnTo>
                  <a:lnTo>
                    <a:pt x="120878" y="148297"/>
                  </a:lnTo>
                  <a:lnTo>
                    <a:pt x="117551" y="151625"/>
                  </a:lnTo>
                  <a:lnTo>
                    <a:pt x="117551" y="172186"/>
                  </a:lnTo>
                  <a:lnTo>
                    <a:pt x="120878" y="175514"/>
                  </a:lnTo>
                  <a:lnTo>
                    <a:pt x="270090" y="175514"/>
                  </a:lnTo>
                  <a:lnTo>
                    <a:pt x="273418" y="172186"/>
                  </a:lnTo>
                  <a:lnTo>
                    <a:pt x="273418" y="168097"/>
                  </a:lnTo>
                  <a:lnTo>
                    <a:pt x="273418" y="151625"/>
                  </a:lnTo>
                  <a:close/>
                </a:path>
                <a:path w="333375" h="318769">
                  <a:moveTo>
                    <a:pt x="273418" y="52755"/>
                  </a:moveTo>
                  <a:lnTo>
                    <a:pt x="270090" y="49428"/>
                  </a:lnTo>
                  <a:lnTo>
                    <a:pt x="120878" y="49428"/>
                  </a:lnTo>
                  <a:lnTo>
                    <a:pt x="117551" y="52755"/>
                  </a:lnTo>
                  <a:lnTo>
                    <a:pt x="117551" y="73329"/>
                  </a:lnTo>
                  <a:lnTo>
                    <a:pt x="120878" y="76657"/>
                  </a:lnTo>
                  <a:lnTo>
                    <a:pt x="270090" y="76657"/>
                  </a:lnTo>
                  <a:lnTo>
                    <a:pt x="273418" y="73329"/>
                  </a:lnTo>
                  <a:lnTo>
                    <a:pt x="273418" y="69227"/>
                  </a:lnTo>
                  <a:lnTo>
                    <a:pt x="273418" y="52755"/>
                  </a:lnTo>
                  <a:close/>
                </a:path>
                <a:path w="333375" h="318769">
                  <a:moveTo>
                    <a:pt x="332879" y="282740"/>
                  </a:moveTo>
                  <a:lnTo>
                    <a:pt x="329552" y="279412"/>
                  </a:lnTo>
                  <a:lnTo>
                    <a:pt x="76301" y="279412"/>
                  </a:lnTo>
                  <a:lnTo>
                    <a:pt x="72974" y="282740"/>
                  </a:lnTo>
                  <a:lnTo>
                    <a:pt x="72974" y="303314"/>
                  </a:lnTo>
                  <a:lnTo>
                    <a:pt x="76301" y="306641"/>
                  </a:lnTo>
                  <a:lnTo>
                    <a:pt x="329552" y="306641"/>
                  </a:lnTo>
                  <a:lnTo>
                    <a:pt x="332879" y="303314"/>
                  </a:lnTo>
                  <a:lnTo>
                    <a:pt x="332879" y="299212"/>
                  </a:lnTo>
                  <a:lnTo>
                    <a:pt x="332879" y="282740"/>
                  </a:lnTo>
                  <a:close/>
                </a:path>
                <a:path w="333375" h="318769">
                  <a:moveTo>
                    <a:pt x="332879" y="201053"/>
                  </a:moveTo>
                  <a:lnTo>
                    <a:pt x="329552" y="197726"/>
                  </a:lnTo>
                  <a:lnTo>
                    <a:pt x="76301" y="197726"/>
                  </a:lnTo>
                  <a:lnTo>
                    <a:pt x="72974" y="201053"/>
                  </a:lnTo>
                  <a:lnTo>
                    <a:pt x="72974" y="221627"/>
                  </a:lnTo>
                  <a:lnTo>
                    <a:pt x="76301" y="224955"/>
                  </a:lnTo>
                  <a:lnTo>
                    <a:pt x="329552" y="224955"/>
                  </a:lnTo>
                  <a:lnTo>
                    <a:pt x="332879" y="221627"/>
                  </a:lnTo>
                  <a:lnTo>
                    <a:pt x="332879" y="217525"/>
                  </a:lnTo>
                  <a:lnTo>
                    <a:pt x="332879" y="201053"/>
                  </a:lnTo>
                  <a:close/>
                </a:path>
                <a:path w="333375" h="318769">
                  <a:moveTo>
                    <a:pt x="332879" y="3327"/>
                  </a:moveTo>
                  <a:lnTo>
                    <a:pt x="329552" y="0"/>
                  </a:lnTo>
                  <a:lnTo>
                    <a:pt x="76301" y="0"/>
                  </a:lnTo>
                  <a:lnTo>
                    <a:pt x="72974" y="3327"/>
                  </a:lnTo>
                  <a:lnTo>
                    <a:pt x="72974" y="23901"/>
                  </a:lnTo>
                  <a:lnTo>
                    <a:pt x="76301" y="27228"/>
                  </a:lnTo>
                  <a:lnTo>
                    <a:pt x="329552" y="27228"/>
                  </a:lnTo>
                  <a:lnTo>
                    <a:pt x="332879" y="23901"/>
                  </a:lnTo>
                  <a:lnTo>
                    <a:pt x="332879" y="19799"/>
                  </a:lnTo>
                  <a:lnTo>
                    <a:pt x="332879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831803" y="1375282"/>
              <a:ext cx="350520" cy="224790"/>
            </a:xfrm>
            <a:custGeom>
              <a:avLst/>
              <a:gdLst/>
              <a:ahLst/>
              <a:cxnLst/>
              <a:rect l="l" t="t" r="r" b="b"/>
              <a:pathLst>
                <a:path w="350519" h="224790">
                  <a:moveTo>
                    <a:pt x="291025" y="156703"/>
                  </a:moveTo>
                  <a:lnTo>
                    <a:pt x="169530" y="156703"/>
                  </a:lnTo>
                  <a:lnTo>
                    <a:pt x="180527" y="156874"/>
                  </a:lnTo>
                  <a:lnTo>
                    <a:pt x="180527" y="213967"/>
                  </a:lnTo>
                  <a:lnTo>
                    <a:pt x="181463" y="221587"/>
                  </a:lnTo>
                  <a:lnTo>
                    <a:pt x="191430" y="224185"/>
                  </a:lnTo>
                  <a:lnTo>
                    <a:pt x="196778" y="219774"/>
                  </a:lnTo>
                  <a:lnTo>
                    <a:pt x="291025" y="156703"/>
                  </a:lnTo>
                  <a:close/>
                </a:path>
                <a:path w="350519" h="224790">
                  <a:moveTo>
                    <a:pt x="188415" y="0"/>
                  </a:moveTo>
                  <a:lnTo>
                    <a:pt x="181924" y="3713"/>
                  </a:lnTo>
                  <a:lnTo>
                    <a:pt x="180988" y="6965"/>
                  </a:lnTo>
                  <a:lnTo>
                    <a:pt x="180988" y="64980"/>
                  </a:lnTo>
                  <a:lnTo>
                    <a:pt x="168242" y="65843"/>
                  </a:lnTo>
                  <a:lnTo>
                    <a:pt x="94529" y="84367"/>
                  </a:lnTo>
                  <a:lnTo>
                    <a:pt x="52403" y="109776"/>
                  </a:lnTo>
                  <a:lnTo>
                    <a:pt x="25430" y="140827"/>
                  </a:lnTo>
                  <a:lnTo>
                    <a:pt x="7222" y="176430"/>
                  </a:lnTo>
                  <a:lnTo>
                    <a:pt x="0" y="206960"/>
                  </a:lnTo>
                  <a:lnTo>
                    <a:pt x="5982" y="222789"/>
                  </a:lnTo>
                  <a:lnTo>
                    <a:pt x="14400" y="218151"/>
                  </a:lnTo>
                  <a:lnTo>
                    <a:pt x="26669" y="202892"/>
                  </a:lnTo>
                  <a:lnTo>
                    <a:pt x="45771" y="183888"/>
                  </a:lnTo>
                  <a:lnTo>
                    <a:pt x="74686" y="168013"/>
                  </a:lnTo>
                  <a:lnTo>
                    <a:pt x="107843" y="160539"/>
                  </a:lnTo>
                  <a:lnTo>
                    <a:pt x="142380" y="157347"/>
                  </a:lnTo>
                  <a:lnTo>
                    <a:pt x="169530" y="156703"/>
                  </a:lnTo>
                  <a:lnTo>
                    <a:pt x="291025" y="156703"/>
                  </a:lnTo>
                  <a:lnTo>
                    <a:pt x="344169" y="121138"/>
                  </a:lnTo>
                  <a:lnTo>
                    <a:pt x="350438" y="117425"/>
                  </a:lnTo>
                  <a:lnTo>
                    <a:pt x="350438" y="107221"/>
                  </a:lnTo>
                  <a:lnTo>
                    <a:pt x="344392" y="103508"/>
                  </a:lnTo>
                  <a:lnTo>
                    <a:pt x="194462" y="1397"/>
                  </a:lnTo>
                  <a:lnTo>
                    <a:pt x="18841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814475" y="1350525"/>
              <a:ext cx="350520" cy="224790"/>
            </a:xfrm>
            <a:custGeom>
              <a:avLst/>
              <a:gdLst/>
              <a:ahLst/>
              <a:cxnLst/>
              <a:rect l="l" t="t" r="r" b="b"/>
              <a:pathLst>
                <a:path w="350519" h="224790">
                  <a:moveTo>
                    <a:pt x="291026" y="156702"/>
                  </a:moveTo>
                  <a:lnTo>
                    <a:pt x="169530" y="156702"/>
                  </a:lnTo>
                  <a:lnTo>
                    <a:pt x="180528" y="156872"/>
                  </a:lnTo>
                  <a:lnTo>
                    <a:pt x="180528" y="213967"/>
                  </a:lnTo>
                  <a:lnTo>
                    <a:pt x="181464" y="221585"/>
                  </a:lnTo>
                  <a:lnTo>
                    <a:pt x="191431" y="224185"/>
                  </a:lnTo>
                  <a:lnTo>
                    <a:pt x="196779" y="219774"/>
                  </a:lnTo>
                  <a:lnTo>
                    <a:pt x="291026" y="156702"/>
                  </a:lnTo>
                  <a:close/>
                </a:path>
                <a:path w="350519" h="224790">
                  <a:moveTo>
                    <a:pt x="188416" y="0"/>
                  </a:moveTo>
                  <a:lnTo>
                    <a:pt x="181924" y="3713"/>
                  </a:lnTo>
                  <a:lnTo>
                    <a:pt x="180988" y="6965"/>
                  </a:lnTo>
                  <a:lnTo>
                    <a:pt x="180988" y="64980"/>
                  </a:lnTo>
                  <a:lnTo>
                    <a:pt x="168241" y="65843"/>
                  </a:lnTo>
                  <a:lnTo>
                    <a:pt x="94530" y="84367"/>
                  </a:lnTo>
                  <a:lnTo>
                    <a:pt x="52404" y="109776"/>
                  </a:lnTo>
                  <a:lnTo>
                    <a:pt x="25430" y="140827"/>
                  </a:lnTo>
                  <a:lnTo>
                    <a:pt x="7222" y="176430"/>
                  </a:lnTo>
                  <a:lnTo>
                    <a:pt x="0" y="206960"/>
                  </a:lnTo>
                  <a:lnTo>
                    <a:pt x="5982" y="222789"/>
                  </a:lnTo>
                  <a:lnTo>
                    <a:pt x="14400" y="218151"/>
                  </a:lnTo>
                  <a:lnTo>
                    <a:pt x="26670" y="202892"/>
                  </a:lnTo>
                  <a:lnTo>
                    <a:pt x="45771" y="183888"/>
                  </a:lnTo>
                  <a:lnTo>
                    <a:pt x="74686" y="168013"/>
                  </a:lnTo>
                  <a:lnTo>
                    <a:pt x="107844" y="160539"/>
                  </a:lnTo>
                  <a:lnTo>
                    <a:pt x="142380" y="157346"/>
                  </a:lnTo>
                  <a:lnTo>
                    <a:pt x="169530" y="156702"/>
                  </a:lnTo>
                  <a:lnTo>
                    <a:pt x="291026" y="156702"/>
                  </a:lnTo>
                  <a:lnTo>
                    <a:pt x="344170" y="121137"/>
                  </a:lnTo>
                  <a:lnTo>
                    <a:pt x="350439" y="117425"/>
                  </a:lnTo>
                  <a:lnTo>
                    <a:pt x="350439" y="107221"/>
                  </a:lnTo>
                  <a:lnTo>
                    <a:pt x="344392" y="103507"/>
                  </a:lnTo>
                  <a:lnTo>
                    <a:pt x="194461" y="1395"/>
                  </a:lnTo>
                  <a:lnTo>
                    <a:pt x="188416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943402" y="1227822"/>
              <a:ext cx="2792095" cy="505459"/>
            </a:xfrm>
            <a:custGeom>
              <a:avLst/>
              <a:gdLst/>
              <a:ahLst/>
              <a:cxnLst/>
              <a:rect l="l" t="t" r="r" b="b"/>
              <a:pathLst>
                <a:path w="2792095" h="505460">
                  <a:moveTo>
                    <a:pt x="2347722" y="199936"/>
                  </a:moveTo>
                  <a:lnTo>
                    <a:pt x="2347709" y="116243"/>
                  </a:lnTo>
                  <a:lnTo>
                    <a:pt x="2323007" y="98894"/>
                  </a:lnTo>
                  <a:lnTo>
                    <a:pt x="178828" y="99098"/>
                  </a:lnTo>
                  <a:lnTo>
                    <a:pt x="166217" y="97739"/>
                  </a:lnTo>
                  <a:lnTo>
                    <a:pt x="155879" y="94018"/>
                  </a:lnTo>
                  <a:lnTo>
                    <a:pt x="148882" y="88506"/>
                  </a:lnTo>
                  <a:lnTo>
                    <a:pt x="146316" y="81762"/>
                  </a:lnTo>
                  <a:lnTo>
                    <a:pt x="146304" y="825"/>
                  </a:lnTo>
                  <a:lnTo>
                    <a:pt x="139763" y="0"/>
                  </a:lnTo>
                  <a:lnTo>
                    <a:pt x="5994" y="142811"/>
                  </a:lnTo>
                  <a:lnTo>
                    <a:pt x="1498" y="150063"/>
                  </a:lnTo>
                  <a:lnTo>
                    <a:pt x="0" y="158330"/>
                  </a:lnTo>
                  <a:lnTo>
                    <a:pt x="1511" y="166598"/>
                  </a:lnTo>
                  <a:lnTo>
                    <a:pt x="6007" y="173850"/>
                  </a:lnTo>
                  <a:lnTo>
                    <a:pt x="139788" y="316636"/>
                  </a:lnTo>
                  <a:lnTo>
                    <a:pt x="146342" y="315810"/>
                  </a:lnTo>
                  <a:lnTo>
                    <a:pt x="146329" y="234873"/>
                  </a:lnTo>
                  <a:lnTo>
                    <a:pt x="148907" y="228130"/>
                  </a:lnTo>
                  <a:lnTo>
                    <a:pt x="155892" y="222605"/>
                  </a:lnTo>
                  <a:lnTo>
                    <a:pt x="166230" y="218871"/>
                  </a:lnTo>
                  <a:lnTo>
                    <a:pt x="178841" y="217500"/>
                  </a:lnTo>
                  <a:lnTo>
                    <a:pt x="2323020" y="217284"/>
                  </a:lnTo>
                  <a:lnTo>
                    <a:pt x="2334425" y="215912"/>
                  </a:lnTo>
                  <a:lnTo>
                    <a:pt x="2342083" y="212191"/>
                  </a:lnTo>
                  <a:lnTo>
                    <a:pt x="2346375" y="206667"/>
                  </a:lnTo>
                  <a:lnTo>
                    <a:pt x="2347722" y="199936"/>
                  </a:lnTo>
                  <a:close/>
                </a:path>
                <a:path w="2792095" h="505460">
                  <a:moveTo>
                    <a:pt x="2791866" y="346964"/>
                  </a:moveTo>
                  <a:lnTo>
                    <a:pt x="2790367" y="338696"/>
                  </a:lnTo>
                  <a:lnTo>
                    <a:pt x="2785872" y="331431"/>
                  </a:lnTo>
                  <a:lnTo>
                    <a:pt x="2652064" y="188658"/>
                  </a:lnTo>
                  <a:lnTo>
                    <a:pt x="2645537" y="189471"/>
                  </a:lnTo>
                  <a:lnTo>
                    <a:pt x="2645537" y="270421"/>
                  </a:lnTo>
                  <a:lnTo>
                    <a:pt x="2642959" y="277164"/>
                  </a:lnTo>
                  <a:lnTo>
                    <a:pt x="2635986" y="282689"/>
                  </a:lnTo>
                  <a:lnTo>
                    <a:pt x="2625648" y="286423"/>
                  </a:lnTo>
                  <a:lnTo>
                    <a:pt x="2613025" y="287782"/>
                  </a:lnTo>
                  <a:lnTo>
                    <a:pt x="468833" y="288010"/>
                  </a:lnTo>
                  <a:lnTo>
                    <a:pt x="457441" y="289382"/>
                  </a:lnTo>
                  <a:lnTo>
                    <a:pt x="449795" y="293116"/>
                  </a:lnTo>
                  <a:lnTo>
                    <a:pt x="445490" y="298640"/>
                  </a:lnTo>
                  <a:lnTo>
                    <a:pt x="444144" y="305371"/>
                  </a:lnTo>
                  <a:lnTo>
                    <a:pt x="444169" y="389051"/>
                  </a:lnTo>
                  <a:lnTo>
                    <a:pt x="445503" y="395795"/>
                  </a:lnTo>
                  <a:lnTo>
                    <a:pt x="449808" y="401320"/>
                  </a:lnTo>
                  <a:lnTo>
                    <a:pt x="457454" y="405041"/>
                  </a:lnTo>
                  <a:lnTo>
                    <a:pt x="468858" y="406412"/>
                  </a:lnTo>
                  <a:lnTo>
                    <a:pt x="2613037" y="406196"/>
                  </a:lnTo>
                  <a:lnTo>
                    <a:pt x="2625661" y="407555"/>
                  </a:lnTo>
                  <a:lnTo>
                    <a:pt x="2635999" y="411289"/>
                  </a:lnTo>
                  <a:lnTo>
                    <a:pt x="2642984" y="416801"/>
                  </a:lnTo>
                  <a:lnTo>
                    <a:pt x="2645562" y="423545"/>
                  </a:lnTo>
                  <a:lnTo>
                    <a:pt x="2645575" y="504482"/>
                  </a:lnTo>
                  <a:lnTo>
                    <a:pt x="2652103" y="505282"/>
                  </a:lnTo>
                  <a:lnTo>
                    <a:pt x="2785884" y="362496"/>
                  </a:lnTo>
                  <a:lnTo>
                    <a:pt x="2790367" y="355244"/>
                  </a:lnTo>
                  <a:lnTo>
                    <a:pt x="2791866" y="346964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693095" y="5915209"/>
            <a:ext cx="1163320" cy="5308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ts val="2655"/>
              </a:lnSpc>
              <a:spcBef>
                <a:spcPts val="135"/>
              </a:spcBef>
            </a:pPr>
            <a:r>
              <a:rPr dirty="0" sz="2300" spc="-20">
                <a:solidFill>
                  <a:srgbClr val="3FA9F5"/>
                </a:solidFill>
                <a:latin typeface="Myriad Pro"/>
                <a:cs typeface="Myriad Pro"/>
              </a:rPr>
              <a:t>DGHO</a:t>
            </a:r>
            <a:endParaRPr sz="2300">
              <a:latin typeface="Myriad Pro"/>
              <a:cs typeface="Myriad Pro"/>
            </a:endParaRPr>
          </a:p>
          <a:p>
            <a:pPr algn="ctr">
              <a:lnSpc>
                <a:spcPts val="1275"/>
              </a:lnSpc>
            </a:pPr>
            <a:r>
              <a:rPr dirty="0" sz="1150">
                <a:solidFill>
                  <a:srgbClr val="3FA9F5"/>
                </a:solidFill>
                <a:latin typeface="Myriad Pro"/>
                <a:cs typeface="Myriad Pro"/>
              </a:rPr>
              <a:t>Member</a:t>
            </a:r>
            <a:r>
              <a:rPr dirty="0" sz="1150" spc="4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3FA9F5"/>
                </a:solidFill>
                <a:latin typeface="Myriad Pro"/>
                <a:cs typeface="Myriad Pro"/>
              </a:rPr>
              <a:t>Database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20" name="object 20" descr=""/>
          <p:cNvSpPr txBox="1"/>
          <p:nvPr/>
        </p:nvSpPr>
        <p:spPr>
          <a:xfrm rot="18960000">
            <a:off x="3043943" y="3866860"/>
            <a:ext cx="943321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Authen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tica</a:t>
            </a:r>
            <a:r>
              <a:rPr dirty="0" baseline="4830" sz="1725" spc="-15">
                <a:solidFill>
                  <a:srgbClr val="4D72AD"/>
                </a:solidFill>
                <a:latin typeface="Myriad Pro"/>
                <a:cs typeface="Myriad Pro"/>
              </a:rPr>
              <a:t>tion</a:t>
            </a:r>
            <a:endParaRPr baseline="4830" sz="1725">
              <a:latin typeface="Myriad Pro"/>
              <a:cs typeface="Myriad Pro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160360" y="1128330"/>
            <a:ext cx="39814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546622" y="1644458"/>
            <a:ext cx="75247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23" name="object 23" descr=""/>
          <p:cNvSpPr txBox="1"/>
          <p:nvPr/>
        </p:nvSpPr>
        <p:spPr>
          <a:xfrm rot="18960000">
            <a:off x="5076564" y="2642461"/>
            <a:ext cx="866904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Author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iza</a:t>
            </a:r>
            <a:r>
              <a:rPr dirty="0" baseline="4830" sz="1725" spc="-15">
                <a:solidFill>
                  <a:srgbClr val="4D72AD"/>
                </a:solidFill>
                <a:latin typeface="Myriad Pro"/>
                <a:cs typeface="Myriad Pro"/>
              </a:rPr>
              <a:t>tion</a:t>
            </a:r>
            <a:endParaRPr baseline="4830" sz="1725">
              <a:latin typeface="Myriad Pro"/>
              <a:cs typeface="Myriad Pro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10544012" y="688040"/>
            <a:ext cx="1612265" cy="1611630"/>
            <a:chOff x="10544012" y="688040"/>
            <a:chExt cx="1612265" cy="1611630"/>
          </a:xfrm>
        </p:grpSpPr>
        <p:sp>
          <p:nvSpPr>
            <p:cNvPr id="25" name="object 25" descr=""/>
            <p:cNvSpPr/>
            <p:nvPr/>
          </p:nvSpPr>
          <p:spPr>
            <a:xfrm>
              <a:off x="10817720" y="1416430"/>
              <a:ext cx="46990" cy="580390"/>
            </a:xfrm>
            <a:custGeom>
              <a:avLst/>
              <a:gdLst/>
              <a:ahLst/>
              <a:cxnLst/>
              <a:rect l="l" t="t" r="r" b="b"/>
              <a:pathLst>
                <a:path w="46990" h="580389">
                  <a:moveTo>
                    <a:pt x="44704" y="2235"/>
                  </a:moveTo>
                  <a:lnTo>
                    <a:pt x="42494" y="0"/>
                  </a:lnTo>
                  <a:lnTo>
                    <a:pt x="2222" y="0"/>
                  </a:lnTo>
                  <a:lnTo>
                    <a:pt x="0" y="2235"/>
                  </a:lnTo>
                  <a:lnTo>
                    <a:pt x="0" y="16040"/>
                  </a:lnTo>
                  <a:lnTo>
                    <a:pt x="2222" y="18249"/>
                  </a:lnTo>
                  <a:lnTo>
                    <a:pt x="42494" y="18249"/>
                  </a:lnTo>
                  <a:lnTo>
                    <a:pt x="44704" y="16040"/>
                  </a:lnTo>
                  <a:lnTo>
                    <a:pt x="44704" y="13284"/>
                  </a:lnTo>
                  <a:lnTo>
                    <a:pt x="44704" y="2235"/>
                  </a:lnTo>
                  <a:close/>
                </a:path>
                <a:path w="46990" h="580389">
                  <a:moveTo>
                    <a:pt x="46570" y="550849"/>
                  </a:moveTo>
                  <a:lnTo>
                    <a:pt x="44348" y="548614"/>
                  </a:lnTo>
                  <a:lnTo>
                    <a:pt x="32816" y="548614"/>
                  </a:lnTo>
                  <a:lnTo>
                    <a:pt x="32816" y="537845"/>
                  </a:lnTo>
                  <a:lnTo>
                    <a:pt x="30581" y="535609"/>
                  </a:lnTo>
                  <a:lnTo>
                    <a:pt x="16764" y="535609"/>
                  </a:lnTo>
                  <a:lnTo>
                    <a:pt x="14528" y="537845"/>
                  </a:lnTo>
                  <a:lnTo>
                    <a:pt x="14528" y="548614"/>
                  </a:lnTo>
                  <a:lnTo>
                    <a:pt x="4076" y="548614"/>
                  </a:lnTo>
                  <a:lnTo>
                    <a:pt x="1854" y="550849"/>
                  </a:lnTo>
                  <a:lnTo>
                    <a:pt x="1854" y="564654"/>
                  </a:lnTo>
                  <a:lnTo>
                    <a:pt x="4076" y="566877"/>
                  </a:lnTo>
                  <a:lnTo>
                    <a:pt x="14528" y="566877"/>
                  </a:lnTo>
                  <a:lnTo>
                    <a:pt x="14528" y="578104"/>
                  </a:lnTo>
                  <a:lnTo>
                    <a:pt x="16764" y="580339"/>
                  </a:lnTo>
                  <a:lnTo>
                    <a:pt x="19519" y="580339"/>
                  </a:lnTo>
                  <a:lnTo>
                    <a:pt x="30581" y="580339"/>
                  </a:lnTo>
                  <a:lnTo>
                    <a:pt x="32816" y="578104"/>
                  </a:lnTo>
                  <a:lnTo>
                    <a:pt x="32816" y="566877"/>
                  </a:lnTo>
                  <a:lnTo>
                    <a:pt x="44348" y="566877"/>
                  </a:lnTo>
                  <a:lnTo>
                    <a:pt x="46570" y="564654"/>
                  </a:lnTo>
                  <a:lnTo>
                    <a:pt x="46570" y="561898"/>
                  </a:lnTo>
                  <a:lnTo>
                    <a:pt x="46570" y="550849"/>
                  </a:lnTo>
                  <a:close/>
                </a:path>
                <a:path w="46990" h="580389">
                  <a:moveTo>
                    <a:pt x="46570" y="198412"/>
                  </a:moveTo>
                  <a:lnTo>
                    <a:pt x="44348" y="196176"/>
                  </a:lnTo>
                  <a:lnTo>
                    <a:pt x="32816" y="196176"/>
                  </a:lnTo>
                  <a:lnTo>
                    <a:pt x="32816" y="185407"/>
                  </a:lnTo>
                  <a:lnTo>
                    <a:pt x="30581" y="183172"/>
                  </a:lnTo>
                  <a:lnTo>
                    <a:pt x="16764" y="183172"/>
                  </a:lnTo>
                  <a:lnTo>
                    <a:pt x="14528" y="185407"/>
                  </a:lnTo>
                  <a:lnTo>
                    <a:pt x="14528" y="196176"/>
                  </a:lnTo>
                  <a:lnTo>
                    <a:pt x="4076" y="196176"/>
                  </a:lnTo>
                  <a:lnTo>
                    <a:pt x="1854" y="198412"/>
                  </a:lnTo>
                  <a:lnTo>
                    <a:pt x="1854" y="212217"/>
                  </a:lnTo>
                  <a:lnTo>
                    <a:pt x="4076" y="214439"/>
                  </a:lnTo>
                  <a:lnTo>
                    <a:pt x="14528" y="214439"/>
                  </a:lnTo>
                  <a:lnTo>
                    <a:pt x="14528" y="225666"/>
                  </a:lnTo>
                  <a:lnTo>
                    <a:pt x="16764" y="227901"/>
                  </a:lnTo>
                  <a:lnTo>
                    <a:pt x="19519" y="227901"/>
                  </a:lnTo>
                  <a:lnTo>
                    <a:pt x="30581" y="227901"/>
                  </a:lnTo>
                  <a:lnTo>
                    <a:pt x="32816" y="225666"/>
                  </a:lnTo>
                  <a:lnTo>
                    <a:pt x="32816" y="214439"/>
                  </a:lnTo>
                  <a:lnTo>
                    <a:pt x="44348" y="214439"/>
                  </a:lnTo>
                  <a:lnTo>
                    <a:pt x="46570" y="212217"/>
                  </a:lnTo>
                  <a:lnTo>
                    <a:pt x="46570" y="209461"/>
                  </a:lnTo>
                  <a:lnTo>
                    <a:pt x="46570" y="198412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0544012" y="688040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5" h="1611630">
                  <a:moveTo>
                    <a:pt x="805879" y="0"/>
                  </a:moveTo>
                  <a:lnTo>
                    <a:pt x="758528" y="1367"/>
                  </a:lnTo>
                  <a:lnTo>
                    <a:pt x="711898" y="5420"/>
                  </a:lnTo>
                  <a:lnTo>
                    <a:pt x="666063" y="12083"/>
                  </a:lnTo>
                  <a:lnTo>
                    <a:pt x="621100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7" y="63318"/>
                  </a:lnTo>
                  <a:lnTo>
                    <a:pt x="451476" y="81896"/>
                  </a:lnTo>
                  <a:lnTo>
                    <a:pt x="412005" y="102629"/>
                  </a:lnTo>
                  <a:lnTo>
                    <a:pt x="373859" y="125444"/>
                  </a:lnTo>
                  <a:lnTo>
                    <a:pt x="337114" y="150263"/>
                  </a:lnTo>
                  <a:lnTo>
                    <a:pt x="301845" y="177012"/>
                  </a:lnTo>
                  <a:lnTo>
                    <a:pt x="268128" y="205615"/>
                  </a:lnTo>
                  <a:lnTo>
                    <a:pt x="236039" y="235996"/>
                  </a:lnTo>
                  <a:lnTo>
                    <a:pt x="205652" y="268080"/>
                  </a:lnTo>
                  <a:lnTo>
                    <a:pt x="177044" y="301792"/>
                  </a:lnTo>
                  <a:lnTo>
                    <a:pt x="150291" y="337055"/>
                  </a:lnTo>
                  <a:lnTo>
                    <a:pt x="125467" y="373794"/>
                  </a:lnTo>
                  <a:lnTo>
                    <a:pt x="102648" y="411934"/>
                  </a:lnTo>
                  <a:lnTo>
                    <a:pt x="81911" y="451400"/>
                  </a:lnTo>
                  <a:lnTo>
                    <a:pt x="63330" y="492114"/>
                  </a:lnTo>
                  <a:lnTo>
                    <a:pt x="46982" y="534002"/>
                  </a:lnTo>
                  <a:lnTo>
                    <a:pt x="32941" y="576989"/>
                  </a:lnTo>
                  <a:lnTo>
                    <a:pt x="21284" y="620999"/>
                  </a:lnTo>
                  <a:lnTo>
                    <a:pt x="12085" y="665956"/>
                  </a:lnTo>
                  <a:lnTo>
                    <a:pt x="5421" y="711784"/>
                  </a:lnTo>
                  <a:lnTo>
                    <a:pt x="1368" y="758409"/>
                  </a:lnTo>
                  <a:lnTo>
                    <a:pt x="0" y="805754"/>
                  </a:lnTo>
                  <a:lnTo>
                    <a:pt x="1368" y="853099"/>
                  </a:lnTo>
                  <a:lnTo>
                    <a:pt x="5421" y="899723"/>
                  </a:lnTo>
                  <a:lnTo>
                    <a:pt x="12085" y="945552"/>
                  </a:lnTo>
                  <a:lnTo>
                    <a:pt x="21284" y="990508"/>
                  </a:lnTo>
                  <a:lnTo>
                    <a:pt x="32941" y="1034518"/>
                  </a:lnTo>
                  <a:lnTo>
                    <a:pt x="46982" y="1077505"/>
                  </a:lnTo>
                  <a:lnTo>
                    <a:pt x="63330" y="1119393"/>
                  </a:lnTo>
                  <a:lnTo>
                    <a:pt x="81911" y="1160108"/>
                  </a:lnTo>
                  <a:lnTo>
                    <a:pt x="102648" y="1199573"/>
                  </a:lnTo>
                  <a:lnTo>
                    <a:pt x="125467" y="1237713"/>
                  </a:lnTo>
                  <a:lnTo>
                    <a:pt x="150291" y="1274452"/>
                  </a:lnTo>
                  <a:lnTo>
                    <a:pt x="177044" y="1309715"/>
                  </a:lnTo>
                  <a:lnTo>
                    <a:pt x="205652" y="1343427"/>
                  </a:lnTo>
                  <a:lnTo>
                    <a:pt x="236039" y="1375511"/>
                  </a:lnTo>
                  <a:lnTo>
                    <a:pt x="268128" y="1405892"/>
                  </a:lnTo>
                  <a:lnTo>
                    <a:pt x="301845" y="1434495"/>
                  </a:lnTo>
                  <a:lnTo>
                    <a:pt x="337114" y="1461244"/>
                  </a:lnTo>
                  <a:lnTo>
                    <a:pt x="373859" y="1486064"/>
                  </a:lnTo>
                  <a:lnTo>
                    <a:pt x="412005" y="1508878"/>
                  </a:lnTo>
                  <a:lnTo>
                    <a:pt x="451476" y="1529611"/>
                  </a:lnTo>
                  <a:lnTo>
                    <a:pt x="492197" y="1548189"/>
                  </a:lnTo>
                  <a:lnTo>
                    <a:pt x="534092" y="1564534"/>
                  </a:lnTo>
                  <a:lnTo>
                    <a:pt x="577085" y="1578572"/>
                  </a:lnTo>
                  <a:lnTo>
                    <a:pt x="621100" y="1590227"/>
                  </a:lnTo>
                  <a:lnTo>
                    <a:pt x="666063" y="1599424"/>
                  </a:lnTo>
                  <a:lnTo>
                    <a:pt x="711898" y="1606087"/>
                  </a:lnTo>
                  <a:lnTo>
                    <a:pt x="758528" y="1610140"/>
                  </a:lnTo>
                  <a:lnTo>
                    <a:pt x="805879" y="1611508"/>
                  </a:lnTo>
                  <a:lnTo>
                    <a:pt x="853230" y="1610140"/>
                  </a:lnTo>
                  <a:lnTo>
                    <a:pt x="899861" y="1606087"/>
                  </a:lnTo>
                  <a:lnTo>
                    <a:pt x="945695" y="1599424"/>
                  </a:lnTo>
                  <a:lnTo>
                    <a:pt x="990658" y="1590227"/>
                  </a:lnTo>
                  <a:lnTo>
                    <a:pt x="1034674" y="1578572"/>
                  </a:lnTo>
                  <a:lnTo>
                    <a:pt x="1077667" y="1564534"/>
                  </a:lnTo>
                  <a:lnTo>
                    <a:pt x="1119561" y="1548189"/>
                  </a:lnTo>
                  <a:lnTo>
                    <a:pt x="1160282" y="1529611"/>
                  </a:lnTo>
                  <a:lnTo>
                    <a:pt x="1199753" y="1508878"/>
                  </a:lnTo>
                  <a:lnTo>
                    <a:pt x="1237899" y="1486064"/>
                  </a:lnTo>
                  <a:lnTo>
                    <a:pt x="1274644" y="1461244"/>
                  </a:lnTo>
                  <a:lnTo>
                    <a:pt x="1309913" y="1434495"/>
                  </a:lnTo>
                  <a:lnTo>
                    <a:pt x="1343630" y="1405892"/>
                  </a:lnTo>
                  <a:lnTo>
                    <a:pt x="1375720" y="1375511"/>
                  </a:lnTo>
                  <a:lnTo>
                    <a:pt x="1406107" y="1343427"/>
                  </a:lnTo>
                  <a:lnTo>
                    <a:pt x="1434714" y="1309715"/>
                  </a:lnTo>
                  <a:lnTo>
                    <a:pt x="1461468" y="1274452"/>
                  </a:lnTo>
                  <a:lnTo>
                    <a:pt x="1486292" y="1237713"/>
                  </a:lnTo>
                  <a:lnTo>
                    <a:pt x="1509110" y="1199573"/>
                  </a:lnTo>
                  <a:lnTo>
                    <a:pt x="1529847" y="1160108"/>
                  </a:lnTo>
                  <a:lnTo>
                    <a:pt x="1548428" y="1119393"/>
                  </a:lnTo>
                  <a:lnTo>
                    <a:pt x="1564777" y="1077505"/>
                  </a:lnTo>
                  <a:lnTo>
                    <a:pt x="1578817" y="1034518"/>
                  </a:lnTo>
                  <a:lnTo>
                    <a:pt x="1590475" y="990508"/>
                  </a:lnTo>
                  <a:lnTo>
                    <a:pt x="1599673" y="945552"/>
                  </a:lnTo>
                  <a:lnTo>
                    <a:pt x="1606337" y="899723"/>
                  </a:lnTo>
                  <a:lnTo>
                    <a:pt x="1610391" y="853099"/>
                  </a:lnTo>
                  <a:lnTo>
                    <a:pt x="1611759" y="805754"/>
                  </a:lnTo>
                  <a:lnTo>
                    <a:pt x="1610391" y="758409"/>
                  </a:lnTo>
                  <a:lnTo>
                    <a:pt x="1606337" y="711784"/>
                  </a:lnTo>
                  <a:lnTo>
                    <a:pt x="1599673" y="665956"/>
                  </a:lnTo>
                  <a:lnTo>
                    <a:pt x="1590475" y="620999"/>
                  </a:lnTo>
                  <a:lnTo>
                    <a:pt x="1578817" y="576989"/>
                  </a:lnTo>
                  <a:lnTo>
                    <a:pt x="1564777" y="534002"/>
                  </a:lnTo>
                  <a:lnTo>
                    <a:pt x="1548428" y="492114"/>
                  </a:lnTo>
                  <a:lnTo>
                    <a:pt x="1529847" y="451400"/>
                  </a:lnTo>
                  <a:lnTo>
                    <a:pt x="1509110" y="411934"/>
                  </a:lnTo>
                  <a:lnTo>
                    <a:pt x="1486292" y="373794"/>
                  </a:lnTo>
                  <a:lnTo>
                    <a:pt x="1461468" y="337055"/>
                  </a:lnTo>
                  <a:lnTo>
                    <a:pt x="1434714" y="301792"/>
                  </a:lnTo>
                  <a:lnTo>
                    <a:pt x="1406107" y="268080"/>
                  </a:lnTo>
                  <a:lnTo>
                    <a:pt x="1375720" y="235996"/>
                  </a:lnTo>
                  <a:lnTo>
                    <a:pt x="1343630" y="205615"/>
                  </a:lnTo>
                  <a:lnTo>
                    <a:pt x="1309913" y="177012"/>
                  </a:lnTo>
                  <a:lnTo>
                    <a:pt x="1274644" y="150263"/>
                  </a:lnTo>
                  <a:lnTo>
                    <a:pt x="1237899" y="125444"/>
                  </a:lnTo>
                  <a:lnTo>
                    <a:pt x="1199753" y="102629"/>
                  </a:lnTo>
                  <a:lnTo>
                    <a:pt x="1160282" y="81896"/>
                  </a:lnTo>
                  <a:lnTo>
                    <a:pt x="1119561" y="63318"/>
                  </a:lnTo>
                  <a:lnTo>
                    <a:pt x="1077667" y="46973"/>
                  </a:lnTo>
                  <a:lnTo>
                    <a:pt x="1034674" y="32935"/>
                  </a:lnTo>
                  <a:lnTo>
                    <a:pt x="990658" y="21280"/>
                  </a:lnTo>
                  <a:lnTo>
                    <a:pt x="945695" y="12083"/>
                  </a:lnTo>
                  <a:lnTo>
                    <a:pt x="899861" y="5420"/>
                  </a:lnTo>
                  <a:lnTo>
                    <a:pt x="853230" y="1367"/>
                  </a:lnTo>
                  <a:lnTo>
                    <a:pt x="80587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1463770" y="1223963"/>
              <a:ext cx="471805" cy="628015"/>
            </a:xfrm>
            <a:custGeom>
              <a:avLst/>
              <a:gdLst/>
              <a:ahLst/>
              <a:cxnLst/>
              <a:rect l="l" t="t" r="r" b="b"/>
              <a:pathLst>
                <a:path w="471804" h="628014">
                  <a:moveTo>
                    <a:pt x="310734" y="0"/>
                  </a:moveTo>
                  <a:lnTo>
                    <a:pt x="3341" y="0"/>
                  </a:lnTo>
                  <a:lnTo>
                    <a:pt x="0" y="3312"/>
                  </a:lnTo>
                  <a:lnTo>
                    <a:pt x="0" y="624196"/>
                  </a:lnTo>
                  <a:lnTo>
                    <a:pt x="3341" y="627522"/>
                  </a:lnTo>
                  <a:lnTo>
                    <a:pt x="468330" y="627522"/>
                  </a:lnTo>
                  <a:lnTo>
                    <a:pt x="471643" y="624196"/>
                  </a:lnTo>
                  <a:lnTo>
                    <a:pt x="471643" y="161284"/>
                  </a:lnTo>
                  <a:lnTo>
                    <a:pt x="310734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1774505" y="1224276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90" h="161290">
                  <a:moveTo>
                    <a:pt x="0" y="0"/>
                  </a:moveTo>
                  <a:lnTo>
                    <a:pt x="0" y="157957"/>
                  </a:lnTo>
                  <a:lnTo>
                    <a:pt x="3312" y="161283"/>
                  </a:lnTo>
                  <a:lnTo>
                    <a:pt x="160908" y="161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1517617" y="1420151"/>
              <a:ext cx="349250" cy="260985"/>
            </a:xfrm>
            <a:custGeom>
              <a:avLst/>
              <a:gdLst/>
              <a:ahLst/>
              <a:cxnLst/>
              <a:rect l="l" t="t" r="r" b="b"/>
              <a:pathLst>
                <a:path w="349250" h="260985">
                  <a:moveTo>
                    <a:pt x="349084" y="236639"/>
                  </a:moveTo>
                  <a:lnTo>
                    <a:pt x="345770" y="233311"/>
                  </a:lnTo>
                  <a:lnTo>
                    <a:pt x="3340" y="233311"/>
                  </a:lnTo>
                  <a:lnTo>
                    <a:pt x="0" y="236639"/>
                  </a:lnTo>
                  <a:lnTo>
                    <a:pt x="0" y="257213"/>
                  </a:lnTo>
                  <a:lnTo>
                    <a:pt x="3340" y="260540"/>
                  </a:lnTo>
                  <a:lnTo>
                    <a:pt x="345770" y="260540"/>
                  </a:lnTo>
                  <a:lnTo>
                    <a:pt x="349084" y="257213"/>
                  </a:lnTo>
                  <a:lnTo>
                    <a:pt x="349084" y="253111"/>
                  </a:lnTo>
                  <a:lnTo>
                    <a:pt x="349084" y="236639"/>
                  </a:lnTo>
                  <a:close/>
                </a:path>
                <a:path w="349250" h="260985">
                  <a:moveTo>
                    <a:pt x="349084" y="158864"/>
                  </a:moveTo>
                  <a:lnTo>
                    <a:pt x="345770" y="155536"/>
                  </a:lnTo>
                  <a:lnTo>
                    <a:pt x="3340" y="155536"/>
                  </a:lnTo>
                  <a:lnTo>
                    <a:pt x="0" y="158864"/>
                  </a:lnTo>
                  <a:lnTo>
                    <a:pt x="0" y="179438"/>
                  </a:lnTo>
                  <a:lnTo>
                    <a:pt x="3340" y="182765"/>
                  </a:lnTo>
                  <a:lnTo>
                    <a:pt x="345770" y="182765"/>
                  </a:lnTo>
                  <a:lnTo>
                    <a:pt x="349084" y="179438"/>
                  </a:lnTo>
                  <a:lnTo>
                    <a:pt x="349084" y="175336"/>
                  </a:lnTo>
                  <a:lnTo>
                    <a:pt x="349084" y="158864"/>
                  </a:lnTo>
                  <a:close/>
                </a:path>
                <a:path w="349250" h="260985">
                  <a:moveTo>
                    <a:pt x="349084" y="81102"/>
                  </a:moveTo>
                  <a:lnTo>
                    <a:pt x="345770" y="77774"/>
                  </a:lnTo>
                  <a:lnTo>
                    <a:pt x="3340" y="77774"/>
                  </a:lnTo>
                  <a:lnTo>
                    <a:pt x="0" y="81102"/>
                  </a:lnTo>
                  <a:lnTo>
                    <a:pt x="0" y="101676"/>
                  </a:lnTo>
                  <a:lnTo>
                    <a:pt x="3340" y="105003"/>
                  </a:lnTo>
                  <a:lnTo>
                    <a:pt x="345770" y="105003"/>
                  </a:lnTo>
                  <a:lnTo>
                    <a:pt x="349084" y="101676"/>
                  </a:lnTo>
                  <a:lnTo>
                    <a:pt x="349084" y="97574"/>
                  </a:lnTo>
                  <a:lnTo>
                    <a:pt x="349084" y="81102"/>
                  </a:lnTo>
                  <a:close/>
                </a:path>
                <a:path w="349250" h="260985">
                  <a:moveTo>
                    <a:pt x="349084" y="3327"/>
                  </a:moveTo>
                  <a:lnTo>
                    <a:pt x="345770" y="0"/>
                  </a:lnTo>
                  <a:lnTo>
                    <a:pt x="3340" y="0"/>
                  </a:lnTo>
                  <a:lnTo>
                    <a:pt x="0" y="3327"/>
                  </a:lnTo>
                  <a:lnTo>
                    <a:pt x="0" y="23901"/>
                  </a:lnTo>
                  <a:lnTo>
                    <a:pt x="3340" y="27228"/>
                  </a:lnTo>
                  <a:lnTo>
                    <a:pt x="345770" y="27228"/>
                  </a:lnTo>
                  <a:lnTo>
                    <a:pt x="349084" y="23901"/>
                  </a:lnTo>
                  <a:lnTo>
                    <a:pt x="349084" y="19799"/>
                  </a:lnTo>
                  <a:lnTo>
                    <a:pt x="349084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789495" y="1221178"/>
              <a:ext cx="471805" cy="628015"/>
            </a:xfrm>
            <a:custGeom>
              <a:avLst/>
              <a:gdLst/>
              <a:ahLst/>
              <a:cxnLst/>
              <a:rect l="l" t="t" r="r" b="b"/>
              <a:pathLst>
                <a:path w="471804" h="628014">
                  <a:moveTo>
                    <a:pt x="310705" y="0"/>
                  </a:moveTo>
                  <a:lnTo>
                    <a:pt x="3313" y="0"/>
                  </a:lnTo>
                  <a:lnTo>
                    <a:pt x="0" y="3312"/>
                  </a:lnTo>
                  <a:lnTo>
                    <a:pt x="0" y="624196"/>
                  </a:lnTo>
                  <a:lnTo>
                    <a:pt x="3313" y="627523"/>
                  </a:lnTo>
                  <a:lnTo>
                    <a:pt x="468302" y="627523"/>
                  </a:lnTo>
                  <a:lnTo>
                    <a:pt x="471643" y="624196"/>
                  </a:lnTo>
                  <a:lnTo>
                    <a:pt x="471643" y="161284"/>
                  </a:lnTo>
                  <a:lnTo>
                    <a:pt x="310705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1100201" y="1221491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90" h="161290">
                  <a:moveTo>
                    <a:pt x="0" y="0"/>
                  </a:moveTo>
                  <a:lnTo>
                    <a:pt x="0" y="157957"/>
                  </a:lnTo>
                  <a:lnTo>
                    <a:pt x="3342" y="161283"/>
                  </a:lnTo>
                  <a:lnTo>
                    <a:pt x="160938" y="161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0890694" y="1411185"/>
              <a:ext cx="260350" cy="306705"/>
            </a:xfrm>
            <a:custGeom>
              <a:avLst/>
              <a:gdLst/>
              <a:ahLst/>
              <a:cxnLst/>
              <a:rect l="l" t="t" r="r" b="b"/>
              <a:pathLst>
                <a:path w="260350" h="306705">
                  <a:moveTo>
                    <a:pt x="139750" y="102184"/>
                  </a:moveTo>
                  <a:lnTo>
                    <a:pt x="136436" y="98856"/>
                  </a:lnTo>
                  <a:lnTo>
                    <a:pt x="46672" y="98856"/>
                  </a:lnTo>
                  <a:lnTo>
                    <a:pt x="43357" y="102184"/>
                  </a:lnTo>
                  <a:lnTo>
                    <a:pt x="43357" y="122758"/>
                  </a:lnTo>
                  <a:lnTo>
                    <a:pt x="46672" y="126085"/>
                  </a:lnTo>
                  <a:lnTo>
                    <a:pt x="136436" y="126085"/>
                  </a:lnTo>
                  <a:lnTo>
                    <a:pt x="139750" y="122758"/>
                  </a:lnTo>
                  <a:lnTo>
                    <a:pt x="139750" y="118656"/>
                  </a:lnTo>
                  <a:lnTo>
                    <a:pt x="139750" y="102184"/>
                  </a:lnTo>
                  <a:close/>
                </a:path>
                <a:path w="260350" h="306705">
                  <a:moveTo>
                    <a:pt x="200418" y="151612"/>
                  </a:moveTo>
                  <a:lnTo>
                    <a:pt x="197104" y="148285"/>
                  </a:lnTo>
                  <a:lnTo>
                    <a:pt x="47891" y="148285"/>
                  </a:lnTo>
                  <a:lnTo>
                    <a:pt x="44577" y="151612"/>
                  </a:lnTo>
                  <a:lnTo>
                    <a:pt x="44577" y="172186"/>
                  </a:lnTo>
                  <a:lnTo>
                    <a:pt x="47891" y="175514"/>
                  </a:lnTo>
                  <a:lnTo>
                    <a:pt x="197104" y="175514"/>
                  </a:lnTo>
                  <a:lnTo>
                    <a:pt x="200418" y="172186"/>
                  </a:lnTo>
                  <a:lnTo>
                    <a:pt x="200418" y="168084"/>
                  </a:lnTo>
                  <a:lnTo>
                    <a:pt x="200418" y="151612"/>
                  </a:lnTo>
                  <a:close/>
                </a:path>
                <a:path w="260350" h="306705">
                  <a:moveTo>
                    <a:pt x="200418" y="52755"/>
                  </a:moveTo>
                  <a:lnTo>
                    <a:pt x="197104" y="49428"/>
                  </a:lnTo>
                  <a:lnTo>
                    <a:pt x="47891" y="49428"/>
                  </a:lnTo>
                  <a:lnTo>
                    <a:pt x="44577" y="52755"/>
                  </a:lnTo>
                  <a:lnTo>
                    <a:pt x="44577" y="73329"/>
                  </a:lnTo>
                  <a:lnTo>
                    <a:pt x="47891" y="76657"/>
                  </a:lnTo>
                  <a:lnTo>
                    <a:pt x="197104" y="76657"/>
                  </a:lnTo>
                  <a:lnTo>
                    <a:pt x="200418" y="73329"/>
                  </a:lnTo>
                  <a:lnTo>
                    <a:pt x="200418" y="69227"/>
                  </a:lnTo>
                  <a:lnTo>
                    <a:pt x="200418" y="52755"/>
                  </a:lnTo>
                  <a:close/>
                </a:path>
                <a:path w="260350" h="306705">
                  <a:moveTo>
                    <a:pt x="259892" y="282740"/>
                  </a:moveTo>
                  <a:lnTo>
                    <a:pt x="256552" y="279412"/>
                  </a:lnTo>
                  <a:lnTo>
                    <a:pt x="3314" y="279412"/>
                  </a:lnTo>
                  <a:lnTo>
                    <a:pt x="0" y="282740"/>
                  </a:lnTo>
                  <a:lnTo>
                    <a:pt x="0" y="303314"/>
                  </a:lnTo>
                  <a:lnTo>
                    <a:pt x="3314" y="306641"/>
                  </a:lnTo>
                  <a:lnTo>
                    <a:pt x="256552" y="306641"/>
                  </a:lnTo>
                  <a:lnTo>
                    <a:pt x="259892" y="303314"/>
                  </a:lnTo>
                  <a:lnTo>
                    <a:pt x="259892" y="299212"/>
                  </a:lnTo>
                  <a:lnTo>
                    <a:pt x="259892" y="282740"/>
                  </a:lnTo>
                  <a:close/>
                </a:path>
                <a:path w="260350" h="306705">
                  <a:moveTo>
                    <a:pt x="259892" y="201053"/>
                  </a:moveTo>
                  <a:lnTo>
                    <a:pt x="256552" y="197726"/>
                  </a:lnTo>
                  <a:lnTo>
                    <a:pt x="3314" y="197726"/>
                  </a:lnTo>
                  <a:lnTo>
                    <a:pt x="0" y="201053"/>
                  </a:lnTo>
                  <a:lnTo>
                    <a:pt x="0" y="221615"/>
                  </a:lnTo>
                  <a:lnTo>
                    <a:pt x="3314" y="224942"/>
                  </a:lnTo>
                  <a:lnTo>
                    <a:pt x="256552" y="224942"/>
                  </a:lnTo>
                  <a:lnTo>
                    <a:pt x="259892" y="221615"/>
                  </a:lnTo>
                  <a:lnTo>
                    <a:pt x="259892" y="217525"/>
                  </a:lnTo>
                  <a:lnTo>
                    <a:pt x="259892" y="201053"/>
                  </a:lnTo>
                  <a:close/>
                </a:path>
                <a:path w="260350" h="306705">
                  <a:moveTo>
                    <a:pt x="259892" y="3327"/>
                  </a:moveTo>
                  <a:lnTo>
                    <a:pt x="256552" y="0"/>
                  </a:lnTo>
                  <a:lnTo>
                    <a:pt x="3314" y="0"/>
                  </a:lnTo>
                  <a:lnTo>
                    <a:pt x="0" y="3327"/>
                  </a:lnTo>
                  <a:lnTo>
                    <a:pt x="0" y="23888"/>
                  </a:lnTo>
                  <a:lnTo>
                    <a:pt x="3314" y="27216"/>
                  </a:lnTo>
                  <a:lnTo>
                    <a:pt x="256552" y="27216"/>
                  </a:lnTo>
                  <a:lnTo>
                    <a:pt x="259892" y="23888"/>
                  </a:lnTo>
                  <a:lnTo>
                    <a:pt x="259892" y="19799"/>
                  </a:lnTo>
                  <a:lnTo>
                    <a:pt x="259892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1227544" y="1407463"/>
              <a:ext cx="350520" cy="224790"/>
            </a:xfrm>
            <a:custGeom>
              <a:avLst/>
              <a:gdLst/>
              <a:ahLst/>
              <a:cxnLst/>
              <a:rect l="l" t="t" r="r" b="b"/>
              <a:pathLst>
                <a:path w="350520" h="224789">
                  <a:moveTo>
                    <a:pt x="291017" y="156702"/>
                  </a:moveTo>
                  <a:lnTo>
                    <a:pt x="169521" y="156702"/>
                  </a:lnTo>
                  <a:lnTo>
                    <a:pt x="180519" y="156872"/>
                  </a:lnTo>
                  <a:lnTo>
                    <a:pt x="180519" y="213967"/>
                  </a:lnTo>
                  <a:lnTo>
                    <a:pt x="181469" y="221585"/>
                  </a:lnTo>
                  <a:lnTo>
                    <a:pt x="191422" y="224185"/>
                  </a:lnTo>
                  <a:lnTo>
                    <a:pt x="196770" y="219773"/>
                  </a:lnTo>
                  <a:lnTo>
                    <a:pt x="291017" y="156702"/>
                  </a:lnTo>
                  <a:close/>
                </a:path>
                <a:path w="350520" h="224789">
                  <a:moveTo>
                    <a:pt x="188407" y="0"/>
                  </a:moveTo>
                  <a:lnTo>
                    <a:pt x="181915" y="3713"/>
                  </a:lnTo>
                  <a:lnTo>
                    <a:pt x="180979" y="6965"/>
                  </a:lnTo>
                  <a:lnTo>
                    <a:pt x="180979" y="64979"/>
                  </a:lnTo>
                  <a:lnTo>
                    <a:pt x="168233" y="65842"/>
                  </a:lnTo>
                  <a:lnTo>
                    <a:pt x="94521" y="84366"/>
                  </a:lnTo>
                  <a:lnTo>
                    <a:pt x="52395" y="109774"/>
                  </a:lnTo>
                  <a:lnTo>
                    <a:pt x="25430" y="140825"/>
                  </a:lnTo>
                  <a:lnTo>
                    <a:pt x="7225" y="176430"/>
                  </a:lnTo>
                  <a:lnTo>
                    <a:pt x="0" y="206960"/>
                  </a:lnTo>
                  <a:lnTo>
                    <a:pt x="5973" y="222788"/>
                  </a:lnTo>
                  <a:lnTo>
                    <a:pt x="14392" y="218150"/>
                  </a:lnTo>
                  <a:lnTo>
                    <a:pt x="26661" y="202891"/>
                  </a:lnTo>
                  <a:lnTo>
                    <a:pt x="45762" y="183887"/>
                  </a:lnTo>
                  <a:lnTo>
                    <a:pt x="74677" y="168012"/>
                  </a:lnTo>
                  <a:lnTo>
                    <a:pt x="107835" y="160538"/>
                  </a:lnTo>
                  <a:lnTo>
                    <a:pt x="142372" y="157346"/>
                  </a:lnTo>
                  <a:lnTo>
                    <a:pt x="169521" y="156702"/>
                  </a:lnTo>
                  <a:lnTo>
                    <a:pt x="291017" y="156702"/>
                  </a:lnTo>
                  <a:lnTo>
                    <a:pt x="344161" y="121137"/>
                  </a:lnTo>
                  <a:lnTo>
                    <a:pt x="350430" y="117424"/>
                  </a:lnTo>
                  <a:lnTo>
                    <a:pt x="350430" y="107221"/>
                  </a:lnTo>
                  <a:lnTo>
                    <a:pt x="344384" y="103507"/>
                  </a:lnTo>
                  <a:lnTo>
                    <a:pt x="194452" y="1395"/>
                  </a:lnTo>
                  <a:lnTo>
                    <a:pt x="1884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11210221" y="1382703"/>
              <a:ext cx="350520" cy="224790"/>
            </a:xfrm>
            <a:custGeom>
              <a:avLst/>
              <a:gdLst/>
              <a:ahLst/>
              <a:cxnLst/>
              <a:rect l="l" t="t" r="r" b="b"/>
              <a:pathLst>
                <a:path w="350520" h="224790">
                  <a:moveTo>
                    <a:pt x="291017" y="156703"/>
                  </a:moveTo>
                  <a:lnTo>
                    <a:pt x="169523" y="156703"/>
                  </a:lnTo>
                  <a:lnTo>
                    <a:pt x="180521" y="156874"/>
                  </a:lnTo>
                  <a:lnTo>
                    <a:pt x="180521" y="213967"/>
                  </a:lnTo>
                  <a:lnTo>
                    <a:pt x="181457" y="221587"/>
                  </a:lnTo>
                  <a:lnTo>
                    <a:pt x="191425" y="224185"/>
                  </a:lnTo>
                  <a:lnTo>
                    <a:pt x="196772" y="219774"/>
                  </a:lnTo>
                  <a:lnTo>
                    <a:pt x="291017" y="156703"/>
                  </a:lnTo>
                  <a:close/>
                </a:path>
                <a:path w="350520" h="224790">
                  <a:moveTo>
                    <a:pt x="188409" y="0"/>
                  </a:moveTo>
                  <a:lnTo>
                    <a:pt x="181918" y="3713"/>
                  </a:lnTo>
                  <a:lnTo>
                    <a:pt x="180982" y="6965"/>
                  </a:lnTo>
                  <a:lnTo>
                    <a:pt x="180982" y="64980"/>
                  </a:lnTo>
                  <a:lnTo>
                    <a:pt x="168235" y="65843"/>
                  </a:lnTo>
                  <a:lnTo>
                    <a:pt x="94523" y="84367"/>
                  </a:lnTo>
                  <a:lnTo>
                    <a:pt x="52397" y="109776"/>
                  </a:lnTo>
                  <a:lnTo>
                    <a:pt x="25426" y="140827"/>
                  </a:lnTo>
                  <a:lnTo>
                    <a:pt x="7222" y="176430"/>
                  </a:lnTo>
                  <a:lnTo>
                    <a:pt x="0" y="206960"/>
                  </a:lnTo>
                  <a:lnTo>
                    <a:pt x="5976" y="222789"/>
                  </a:lnTo>
                  <a:lnTo>
                    <a:pt x="14394" y="218151"/>
                  </a:lnTo>
                  <a:lnTo>
                    <a:pt x="26663" y="202892"/>
                  </a:lnTo>
                  <a:lnTo>
                    <a:pt x="45764" y="183888"/>
                  </a:lnTo>
                  <a:lnTo>
                    <a:pt x="74680" y="168013"/>
                  </a:lnTo>
                  <a:lnTo>
                    <a:pt x="107837" y="160539"/>
                  </a:lnTo>
                  <a:lnTo>
                    <a:pt x="142373" y="157347"/>
                  </a:lnTo>
                  <a:lnTo>
                    <a:pt x="169523" y="156703"/>
                  </a:lnTo>
                  <a:lnTo>
                    <a:pt x="291017" y="156703"/>
                  </a:lnTo>
                  <a:lnTo>
                    <a:pt x="344163" y="121137"/>
                  </a:lnTo>
                  <a:lnTo>
                    <a:pt x="350431" y="117425"/>
                  </a:lnTo>
                  <a:lnTo>
                    <a:pt x="350431" y="107221"/>
                  </a:lnTo>
                  <a:lnTo>
                    <a:pt x="344386" y="103508"/>
                  </a:lnTo>
                  <a:lnTo>
                    <a:pt x="194455" y="1397"/>
                  </a:lnTo>
                  <a:lnTo>
                    <a:pt x="188409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/>
          <p:nvPr/>
        </p:nvSpPr>
        <p:spPr>
          <a:xfrm>
            <a:off x="7590523" y="1220939"/>
            <a:ext cx="2862580" cy="510540"/>
          </a:xfrm>
          <a:custGeom>
            <a:avLst/>
            <a:gdLst/>
            <a:ahLst/>
            <a:cxnLst/>
            <a:rect l="l" t="t" r="r" b="b"/>
            <a:pathLst>
              <a:path w="2862579" h="510539">
                <a:moveTo>
                  <a:pt x="2347709" y="393712"/>
                </a:moveTo>
                <a:lnTo>
                  <a:pt x="2347696" y="310019"/>
                </a:lnTo>
                <a:lnTo>
                  <a:pt x="2323007" y="292671"/>
                </a:lnTo>
                <a:lnTo>
                  <a:pt x="178816" y="292887"/>
                </a:lnTo>
                <a:lnTo>
                  <a:pt x="166204" y="291528"/>
                </a:lnTo>
                <a:lnTo>
                  <a:pt x="155867" y="287807"/>
                </a:lnTo>
                <a:lnTo>
                  <a:pt x="148882" y="282295"/>
                </a:lnTo>
                <a:lnTo>
                  <a:pt x="146316" y="275551"/>
                </a:lnTo>
                <a:lnTo>
                  <a:pt x="146304" y="194602"/>
                </a:lnTo>
                <a:lnTo>
                  <a:pt x="139763" y="193789"/>
                </a:lnTo>
                <a:lnTo>
                  <a:pt x="5981" y="336588"/>
                </a:lnTo>
                <a:lnTo>
                  <a:pt x="1485" y="343852"/>
                </a:lnTo>
                <a:lnTo>
                  <a:pt x="0" y="352120"/>
                </a:lnTo>
                <a:lnTo>
                  <a:pt x="1498" y="360387"/>
                </a:lnTo>
                <a:lnTo>
                  <a:pt x="5994" y="367639"/>
                </a:lnTo>
                <a:lnTo>
                  <a:pt x="139788" y="510400"/>
                </a:lnTo>
                <a:lnTo>
                  <a:pt x="146342" y="509600"/>
                </a:lnTo>
                <a:lnTo>
                  <a:pt x="146329" y="428663"/>
                </a:lnTo>
                <a:lnTo>
                  <a:pt x="148894" y="421919"/>
                </a:lnTo>
                <a:lnTo>
                  <a:pt x="155879" y="416394"/>
                </a:lnTo>
                <a:lnTo>
                  <a:pt x="166217" y="412661"/>
                </a:lnTo>
                <a:lnTo>
                  <a:pt x="178828" y="411289"/>
                </a:lnTo>
                <a:lnTo>
                  <a:pt x="2323007" y="411060"/>
                </a:lnTo>
                <a:lnTo>
                  <a:pt x="2334412" y="409702"/>
                </a:lnTo>
                <a:lnTo>
                  <a:pt x="2342057" y="405968"/>
                </a:lnTo>
                <a:lnTo>
                  <a:pt x="2346363" y="400456"/>
                </a:lnTo>
                <a:lnTo>
                  <a:pt x="2347709" y="393712"/>
                </a:lnTo>
                <a:close/>
              </a:path>
              <a:path w="2862579" h="510539">
                <a:moveTo>
                  <a:pt x="2862427" y="158292"/>
                </a:moveTo>
                <a:lnTo>
                  <a:pt x="2860916" y="150025"/>
                </a:lnTo>
                <a:lnTo>
                  <a:pt x="2856420" y="142773"/>
                </a:lnTo>
                <a:lnTo>
                  <a:pt x="2722626" y="0"/>
                </a:lnTo>
                <a:lnTo>
                  <a:pt x="2716072" y="800"/>
                </a:lnTo>
                <a:lnTo>
                  <a:pt x="2716072" y="81737"/>
                </a:lnTo>
                <a:lnTo>
                  <a:pt x="2713507" y="88493"/>
                </a:lnTo>
                <a:lnTo>
                  <a:pt x="2706535" y="94018"/>
                </a:lnTo>
                <a:lnTo>
                  <a:pt x="2696197" y="97739"/>
                </a:lnTo>
                <a:lnTo>
                  <a:pt x="2683586" y="99110"/>
                </a:lnTo>
                <a:lnTo>
                  <a:pt x="539394" y="99339"/>
                </a:lnTo>
                <a:lnTo>
                  <a:pt x="528002" y="100698"/>
                </a:lnTo>
                <a:lnTo>
                  <a:pt x="520357" y="104432"/>
                </a:lnTo>
                <a:lnTo>
                  <a:pt x="516051" y="109956"/>
                </a:lnTo>
                <a:lnTo>
                  <a:pt x="514705" y="116700"/>
                </a:lnTo>
                <a:lnTo>
                  <a:pt x="514718" y="200393"/>
                </a:lnTo>
                <a:lnTo>
                  <a:pt x="516064" y="207124"/>
                </a:lnTo>
                <a:lnTo>
                  <a:pt x="520357" y="212636"/>
                </a:lnTo>
                <a:lnTo>
                  <a:pt x="528002" y="216369"/>
                </a:lnTo>
                <a:lnTo>
                  <a:pt x="539407" y="217741"/>
                </a:lnTo>
                <a:lnTo>
                  <a:pt x="2683586" y="217512"/>
                </a:lnTo>
                <a:lnTo>
                  <a:pt x="2696210" y="218871"/>
                </a:lnTo>
                <a:lnTo>
                  <a:pt x="2706547" y="222592"/>
                </a:lnTo>
                <a:lnTo>
                  <a:pt x="2713532" y="228117"/>
                </a:lnTo>
                <a:lnTo>
                  <a:pt x="2716111" y="234861"/>
                </a:lnTo>
                <a:lnTo>
                  <a:pt x="2716123" y="315810"/>
                </a:lnTo>
                <a:lnTo>
                  <a:pt x="2722651" y="316611"/>
                </a:lnTo>
                <a:lnTo>
                  <a:pt x="2856420" y="173824"/>
                </a:lnTo>
                <a:lnTo>
                  <a:pt x="2860929" y="166560"/>
                </a:lnTo>
                <a:lnTo>
                  <a:pt x="2862427" y="15829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7858426" y="1615987"/>
            <a:ext cx="65278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PDF,</a:t>
            </a:r>
            <a:r>
              <a:rPr dirty="0" sz="1150" spc="-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8938676" y="1125850"/>
            <a:ext cx="110680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15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7563294" y="4698999"/>
            <a:ext cx="2792095" cy="505459"/>
          </a:xfrm>
          <a:custGeom>
            <a:avLst/>
            <a:gdLst/>
            <a:ahLst/>
            <a:cxnLst/>
            <a:rect l="l" t="t" r="r" b="b"/>
            <a:pathLst>
              <a:path w="2792095" h="505460">
                <a:moveTo>
                  <a:pt x="2347709" y="199923"/>
                </a:moveTo>
                <a:lnTo>
                  <a:pt x="2347696" y="116243"/>
                </a:lnTo>
                <a:lnTo>
                  <a:pt x="2323007" y="98882"/>
                </a:lnTo>
                <a:lnTo>
                  <a:pt x="178816" y="99110"/>
                </a:lnTo>
                <a:lnTo>
                  <a:pt x="166204" y="97751"/>
                </a:lnTo>
                <a:lnTo>
                  <a:pt x="155867" y="94018"/>
                </a:lnTo>
                <a:lnTo>
                  <a:pt x="148882" y="88506"/>
                </a:lnTo>
                <a:lnTo>
                  <a:pt x="146316" y="81762"/>
                </a:lnTo>
                <a:lnTo>
                  <a:pt x="146291" y="825"/>
                </a:lnTo>
                <a:lnTo>
                  <a:pt x="139763" y="0"/>
                </a:lnTo>
                <a:lnTo>
                  <a:pt x="5981" y="142798"/>
                </a:lnTo>
                <a:lnTo>
                  <a:pt x="1485" y="150063"/>
                </a:lnTo>
                <a:lnTo>
                  <a:pt x="0" y="158330"/>
                </a:lnTo>
                <a:lnTo>
                  <a:pt x="1498" y="166598"/>
                </a:lnTo>
                <a:lnTo>
                  <a:pt x="5994" y="173837"/>
                </a:lnTo>
                <a:lnTo>
                  <a:pt x="139788" y="316611"/>
                </a:lnTo>
                <a:lnTo>
                  <a:pt x="146342" y="315810"/>
                </a:lnTo>
                <a:lnTo>
                  <a:pt x="146329" y="234886"/>
                </a:lnTo>
                <a:lnTo>
                  <a:pt x="148894" y="228130"/>
                </a:lnTo>
                <a:lnTo>
                  <a:pt x="155879" y="222605"/>
                </a:lnTo>
                <a:lnTo>
                  <a:pt x="166217" y="218871"/>
                </a:lnTo>
                <a:lnTo>
                  <a:pt x="178828" y="217500"/>
                </a:lnTo>
                <a:lnTo>
                  <a:pt x="2323007" y="217284"/>
                </a:lnTo>
                <a:lnTo>
                  <a:pt x="2334412" y="215912"/>
                </a:lnTo>
                <a:lnTo>
                  <a:pt x="2342057" y="212191"/>
                </a:lnTo>
                <a:lnTo>
                  <a:pt x="2346363" y="206667"/>
                </a:lnTo>
                <a:lnTo>
                  <a:pt x="2347709" y="199923"/>
                </a:lnTo>
                <a:close/>
              </a:path>
              <a:path w="2792095" h="505460">
                <a:moveTo>
                  <a:pt x="2791866" y="346964"/>
                </a:moveTo>
                <a:lnTo>
                  <a:pt x="2790355" y="338696"/>
                </a:lnTo>
                <a:lnTo>
                  <a:pt x="2785859" y="331444"/>
                </a:lnTo>
                <a:lnTo>
                  <a:pt x="2652064" y="188671"/>
                </a:lnTo>
                <a:lnTo>
                  <a:pt x="2645511" y="189471"/>
                </a:lnTo>
                <a:lnTo>
                  <a:pt x="2645511" y="270408"/>
                </a:lnTo>
                <a:lnTo>
                  <a:pt x="2642946" y="277164"/>
                </a:lnTo>
                <a:lnTo>
                  <a:pt x="2635974" y="282689"/>
                </a:lnTo>
                <a:lnTo>
                  <a:pt x="2625636" y="286410"/>
                </a:lnTo>
                <a:lnTo>
                  <a:pt x="2613025" y="287782"/>
                </a:lnTo>
                <a:lnTo>
                  <a:pt x="468833" y="288010"/>
                </a:lnTo>
                <a:lnTo>
                  <a:pt x="457441" y="289382"/>
                </a:lnTo>
                <a:lnTo>
                  <a:pt x="449795" y="293103"/>
                </a:lnTo>
                <a:lnTo>
                  <a:pt x="445490" y="298627"/>
                </a:lnTo>
                <a:lnTo>
                  <a:pt x="444144" y="305371"/>
                </a:lnTo>
                <a:lnTo>
                  <a:pt x="444157" y="389064"/>
                </a:lnTo>
                <a:lnTo>
                  <a:pt x="445503" y="395795"/>
                </a:lnTo>
                <a:lnTo>
                  <a:pt x="449795" y="401320"/>
                </a:lnTo>
                <a:lnTo>
                  <a:pt x="457441" y="405041"/>
                </a:lnTo>
                <a:lnTo>
                  <a:pt x="468845" y="406412"/>
                </a:lnTo>
                <a:lnTo>
                  <a:pt x="2613025" y="406184"/>
                </a:lnTo>
                <a:lnTo>
                  <a:pt x="2625648" y="407555"/>
                </a:lnTo>
                <a:lnTo>
                  <a:pt x="2635986" y="411276"/>
                </a:lnTo>
                <a:lnTo>
                  <a:pt x="2642971" y="416788"/>
                </a:lnTo>
                <a:lnTo>
                  <a:pt x="2645549" y="423532"/>
                </a:lnTo>
                <a:lnTo>
                  <a:pt x="2645562" y="504482"/>
                </a:lnTo>
                <a:lnTo>
                  <a:pt x="2652090" y="505282"/>
                </a:lnTo>
                <a:lnTo>
                  <a:pt x="2785859" y="362496"/>
                </a:lnTo>
                <a:lnTo>
                  <a:pt x="2790367" y="355244"/>
                </a:lnTo>
                <a:lnTo>
                  <a:pt x="2791866" y="34696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7775069" y="4569814"/>
            <a:ext cx="48768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8986191" y="5115648"/>
            <a:ext cx="111315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10551105" y="4313773"/>
            <a:ext cx="1612265" cy="1611630"/>
            <a:chOff x="10551105" y="4313773"/>
            <a:chExt cx="1612265" cy="1611630"/>
          </a:xfrm>
        </p:grpSpPr>
        <p:sp>
          <p:nvSpPr>
            <p:cNvPr id="42" name="object 42" descr=""/>
            <p:cNvSpPr/>
            <p:nvPr/>
          </p:nvSpPr>
          <p:spPr>
            <a:xfrm>
              <a:off x="10551105" y="4313773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5" h="1611629">
                  <a:moveTo>
                    <a:pt x="805879" y="0"/>
                  </a:moveTo>
                  <a:lnTo>
                    <a:pt x="758528" y="1367"/>
                  </a:lnTo>
                  <a:lnTo>
                    <a:pt x="711898" y="5420"/>
                  </a:lnTo>
                  <a:lnTo>
                    <a:pt x="666064" y="12083"/>
                  </a:lnTo>
                  <a:lnTo>
                    <a:pt x="621101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8" y="63319"/>
                  </a:lnTo>
                  <a:lnTo>
                    <a:pt x="451477" y="81896"/>
                  </a:lnTo>
                  <a:lnTo>
                    <a:pt x="412006" y="102630"/>
                  </a:lnTo>
                  <a:lnTo>
                    <a:pt x="373860" y="125444"/>
                  </a:lnTo>
                  <a:lnTo>
                    <a:pt x="337115" y="150263"/>
                  </a:lnTo>
                  <a:lnTo>
                    <a:pt x="301846" y="177012"/>
                  </a:lnTo>
                  <a:lnTo>
                    <a:pt x="268129" y="205615"/>
                  </a:lnTo>
                  <a:lnTo>
                    <a:pt x="236039" y="235997"/>
                  </a:lnTo>
                  <a:lnTo>
                    <a:pt x="205652" y="268081"/>
                  </a:lnTo>
                  <a:lnTo>
                    <a:pt x="177045" y="301793"/>
                  </a:lnTo>
                  <a:lnTo>
                    <a:pt x="150291" y="337056"/>
                  </a:lnTo>
                  <a:lnTo>
                    <a:pt x="125467" y="373795"/>
                  </a:lnTo>
                  <a:lnTo>
                    <a:pt x="102649" y="411935"/>
                  </a:lnTo>
                  <a:lnTo>
                    <a:pt x="81911" y="451401"/>
                  </a:lnTo>
                  <a:lnTo>
                    <a:pt x="63331" y="492115"/>
                  </a:lnTo>
                  <a:lnTo>
                    <a:pt x="46982" y="534004"/>
                  </a:lnTo>
                  <a:lnTo>
                    <a:pt x="32941" y="576990"/>
                  </a:lnTo>
                  <a:lnTo>
                    <a:pt x="21284" y="621000"/>
                  </a:lnTo>
                  <a:lnTo>
                    <a:pt x="12085" y="665957"/>
                  </a:lnTo>
                  <a:lnTo>
                    <a:pt x="5421" y="711785"/>
                  </a:lnTo>
                  <a:lnTo>
                    <a:pt x="1368" y="758410"/>
                  </a:lnTo>
                  <a:lnTo>
                    <a:pt x="0" y="805755"/>
                  </a:lnTo>
                  <a:lnTo>
                    <a:pt x="1368" y="853100"/>
                  </a:lnTo>
                  <a:lnTo>
                    <a:pt x="5421" y="899724"/>
                  </a:lnTo>
                  <a:lnTo>
                    <a:pt x="12085" y="945552"/>
                  </a:lnTo>
                  <a:lnTo>
                    <a:pt x="21284" y="990509"/>
                  </a:lnTo>
                  <a:lnTo>
                    <a:pt x="32941" y="1034519"/>
                  </a:lnTo>
                  <a:lnTo>
                    <a:pt x="46982" y="1077505"/>
                  </a:lnTo>
                  <a:lnTo>
                    <a:pt x="63331" y="1119394"/>
                  </a:lnTo>
                  <a:lnTo>
                    <a:pt x="81911" y="1160108"/>
                  </a:lnTo>
                  <a:lnTo>
                    <a:pt x="102649" y="1199573"/>
                  </a:lnTo>
                  <a:lnTo>
                    <a:pt x="125467" y="1237713"/>
                  </a:lnTo>
                  <a:lnTo>
                    <a:pt x="150291" y="1274453"/>
                  </a:lnTo>
                  <a:lnTo>
                    <a:pt x="177045" y="1309716"/>
                  </a:lnTo>
                  <a:lnTo>
                    <a:pt x="205652" y="1343427"/>
                  </a:lnTo>
                  <a:lnTo>
                    <a:pt x="236039" y="1375512"/>
                  </a:lnTo>
                  <a:lnTo>
                    <a:pt x="268129" y="1405893"/>
                  </a:lnTo>
                  <a:lnTo>
                    <a:pt x="301846" y="1434496"/>
                  </a:lnTo>
                  <a:lnTo>
                    <a:pt x="337115" y="1461245"/>
                  </a:lnTo>
                  <a:lnTo>
                    <a:pt x="373860" y="1486064"/>
                  </a:lnTo>
                  <a:lnTo>
                    <a:pt x="412006" y="1508879"/>
                  </a:lnTo>
                  <a:lnTo>
                    <a:pt x="451477" y="1529612"/>
                  </a:lnTo>
                  <a:lnTo>
                    <a:pt x="492198" y="1548190"/>
                  </a:lnTo>
                  <a:lnTo>
                    <a:pt x="534092" y="1564535"/>
                  </a:lnTo>
                  <a:lnTo>
                    <a:pt x="577085" y="1578573"/>
                  </a:lnTo>
                  <a:lnTo>
                    <a:pt x="621101" y="1590229"/>
                  </a:lnTo>
                  <a:lnTo>
                    <a:pt x="666064" y="1599425"/>
                  </a:lnTo>
                  <a:lnTo>
                    <a:pt x="711898" y="1606088"/>
                  </a:lnTo>
                  <a:lnTo>
                    <a:pt x="758528" y="1610141"/>
                  </a:lnTo>
                  <a:lnTo>
                    <a:pt x="805879" y="1611509"/>
                  </a:lnTo>
                  <a:lnTo>
                    <a:pt x="853230" y="1610141"/>
                  </a:lnTo>
                  <a:lnTo>
                    <a:pt x="899861" y="1606088"/>
                  </a:lnTo>
                  <a:lnTo>
                    <a:pt x="945695" y="1599425"/>
                  </a:lnTo>
                  <a:lnTo>
                    <a:pt x="990658" y="1590229"/>
                  </a:lnTo>
                  <a:lnTo>
                    <a:pt x="1034674" y="1578573"/>
                  </a:lnTo>
                  <a:lnTo>
                    <a:pt x="1077667" y="1564535"/>
                  </a:lnTo>
                  <a:lnTo>
                    <a:pt x="1119561" y="1548190"/>
                  </a:lnTo>
                  <a:lnTo>
                    <a:pt x="1160282" y="1529612"/>
                  </a:lnTo>
                  <a:lnTo>
                    <a:pt x="1199753" y="1508879"/>
                  </a:lnTo>
                  <a:lnTo>
                    <a:pt x="1237899" y="1486064"/>
                  </a:lnTo>
                  <a:lnTo>
                    <a:pt x="1274644" y="1461245"/>
                  </a:lnTo>
                  <a:lnTo>
                    <a:pt x="1309913" y="1434496"/>
                  </a:lnTo>
                  <a:lnTo>
                    <a:pt x="1343630" y="1405893"/>
                  </a:lnTo>
                  <a:lnTo>
                    <a:pt x="1375720" y="1375512"/>
                  </a:lnTo>
                  <a:lnTo>
                    <a:pt x="1406107" y="1343427"/>
                  </a:lnTo>
                  <a:lnTo>
                    <a:pt x="1434714" y="1309716"/>
                  </a:lnTo>
                  <a:lnTo>
                    <a:pt x="1461468" y="1274453"/>
                  </a:lnTo>
                  <a:lnTo>
                    <a:pt x="1486292" y="1237713"/>
                  </a:lnTo>
                  <a:lnTo>
                    <a:pt x="1509110" y="1199573"/>
                  </a:lnTo>
                  <a:lnTo>
                    <a:pt x="1529847" y="1160108"/>
                  </a:lnTo>
                  <a:lnTo>
                    <a:pt x="1548428" y="1119394"/>
                  </a:lnTo>
                  <a:lnTo>
                    <a:pt x="1564777" y="1077505"/>
                  </a:lnTo>
                  <a:lnTo>
                    <a:pt x="1578817" y="1034519"/>
                  </a:lnTo>
                  <a:lnTo>
                    <a:pt x="1590475" y="990509"/>
                  </a:lnTo>
                  <a:lnTo>
                    <a:pt x="1599673" y="945552"/>
                  </a:lnTo>
                  <a:lnTo>
                    <a:pt x="1606337" y="899724"/>
                  </a:lnTo>
                  <a:lnTo>
                    <a:pt x="1610391" y="853100"/>
                  </a:lnTo>
                  <a:lnTo>
                    <a:pt x="1611759" y="805755"/>
                  </a:lnTo>
                  <a:lnTo>
                    <a:pt x="1610391" y="758410"/>
                  </a:lnTo>
                  <a:lnTo>
                    <a:pt x="1606337" y="711785"/>
                  </a:lnTo>
                  <a:lnTo>
                    <a:pt x="1599673" y="665957"/>
                  </a:lnTo>
                  <a:lnTo>
                    <a:pt x="1590475" y="621000"/>
                  </a:lnTo>
                  <a:lnTo>
                    <a:pt x="1578817" y="576990"/>
                  </a:lnTo>
                  <a:lnTo>
                    <a:pt x="1564777" y="534004"/>
                  </a:lnTo>
                  <a:lnTo>
                    <a:pt x="1548428" y="492115"/>
                  </a:lnTo>
                  <a:lnTo>
                    <a:pt x="1529847" y="451401"/>
                  </a:lnTo>
                  <a:lnTo>
                    <a:pt x="1509110" y="411935"/>
                  </a:lnTo>
                  <a:lnTo>
                    <a:pt x="1486292" y="373795"/>
                  </a:lnTo>
                  <a:lnTo>
                    <a:pt x="1461468" y="337056"/>
                  </a:lnTo>
                  <a:lnTo>
                    <a:pt x="1434714" y="301793"/>
                  </a:lnTo>
                  <a:lnTo>
                    <a:pt x="1406107" y="268081"/>
                  </a:lnTo>
                  <a:lnTo>
                    <a:pt x="1375720" y="235997"/>
                  </a:lnTo>
                  <a:lnTo>
                    <a:pt x="1343630" y="205615"/>
                  </a:lnTo>
                  <a:lnTo>
                    <a:pt x="1309913" y="177012"/>
                  </a:lnTo>
                  <a:lnTo>
                    <a:pt x="1274644" y="150263"/>
                  </a:lnTo>
                  <a:lnTo>
                    <a:pt x="1237899" y="125444"/>
                  </a:lnTo>
                  <a:lnTo>
                    <a:pt x="1199753" y="102630"/>
                  </a:lnTo>
                  <a:lnTo>
                    <a:pt x="1160282" y="81896"/>
                  </a:lnTo>
                  <a:lnTo>
                    <a:pt x="1119561" y="63319"/>
                  </a:lnTo>
                  <a:lnTo>
                    <a:pt x="1077667" y="46973"/>
                  </a:lnTo>
                  <a:lnTo>
                    <a:pt x="1034674" y="32935"/>
                  </a:lnTo>
                  <a:lnTo>
                    <a:pt x="990658" y="21280"/>
                  </a:lnTo>
                  <a:lnTo>
                    <a:pt x="945695" y="12083"/>
                  </a:lnTo>
                  <a:lnTo>
                    <a:pt x="899861" y="5420"/>
                  </a:lnTo>
                  <a:lnTo>
                    <a:pt x="853230" y="1367"/>
                  </a:lnTo>
                  <a:lnTo>
                    <a:pt x="80587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10779494" y="4721072"/>
              <a:ext cx="1108710" cy="815975"/>
            </a:xfrm>
            <a:custGeom>
              <a:avLst/>
              <a:gdLst/>
              <a:ahLst/>
              <a:cxnLst/>
              <a:rect l="l" t="t" r="r" b="b"/>
              <a:pathLst>
                <a:path w="1108709" h="815975">
                  <a:moveTo>
                    <a:pt x="1077857" y="0"/>
                  </a:moveTo>
                  <a:lnTo>
                    <a:pt x="30378" y="0"/>
                  </a:lnTo>
                  <a:lnTo>
                    <a:pt x="18543" y="2383"/>
                  </a:lnTo>
                  <a:lnTo>
                    <a:pt x="8888" y="8883"/>
                  </a:lnTo>
                  <a:lnTo>
                    <a:pt x="2384" y="18528"/>
                  </a:lnTo>
                  <a:lnTo>
                    <a:pt x="0" y="30344"/>
                  </a:lnTo>
                  <a:lnTo>
                    <a:pt x="0" y="785465"/>
                  </a:lnTo>
                  <a:lnTo>
                    <a:pt x="2384" y="797298"/>
                  </a:lnTo>
                  <a:lnTo>
                    <a:pt x="8888" y="806951"/>
                  </a:lnTo>
                  <a:lnTo>
                    <a:pt x="18543" y="813455"/>
                  </a:lnTo>
                  <a:lnTo>
                    <a:pt x="30378" y="815839"/>
                  </a:lnTo>
                  <a:lnTo>
                    <a:pt x="1077857" y="815839"/>
                  </a:lnTo>
                  <a:lnTo>
                    <a:pt x="1089675" y="813455"/>
                  </a:lnTo>
                  <a:lnTo>
                    <a:pt x="1099321" y="806951"/>
                  </a:lnTo>
                  <a:lnTo>
                    <a:pt x="1105823" y="797298"/>
                  </a:lnTo>
                  <a:lnTo>
                    <a:pt x="1108207" y="785465"/>
                  </a:lnTo>
                  <a:lnTo>
                    <a:pt x="1108207" y="30344"/>
                  </a:lnTo>
                  <a:lnTo>
                    <a:pt x="1105823" y="18528"/>
                  </a:lnTo>
                  <a:lnTo>
                    <a:pt x="1099321" y="8883"/>
                  </a:lnTo>
                  <a:lnTo>
                    <a:pt x="1089675" y="2383"/>
                  </a:lnTo>
                  <a:lnTo>
                    <a:pt x="1077857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0822378" y="4764210"/>
              <a:ext cx="1014730" cy="726440"/>
            </a:xfrm>
            <a:custGeom>
              <a:avLst/>
              <a:gdLst/>
              <a:ahLst/>
              <a:cxnLst/>
              <a:rect l="l" t="t" r="r" b="b"/>
              <a:pathLst>
                <a:path w="1014729" h="726439">
                  <a:moveTo>
                    <a:pt x="984228" y="0"/>
                  </a:moveTo>
                  <a:lnTo>
                    <a:pt x="30378" y="0"/>
                  </a:lnTo>
                  <a:lnTo>
                    <a:pt x="18543" y="2385"/>
                  </a:lnTo>
                  <a:lnTo>
                    <a:pt x="8888" y="8891"/>
                  </a:lnTo>
                  <a:lnTo>
                    <a:pt x="2384" y="18540"/>
                  </a:lnTo>
                  <a:lnTo>
                    <a:pt x="0" y="30358"/>
                  </a:lnTo>
                  <a:lnTo>
                    <a:pt x="0" y="695651"/>
                  </a:lnTo>
                  <a:lnTo>
                    <a:pt x="2384" y="707483"/>
                  </a:lnTo>
                  <a:lnTo>
                    <a:pt x="8888" y="717137"/>
                  </a:lnTo>
                  <a:lnTo>
                    <a:pt x="18543" y="723641"/>
                  </a:lnTo>
                  <a:lnTo>
                    <a:pt x="30378" y="726024"/>
                  </a:lnTo>
                  <a:lnTo>
                    <a:pt x="984228" y="726024"/>
                  </a:lnTo>
                  <a:lnTo>
                    <a:pt x="996060" y="723641"/>
                  </a:lnTo>
                  <a:lnTo>
                    <a:pt x="1005710" y="717137"/>
                  </a:lnTo>
                  <a:lnTo>
                    <a:pt x="1012209" y="707483"/>
                  </a:lnTo>
                  <a:lnTo>
                    <a:pt x="1014591" y="695651"/>
                  </a:lnTo>
                  <a:lnTo>
                    <a:pt x="1014591" y="30328"/>
                  </a:lnTo>
                  <a:lnTo>
                    <a:pt x="1012209" y="18515"/>
                  </a:lnTo>
                  <a:lnTo>
                    <a:pt x="1005710" y="8876"/>
                  </a:lnTo>
                  <a:lnTo>
                    <a:pt x="996060" y="2380"/>
                  </a:lnTo>
                  <a:lnTo>
                    <a:pt x="984228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0845381" y="4797272"/>
              <a:ext cx="967740" cy="651510"/>
            </a:xfrm>
            <a:custGeom>
              <a:avLst/>
              <a:gdLst/>
              <a:ahLst/>
              <a:cxnLst/>
              <a:rect l="l" t="t" r="r" b="b"/>
              <a:pathLst>
                <a:path w="967740" h="651510">
                  <a:moveTo>
                    <a:pt x="964488" y="87541"/>
                  </a:moveTo>
                  <a:lnTo>
                    <a:pt x="958062" y="81114"/>
                  </a:lnTo>
                  <a:lnTo>
                    <a:pt x="328142" y="81114"/>
                  </a:lnTo>
                  <a:lnTo>
                    <a:pt x="321741" y="87541"/>
                  </a:lnTo>
                  <a:lnTo>
                    <a:pt x="321741" y="644956"/>
                  </a:lnTo>
                  <a:lnTo>
                    <a:pt x="328142" y="651370"/>
                  </a:lnTo>
                  <a:lnTo>
                    <a:pt x="958062" y="651370"/>
                  </a:lnTo>
                  <a:lnTo>
                    <a:pt x="964488" y="644956"/>
                  </a:lnTo>
                  <a:lnTo>
                    <a:pt x="964488" y="637044"/>
                  </a:lnTo>
                  <a:lnTo>
                    <a:pt x="964488" y="87541"/>
                  </a:lnTo>
                  <a:close/>
                </a:path>
                <a:path w="967740" h="651510">
                  <a:moveTo>
                    <a:pt x="967168" y="6400"/>
                  </a:moveTo>
                  <a:lnTo>
                    <a:pt x="960767" y="0"/>
                  </a:lnTo>
                  <a:lnTo>
                    <a:pt x="6388" y="0"/>
                  </a:lnTo>
                  <a:lnTo>
                    <a:pt x="0" y="6400"/>
                  </a:lnTo>
                  <a:lnTo>
                    <a:pt x="0" y="38328"/>
                  </a:lnTo>
                  <a:lnTo>
                    <a:pt x="6388" y="44729"/>
                  </a:lnTo>
                  <a:lnTo>
                    <a:pt x="960767" y="44729"/>
                  </a:lnTo>
                  <a:lnTo>
                    <a:pt x="967168" y="38328"/>
                  </a:lnTo>
                  <a:lnTo>
                    <a:pt x="967168" y="30429"/>
                  </a:lnTo>
                  <a:lnTo>
                    <a:pt x="967168" y="640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1208116" y="5089598"/>
              <a:ext cx="325120" cy="325120"/>
            </a:xfrm>
            <a:custGeom>
              <a:avLst/>
              <a:gdLst/>
              <a:ahLst/>
              <a:cxnLst/>
              <a:rect l="l" t="t" r="r" b="b"/>
              <a:pathLst>
                <a:path w="325120" h="325120">
                  <a:moveTo>
                    <a:pt x="204738" y="267985"/>
                  </a:moveTo>
                  <a:lnTo>
                    <a:pt x="120168" y="267985"/>
                  </a:lnTo>
                  <a:lnTo>
                    <a:pt x="127626" y="274402"/>
                  </a:lnTo>
                  <a:lnTo>
                    <a:pt x="128934" y="282596"/>
                  </a:lnTo>
                  <a:lnTo>
                    <a:pt x="139465" y="323103"/>
                  </a:lnTo>
                  <a:lnTo>
                    <a:pt x="157381" y="324797"/>
                  </a:lnTo>
                  <a:lnTo>
                    <a:pt x="167541" y="324797"/>
                  </a:lnTo>
                  <a:lnTo>
                    <a:pt x="195958" y="282868"/>
                  </a:lnTo>
                  <a:lnTo>
                    <a:pt x="197652" y="274402"/>
                  </a:lnTo>
                  <a:lnTo>
                    <a:pt x="204738" y="267985"/>
                  </a:lnTo>
                  <a:close/>
                </a:path>
                <a:path w="325120" h="325120">
                  <a:moveTo>
                    <a:pt x="73495" y="32215"/>
                  </a:moveTo>
                  <a:lnTo>
                    <a:pt x="37293" y="59277"/>
                  </a:lnTo>
                  <a:lnTo>
                    <a:pt x="32227" y="65025"/>
                  </a:lnTo>
                  <a:lnTo>
                    <a:pt x="32227" y="73491"/>
                  </a:lnTo>
                  <a:lnTo>
                    <a:pt x="36952" y="79224"/>
                  </a:lnTo>
                  <a:lnTo>
                    <a:pt x="53203" y="100537"/>
                  </a:lnTo>
                  <a:lnTo>
                    <a:pt x="55565" y="103582"/>
                  </a:lnTo>
                  <a:lnTo>
                    <a:pt x="56916" y="107310"/>
                  </a:lnTo>
                  <a:lnTo>
                    <a:pt x="56916" y="120157"/>
                  </a:lnTo>
                  <a:lnTo>
                    <a:pt x="50157" y="127598"/>
                  </a:lnTo>
                  <a:lnTo>
                    <a:pt x="41364" y="128965"/>
                  </a:lnTo>
                  <a:lnTo>
                    <a:pt x="7539" y="133346"/>
                  </a:lnTo>
                  <a:lnTo>
                    <a:pt x="1418" y="139436"/>
                  </a:lnTo>
                  <a:lnTo>
                    <a:pt x="780" y="146878"/>
                  </a:lnTo>
                  <a:lnTo>
                    <a:pt x="208" y="154553"/>
                  </a:lnTo>
                  <a:lnTo>
                    <a:pt x="0" y="162565"/>
                  </a:lnTo>
                  <a:lnTo>
                    <a:pt x="190" y="170149"/>
                  </a:lnTo>
                  <a:lnTo>
                    <a:pt x="41364" y="195920"/>
                  </a:lnTo>
                  <a:lnTo>
                    <a:pt x="50157" y="196945"/>
                  </a:lnTo>
                  <a:lnTo>
                    <a:pt x="56916" y="204386"/>
                  </a:lnTo>
                  <a:lnTo>
                    <a:pt x="56916" y="217576"/>
                  </a:lnTo>
                  <a:lnTo>
                    <a:pt x="55565" y="221288"/>
                  </a:lnTo>
                  <a:lnTo>
                    <a:pt x="53203" y="224349"/>
                  </a:lnTo>
                  <a:lnTo>
                    <a:pt x="36952" y="245662"/>
                  </a:lnTo>
                  <a:lnTo>
                    <a:pt x="32227" y="251410"/>
                  </a:lnTo>
                  <a:lnTo>
                    <a:pt x="32569" y="259861"/>
                  </a:lnTo>
                  <a:lnTo>
                    <a:pt x="37293" y="265609"/>
                  </a:lnTo>
                  <a:lnTo>
                    <a:pt x="65711" y="291319"/>
                  </a:lnTo>
                  <a:lnTo>
                    <a:pt x="72825" y="291319"/>
                  </a:lnTo>
                  <a:lnTo>
                    <a:pt x="76540" y="290294"/>
                  </a:lnTo>
                  <a:lnTo>
                    <a:pt x="79258" y="287933"/>
                  </a:lnTo>
                  <a:lnTo>
                    <a:pt x="100560" y="271357"/>
                  </a:lnTo>
                  <a:lnTo>
                    <a:pt x="103605" y="269322"/>
                  </a:lnTo>
                  <a:lnTo>
                    <a:pt x="107334" y="267985"/>
                  </a:lnTo>
                  <a:lnTo>
                    <a:pt x="285644" y="267985"/>
                  </a:lnTo>
                  <a:lnTo>
                    <a:pt x="287643" y="265609"/>
                  </a:lnTo>
                  <a:lnTo>
                    <a:pt x="292367" y="259861"/>
                  </a:lnTo>
                  <a:lnTo>
                    <a:pt x="292723" y="251410"/>
                  </a:lnTo>
                  <a:lnTo>
                    <a:pt x="287970" y="245662"/>
                  </a:lnTo>
                  <a:lnTo>
                    <a:pt x="277361" y="231825"/>
                  </a:lnTo>
                  <a:lnTo>
                    <a:pt x="272898" y="225910"/>
                  </a:lnTo>
                  <a:lnTo>
                    <a:pt x="271065" y="223324"/>
                  </a:lnTo>
                  <a:lnTo>
                    <a:pt x="269030" y="220620"/>
                  </a:lnTo>
                  <a:lnTo>
                    <a:pt x="268121" y="217576"/>
                  </a:lnTo>
                  <a:lnTo>
                    <a:pt x="162461" y="217576"/>
                  </a:lnTo>
                  <a:lnTo>
                    <a:pt x="141000" y="213243"/>
                  </a:lnTo>
                  <a:lnTo>
                    <a:pt x="123477" y="201428"/>
                  </a:lnTo>
                  <a:lnTo>
                    <a:pt x="111665" y="183903"/>
                  </a:lnTo>
                  <a:lnTo>
                    <a:pt x="107359" y="162565"/>
                  </a:lnTo>
                  <a:lnTo>
                    <a:pt x="108889" y="154737"/>
                  </a:lnTo>
                  <a:lnTo>
                    <a:pt x="111665" y="140983"/>
                  </a:lnTo>
                  <a:lnTo>
                    <a:pt x="123477" y="123458"/>
                  </a:lnTo>
                  <a:lnTo>
                    <a:pt x="141000" y="111643"/>
                  </a:lnTo>
                  <a:lnTo>
                    <a:pt x="162461" y="107310"/>
                  </a:lnTo>
                  <a:lnTo>
                    <a:pt x="268121" y="107310"/>
                  </a:lnTo>
                  <a:lnTo>
                    <a:pt x="269030" y="104266"/>
                  </a:lnTo>
                  <a:lnTo>
                    <a:pt x="271065" y="101562"/>
                  </a:lnTo>
                  <a:lnTo>
                    <a:pt x="273706" y="97927"/>
                  </a:lnTo>
                  <a:lnTo>
                    <a:pt x="279517" y="90265"/>
                  </a:lnTo>
                  <a:lnTo>
                    <a:pt x="287970" y="79224"/>
                  </a:lnTo>
                  <a:lnTo>
                    <a:pt x="292723" y="73491"/>
                  </a:lnTo>
                  <a:lnTo>
                    <a:pt x="292367" y="65025"/>
                  </a:lnTo>
                  <a:lnTo>
                    <a:pt x="287643" y="59277"/>
                  </a:lnTo>
                  <a:lnTo>
                    <a:pt x="285642" y="56900"/>
                  </a:lnTo>
                  <a:lnTo>
                    <a:pt x="107334" y="56900"/>
                  </a:lnTo>
                  <a:lnTo>
                    <a:pt x="103605" y="55548"/>
                  </a:lnTo>
                  <a:lnTo>
                    <a:pt x="100560" y="53514"/>
                  </a:lnTo>
                  <a:lnTo>
                    <a:pt x="79258" y="36953"/>
                  </a:lnTo>
                  <a:lnTo>
                    <a:pt x="73495" y="32215"/>
                  </a:lnTo>
                  <a:close/>
                </a:path>
                <a:path w="325120" h="325120">
                  <a:moveTo>
                    <a:pt x="285644" y="267985"/>
                  </a:moveTo>
                  <a:lnTo>
                    <a:pt x="217290" y="267985"/>
                  </a:lnTo>
                  <a:lnTo>
                    <a:pt x="221004" y="268996"/>
                  </a:lnTo>
                  <a:lnTo>
                    <a:pt x="223708" y="271031"/>
                  </a:lnTo>
                  <a:lnTo>
                    <a:pt x="245708" y="287933"/>
                  </a:lnTo>
                  <a:lnTo>
                    <a:pt x="248366" y="290294"/>
                  </a:lnTo>
                  <a:lnTo>
                    <a:pt x="252110" y="291319"/>
                  </a:lnTo>
                  <a:lnTo>
                    <a:pt x="259226" y="291319"/>
                  </a:lnTo>
                  <a:lnTo>
                    <a:pt x="262598" y="290294"/>
                  </a:lnTo>
                  <a:lnTo>
                    <a:pt x="265643" y="287605"/>
                  </a:lnTo>
                  <a:lnTo>
                    <a:pt x="271598" y="282596"/>
                  </a:lnTo>
                  <a:lnTo>
                    <a:pt x="277272" y="277237"/>
                  </a:lnTo>
                  <a:lnTo>
                    <a:pt x="282633" y="271563"/>
                  </a:lnTo>
                  <a:lnTo>
                    <a:pt x="285644" y="267985"/>
                  </a:lnTo>
                  <a:close/>
                </a:path>
                <a:path w="325120" h="325120">
                  <a:moveTo>
                    <a:pt x="268121" y="107310"/>
                  </a:moveTo>
                  <a:lnTo>
                    <a:pt x="162461" y="107310"/>
                  </a:lnTo>
                  <a:lnTo>
                    <a:pt x="183923" y="111643"/>
                  </a:lnTo>
                  <a:lnTo>
                    <a:pt x="201451" y="123458"/>
                  </a:lnTo>
                  <a:lnTo>
                    <a:pt x="213268" y="140983"/>
                  </a:lnTo>
                  <a:lnTo>
                    <a:pt x="216008" y="154553"/>
                  </a:lnTo>
                  <a:lnTo>
                    <a:pt x="217577" y="162565"/>
                  </a:lnTo>
                  <a:lnTo>
                    <a:pt x="213268" y="183903"/>
                  </a:lnTo>
                  <a:lnTo>
                    <a:pt x="201451" y="201428"/>
                  </a:lnTo>
                  <a:lnTo>
                    <a:pt x="183923" y="213243"/>
                  </a:lnTo>
                  <a:lnTo>
                    <a:pt x="162461" y="217576"/>
                  </a:lnTo>
                  <a:lnTo>
                    <a:pt x="268121" y="217576"/>
                  </a:lnTo>
                  <a:lnTo>
                    <a:pt x="268019" y="205069"/>
                  </a:lnTo>
                  <a:lnTo>
                    <a:pt x="274110" y="197628"/>
                  </a:lnTo>
                  <a:lnTo>
                    <a:pt x="282220" y="195920"/>
                  </a:lnTo>
                  <a:lnTo>
                    <a:pt x="309955" y="192534"/>
                  </a:lnTo>
                  <a:lnTo>
                    <a:pt x="317397" y="191525"/>
                  </a:lnTo>
                  <a:lnTo>
                    <a:pt x="323161" y="185435"/>
                  </a:lnTo>
                  <a:lnTo>
                    <a:pt x="324186" y="178008"/>
                  </a:lnTo>
                  <a:lnTo>
                    <a:pt x="324733" y="170333"/>
                  </a:lnTo>
                  <a:lnTo>
                    <a:pt x="324926" y="162565"/>
                  </a:lnTo>
                  <a:lnTo>
                    <a:pt x="324750" y="154737"/>
                  </a:lnTo>
                  <a:lnTo>
                    <a:pt x="282220" y="128965"/>
                  </a:lnTo>
                  <a:lnTo>
                    <a:pt x="274110" y="126916"/>
                  </a:lnTo>
                  <a:lnTo>
                    <a:pt x="268019" y="119815"/>
                  </a:lnTo>
                  <a:lnTo>
                    <a:pt x="268121" y="107310"/>
                  </a:lnTo>
                  <a:close/>
                </a:path>
                <a:path w="325120" h="325120">
                  <a:moveTo>
                    <a:pt x="162344" y="0"/>
                  </a:moveTo>
                  <a:lnTo>
                    <a:pt x="128977" y="42018"/>
                  </a:lnTo>
                  <a:lnTo>
                    <a:pt x="127626" y="50468"/>
                  </a:lnTo>
                  <a:lnTo>
                    <a:pt x="120168" y="56900"/>
                  </a:lnTo>
                  <a:lnTo>
                    <a:pt x="204738" y="56900"/>
                  </a:lnTo>
                  <a:lnTo>
                    <a:pt x="197652" y="50468"/>
                  </a:lnTo>
                  <a:lnTo>
                    <a:pt x="196014" y="42296"/>
                  </a:lnTo>
                  <a:lnTo>
                    <a:pt x="195958" y="42018"/>
                  </a:lnTo>
                  <a:lnTo>
                    <a:pt x="192571" y="14957"/>
                  </a:lnTo>
                  <a:lnTo>
                    <a:pt x="191546" y="7530"/>
                  </a:lnTo>
                  <a:lnTo>
                    <a:pt x="185471" y="1782"/>
                  </a:lnTo>
                  <a:lnTo>
                    <a:pt x="178028" y="757"/>
                  </a:lnTo>
                  <a:lnTo>
                    <a:pt x="170170" y="189"/>
                  </a:lnTo>
                  <a:lnTo>
                    <a:pt x="162344" y="0"/>
                  </a:lnTo>
                  <a:close/>
                </a:path>
                <a:path w="325120" h="325120">
                  <a:moveTo>
                    <a:pt x="251427" y="32215"/>
                  </a:moveTo>
                  <a:lnTo>
                    <a:pt x="245708" y="36953"/>
                  </a:lnTo>
                  <a:lnTo>
                    <a:pt x="223708" y="53855"/>
                  </a:lnTo>
                  <a:lnTo>
                    <a:pt x="220647" y="55548"/>
                  </a:lnTo>
                  <a:lnTo>
                    <a:pt x="217290" y="56900"/>
                  </a:lnTo>
                  <a:lnTo>
                    <a:pt x="285642" y="56900"/>
                  </a:lnTo>
                  <a:lnTo>
                    <a:pt x="259894" y="32556"/>
                  </a:lnTo>
                  <a:lnTo>
                    <a:pt x="251427" y="3221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0846235" y="4878387"/>
              <a:ext cx="283210" cy="570865"/>
            </a:xfrm>
            <a:custGeom>
              <a:avLst/>
              <a:gdLst/>
              <a:ahLst/>
              <a:cxnLst/>
              <a:rect l="l" t="t" r="r" b="b"/>
              <a:pathLst>
                <a:path w="283209" h="570864">
                  <a:moveTo>
                    <a:pt x="276227" y="0"/>
                  </a:moveTo>
                  <a:lnTo>
                    <a:pt x="6388" y="0"/>
                  </a:lnTo>
                  <a:lnTo>
                    <a:pt x="0" y="6416"/>
                  </a:lnTo>
                  <a:lnTo>
                    <a:pt x="0" y="563834"/>
                  </a:lnTo>
                  <a:lnTo>
                    <a:pt x="6388" y="570250"/>
                  </a:lnTo>
                  <a:lnTo>
                    <a:pt x="276227" y="570250"/>
                  </a:lnTo>
                  <a:lnTo>
                    <a:pt x="282644" y="563834"/>
                  </a:lnTo>
                  <a:lnTo>
                    <a:pt x="282644" y="555918"/>
                  </a:lnTo>
                  <a:lnTo>
                    <a:pt x="282644" y="6416"/>
                  </a:lnTo>
                  <a:lnTo>
                    <a:pt x="276227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89230" y="4991454"/>
              <a:ext cx="243145" cy="242854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38781" y="5554215"/>
              <a:ext cx="380208" cy="178230"/>
            </a:xfrm>
            <a:prstGeom prst="rect">
              <a:avLst/>
            </a:prstGeom>
          </p:spPr>
        </p:pic>
      </p:grpSp>
      <p:grpSp>
        <p:nvGrpSpPr>
          <p:cNvPr id="50" name="object 50" descr=""/>
          <p:cNvGrpSpPr/>
          <p:nvPr/>
        </p:nvGrpSpPr>
        <p:grpSpPr>
          <a:xfrm>
            <a:off x="9171932" y="7556865"/>
            <a:ext cx="1612265" cy="1611630"/>
            <a:chOff x="9171932" y="7556865"/>
            <a:chExt cx="1612265" cy="1611630"/>
          </a:xfrm>
        </p:grpSpPr>
        <p:sp>
          <p:nvSpPr>
            <p:cNvPr id="51" name="object 51" descr=""/>
            <p:cNvSpPr/>
            <p:nvPr/>
          </p:nvSpPr>
          <p:spPr>
            <a:xfrm>
              <a:off x="9171932" y="7556865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5" h="1611629">
                  <a:moveTo>
                    <a:pt x="805879" y="0"/>
                  </a:moveTo>
                  <a:lnTo>
                    <a:pt x="758528" y="1367"/>
                  </a:lnTo>
                  <a:lnTo>
                    <a:pt x="711898" y="5420"/>
                  </a:lnTo>
                  <a:lnTo>
                    <a:pt x="666064" y="12083"/>
                  </a:lnTo>
                  <a:lnTo>
                    <a:pt x="621101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8" y="63319"/>
                  </a:lnTo>
                  <a:lnTo>
                    <a:pt x="451477" y="81896"/>
                  </a:lnTo>
                  <a:lnTo>
                    <a:pt x="412006" y="102630"/>
                  </a:lnTo>
                  <a:lnTo>
                    <a:pt x="373860" y="125444"/>
                  </a:lnTo>
                  <a:lnTo>
                    <a:pt x="337115" y="150263"/>
                  </a:lnTo>
                  <a:lnTo>
                    <a:pt x="301846" y="177012"/>
                  </a:lnTo>
                  <a:lnTo>
                    <a:pt x="268129" y="205615"/>
                  </a:lnTo>
                  <a:lnTo>
                    <a:pt x="236039" y="235997"/>
                  </a:lnTo>
                  <a:lnTo>
                    <a:pt x="205652" y="268081"/>
                  </a:lnTo>
                  <a:lnTo>
                    <a:pt x="177045" y="301792"/>
                  </a:lnTo>
                  <a:lnTo>
                    <a:pt x="150291" y="337056"/>
                  </a:lnTo>
                  <a:lnTo>
                    <a:pt x="125467" y="373795"/>
                  </a:lnTo>
                  <a:lnTo>
                    <a:pt x="102649" y="411935"/>
                  </a:lnTo>
                  <a:lnTo>
                    <a:pt x="81911" y="451400"/>
                  </a:lnTo>
                  <a:lnTo>
                    <a:pt x="63331" y="492115"/>
                  </a:lnTo>
                  <a:lnTo>
                    <a:pt x="46982" y="534003"/>
                  </a:lnTo>
                  <a:lnTo>
                    <a:pt x="32941" y="576990"/>
                  </a:lnTo>
                  <a:lnTo>
                    <a:pt x="21284" y="620999"/>
                  </a:lnTo>
                  <a:lnTo>
                    <a:pt x="12085" y="665956"/>
                  </a:lnTo>
                  <a:lnTo>
                    <a:pt x="5421" y="711784"/>
                  </a:lnTo>
                  <a:lnTo>
                    <a:pt x="1368" y="758409"/>
                  </a:lnTo>
                  <a:lnTo>
                    <a:pt x="0" y="805754"/>
                  </a:lnTo>
                  <a:lnTo>
                    <a:pt x="1368" y="853099"/>
                  </a:lnTo>
                  <a:lnTo>
                    <a:pt x="5421" y="899723"/>
                  </a:lnTo>
                  <a:lnTo>
                    <a:pt x="12085" y="945552"/>
                  </a:lnTo>
                  <a:lnTo>
                    <a:pt x="21284" y="990508"/>
                  </a:lnTo>
                  <a:lnTo>
                    <a:pt x="32941" y="1034518"/>
                  </a:lnTo>
                  <a:lnTo>
                    <a:pt x="46982" y="1077505"/>
                  </a:lnTo>
                  <a:lnTo>
                    <a:pt x="63331" y="1119393"/>
                  </a:lnTo>
                  <a:lnTo>
                    <a:pt x="81911" y="1160108"/>
                  </a:lnTo>
                  <a:lnTo>
                    <a:pt x="102649" y="1199573"/>
                  </a:lnTo>
                  <a:lnTo>
                    <a:pt x="125467" y="1237713"/>
                  </a:lnTo>
                  <a:lnTo>
                    <a:pt x="150291" y="1274452"/>
                  </a:lnTo>
                  <a:lnTo>
                    <a:pt x="177045" y="1309716"/>
                  </a:lnTo>
                  <a:lnTo>
                    <a:pt x="205652" y="1343427"/>
                  </a:lnTo>
                  <a:lnTo>
                    <a:pt x="236039" y="1375511"/>
                  </a:lnTo>
                  <a:lnTo>
                    <a:pt x="268129" y="1405893"/>
                  </a:lnTo>
                  <a:lnTo>
                    <a:pt x="301846" y="1434496"/>
                  </a:lnTo>
                  <a:lnTo>
                    <a:pt x="337115" y="1461245"/>
                  </a:lnTo>
                  <a:lnTo>
                    <a:pt x="373860" y="1486064"/>
                  </a:lnTo>
                  <a:lnTo>
                    <a:pt x="412006" y="1508878"/>
                  </a:lnTo>
                  <a:lnTo>
                    <a:pt x="451477" y="1529612"/>
                  </a:lnTo>
                  <a:lnTo>
                    <a:pt x="492198" y="1548189"/>
                  </a:lnTo>
                  <a:lnTo>
                    <a:pt x="534092" y="1564535"/>
                  </a:lnTo>
                  <a:lnTo>
                    <a:pt x="577085" y="1578573"/>
                  </a:lnTo>
                  <a:lnTo>
                    <a:pt x="621101" y="1590228"/>
                  </a:lnTo>
                  <a:lnTo>
                    <a:pt x="666064" y="1599425"/>
                  </a:lnTo>
                  <a:lnTo>
                    <a:pt x="711898" y="1606088"/>
                  </a:lnTo>
                  <a:lnTo>
                    <a:pt x="758528" y="1610141"/>
                  </a:lnTo>
                  <a:lnTo>
                    <a:pt x="805879" y="1611508"/>
                  </a:lnTo>
                  <a:lnTo>
                    <a:pt x="853230" y="1610141"/>
                  </a:lnTo>
                  <a:lnTo>
                    <a:pt x="899861" y="1606088"/>
                  </a:lnTo>
                  <a:lnTo>
                    <a:pt x="945695" y="1599425"/>
                  </a:lnTo>
                  <a:lnTo>
                    <a:pt x="990658" y="1590228"/>
                  </a:lnTo>
                  <a:lnTo>
                    <a:pt x="1034674" y="1578573"/>
                  </a:lnTo>
                  <a:lnTo>
                    <a:pt x="1077667" y="1564535"/>
                  </a:lnTo>
                  <a:lnTo>
                    <a:pt x="1119561" y="1548189"/>
                  </a:lnTo>
                  <a:lnTo>
                    <a:pt x="1160282" y="1529612"/>
                  </a:lnTo>
                  <a:lnTo>
                    <a:pt x="1199753" y="1508878"/>
                  </a:lnTo>
                  <a:lnTo>
                    <a:pt x="1237899" y="1486064"/>
                  </a:lnTo>
                  <a:lnTo>
                    <a:pt x="1274644" y="1461245"/>
                  </a:lnTo>
                  <a:lnTo>
                    <a:pt x="1309913" y="1434496"/>
                  </a:lnTo>
                  <a:lnTo>
                    <a:pt x="1343630" y="1405893"/>
                  </a:lnTo>
                  <a:lnTo>
                    <a:pt x="1375720" y="1375511"/>
                  </a:lnTo>
                  <a:lnTo>
                    <a:pt x="1406107" y="1343427"/>
                  </a:lnTo>
                  <a:lnTo>
                    <a:pt x="1434714" y="1309716"/>
                  </a:lnTo>
                  <a:lnTo>
                    <a:pt x="1461468" y="1274452"/>
                  </a:lnTo>
                  <a:lnTo>
                    <a:pt x="1486292" y="1237713"/>
                  </a:lnTo>
                  <a:lnTo>
                    <a:pt x="1509110" y="1199573"/>
                  </a:lnTo>
                  <a:lnTo>
                    <a:pt x="1529847" y="1160108"/>
                  </a:lnTo>
                  <a:lnTo>
                    <a:pt x="1548428" y="1119393"/>
                  </a:lnTo>
                  <a:lnTo>
                    <a:pt x="1564777" y="1077505"/>
                  </a:lnTo>
                  <a:lnTo>
                    <a:pt x="1578817" y="1034518"/>
                  </a:lnTo>
                  <a:lnTo>
                    <a:pt x="1590475" y="990508"/>
                  </a:lnTo>
                  <a:lnTo>
                    <a:pt x="1599673" y="945552"/>
                  </a:lnTo>
                  <a:lnTo>
                    <a:pt x="1606337" y="899723"/>
                  </a:lnTo>
                  <a:lnTo>
                    <a:pt x="1610391" y="853099"/>
                  </a:lnTo>
                  <a:lnTo>
                    <a:pt x="1611759" y="805754"/>
                  </a:lnTo>
                  <a:lnTo>
                    <a:pt x="1610391" y="758409"/>
                  </a:lnTo>
                  <a:lnTo>
                    <a:pt x="1606337" y="711784"/>
                  </a:lnTo>
                  <a:lnTo>
                    <a:pt x="1599673" y="665956"/>
                  </a:lnTo>
                  <a:lnTo>
                    <a:pt x="1590475" y="620999"/>
                  </a:lnTo>
                  <a:lnTo>
                    <a:pt x="1578817" y="576990"/>
                  </a:lnTo>
                  <a:lnTo>
                    <a:pt x="1564777" y="534003"/>
                  </a:lnTo>
                  <a:lnTo>
                    <a:pt x="1548428" y="492115"/>
                  </a:lnTo>
                  <a:lnTo>
                    <a:pt x="1529847" y="451400"/>
                  </a:lnTo>
                  <a:lnTo>
                    <a:pt x="1509110" y="411935"/>
                  </a:lnTo>
                  <a:lnTo>
                    <a:pt x="1486292" y="373795"/>
                  </a:lnTo>
                  <a:lnTo>
                    <a:pt x="1461468" y="337056"/>
                  </a:lnTo>
                  <a:lnTo>
                    <a:pt x="1434714" y="301792"/>
                  </a:lnTo>
                  <a:lnTo>
                    <a:pt x="1406107" y="268081"/>
                  </a:lnTo>
                  <a:lnTo>
                    <a:pt x="1375720" y="235997"/>
                  </a:lnTo>
                  <a:lnTo>
                    <a:pt x="1343630" y="205615"/>
                  </a:lnTo>
                  <a:lnTo>
                    <a:pt x="1309913" y="177012"/>
                  </a:lnTo>
                  <a:lnTo>
                    <a:pt x="1274644" y="150263"/>
                  </a:lnTo>
                  <a:lnTo>
                    <a:pt x="1237899" y="125444"/>
                  </a:lnTo>
                  <a:lnTo>
                    <a:pt x="1199753" y="102630"/>
                  </a:lnTo>
                  <a:lnTo>
                    <a:pt x="1160282" y="81896"/>
                  </a:lnTo>
                  <a:lnTo>
                    <a:pt x="1119561" y="63319"/>
                  </a:lnTo>
                  <a:lnTo>
                    <a:pt x="1077667" y="46973"/>
                  </a:lnTo>
                  <a:lnTo>
                    <a:pt x="1034674" y="32935"/>
                  </a:lnTo>
                  <a:lnTo>
                    <a:pt x="990658" y="21280"/>
                  </a:lnTo>
                  <a:lnTo>
                    <a:pt x="945695" y="12083"/>
                  </a:lnTo>
                  <a:lnTo>
                    <a:pt x="899861" y="5420"/>
                  </a:lnTo>
                  <a:lnTo>
                    <a:pt x="853230" y="1367"/>
                  </a:lnTo>
                  <a:lnTo>
                    <a:pt x="80587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9428493" y="7907697"/>
              <a:ext cx="1108710" cy="815975"/>
            </a:xfrm>
            <a:custGeom>
              <a:avLst/>
              <a:gdLst/>
              <a:ahLst/>
              <a:cxnLst/>
              <a:rect l="l" t="t" r="r" b="b"/>
              <a:pathLst>
                <a:path w="1108709" h="815975">
                  <a:moveTo>
                    <a:pt x="1077857" y="0"/>
                  </a:moveTo>
                  <a:lnTo>
                    <a:pt x="30378" y="0"/>
                  </a:lnTo>
                  <a:lnTo>
                    <a:pt x="18543" y="2383"/>
                  </a:lnTo>
                  <a:lnTo>
                    <a:pt x="8888" y="8883"/>
                  </a:lnTo>
                  <a:lnTo>
                    <a:pt x="2384" y="18528"/>
                  </a:lnTo>
                  <a:lnTo>
                    <a:pt x="0" y="30344"/>
                  </a:lnTo>
                  <a:lnTo>
                    <a:pt x="0" y="785480"/>
                  </a:lnTo>
                  <a:lnTo>
                    <a:pt x="2384" y="797306"/>
                  </a:lnTo>
                  <a:lnTo>
                    <a:pt x="8888" y="806960"/>
                  </a:lnTo>
                  <a:lnTo>
                    <a:pt x="18543" y="813468"/>
                  </a:lnTo>
                  <a:lnTo>
                    <a:pt x="30378" y="815853"/>
                  </a:lnTo>
                  <a:lnTo>
                    <a:pt x="1077857" y="815838"/>
                  </a:lnTo>
                  <a:lnTo>
                    <a:pt x="1089675" y="813455"/>
                  </a:lnTo>
                  <a:lnTo>
                    <a:pt x="1099321" y="806953"/>
                  </a:lnTo>
                  <a:lnTo>
                    <a:pt x="1105823" y="797304"/>
                  </a:lnTo>
                  <a:lnTo>
                    <a:pt x="1108207" y="785480"/>
                  </a:lnTo>
                  <a:lnTo>
                    <a:pt x="1108207" y="30344"/>
                  </a:lnTo>
                  <a:lnTo>
                    <a:pt x="1105823" y="18528"/>
                  </a:lnTo>
                  <a:lnTo>
                    <a:pt x="1099321" y="8883"/>
                  </a:lnTo>
                  <a:lnTo>
                    <a:pt x="1089675" y="2383"/>
                  </a:lnTo>
                  <a:lnTo>
                    <a:pt x="1077857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9471378" y="7950836"/>
              <a:ext cx="1014730" cy="726440"/>
            </a:xfrm>
            <a:custGeom>
              <a:avLst/>
              <a:gdLst/>
              <a:ahLst/>
              <a:cxnLst/>
              <a:rect l="l" t="t" r="r" b="b"/>
              <a:pathLst>
                <a:path w="1014729" h="726440">
                  <a:moveTo>
                    <a:pt x="984228" y="0"/>
                  </a:moveTo>
                  <a:lnTo>
                    <a:pt x="30378" y="0"/>
                  </a:lnTo>
                  <a:lnTo>
                    <a:pt x="18543" y="2385"/>
                  </a:lnTo>
                  <a:lnTo>
                    <a:pt x="8888" y="8893"/>
                  </a:lnTo>
                  <a:lnTo>
                    <a:pt x="2384" y="18547"/>
                  </a:lnTo>
                  <a:lnTo>
                    <a:pt x="0" y="30373"/>
                  </a:lnTo>
                  <a:lnTo>
                    <a:pt x="0" y="695666"/>
                  </a:lnTo>
                  <a:lnTo>
                    <a:pt x="2384" y="707499"/>
                  </a:lnTo>
                  <a:lnTo>
                    <a:pt x="8888" y="717152"/>
                  </a:lnTo>
                  <a:lnTo>
                    <a:pt x="18543" y="723656"/>
                  </a:lnTo>
                  <a:lnTo>
                    <a:pt x="30378" y="726040"/>
                  </a:lnTo>
                  <a:lnTo>
                    <a:pt x="984228" y="726025"/>
                  </a:lnTo>
                  <a:lnTo>
                    <a:pt x="996060" y="723643"/>
                  </a:lnTo>
                  <a:lnTo>
                    <a:pt x="1005710" y="717145"/>
                  </a:lnTo>
                  <a:lnTo>
                    <a:pt x="1012209" y="707496"/>
                  </a:lnTo>
                  <a:lnTo>
                    <a:pt x="1014591" y="695666"/>
                  </a:lnTo>
                  <a:lnTo>
                    <a:pt x="1014591" y="30344"/>
                  </a:lnTo>
                  <a:lnTo>
                    <a:pt x="1012209" y="18528"/>
                  </a:lnTo>
                  <a:lnTo>
                    <a:pt x="1005710" y="8883"/>
                  </a:lnTo>
                  <a:lnTo>
                    <a:pt x="996060" y="2383"/>
                  </a:lnTo>
                  <a:lnTo>
                    <a:pt x="984228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7908" y="7636944"/>
              <a:ext cx="185760" cy="215226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9936557" y="8036657"/>
              <a:ext cx="461645" cy="421640"/>
            </a:xfrm>
            <a:custGeom>
              <a:avLst/>
              <a:gdLst/>
              <a:ahLst/>
              <a:cxnLst/>
              <a:rect l="l" t="t" r="r" b="b"/>
              <a:pathLst>
                <a:path w="461645" h="421640">
                  <a:moveTo>
                    <a:pt x="454620" y="0"/>
                  </a:moveTo>
                  <a:lnTo>
                    <a:pt x="6402" y="0"/>
                  </a:lnTo>
                  <a:lnTo>
                    <a:pt x="0" y="6416"/>
                  </a:lnTo>
                  <a:lnTo>
                    <a:pt x="0" y="415204"/>
                  </a:lnTo>
                  <a:lnTo>
                    <a:pt x="6402" y="421620"/>
                  </a:lnTo>
                  <a:lnTo>
                    <a:pt x="454620" y="421620"/>
                  </a:lnTo>
                  <a:lnTo>
                    <a:pt x="461037" y="415204"/>
                  </a:lnTo>
                  <a:lnTo>
                    <a:pt x="461037" y="407302"/>
                  </a:lnTo>
                  <a:lnTo>
                    <a:pt x="461037" y="6416"/>
                  </a:lnTo>
                  <a:lnTo>
                    <a:pt x="454620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9955126" y="8010664"/>
              <a:ext cx="461645" cy="421640"/>
            </a:xfrm>
            <a:custGeom>
              <a:avLst/>
              <a:gdLst/>
              <a:ahLst/>
              <a:cxnLst/>
              <a:rect l="l" t="t" r="r" b="b"/>
              <a:pathLst>
                <a:path w="461645" h="421640">
                  <a:moveTo>
                    <a:pt x="454620" y="0"/>
                  </a:moveTo>
                  <a:lnTo>
                    <a:pt x="6402" y="0"/>
                  </a:lnTo>
                  <a:lnTo>
                    <a:pt x="0" y="6417"/>
                  </a:lnTo>
                  <a:lnTo>
                    <a:pt x="0" y="415204"/>
                  </a:lnTo>
                  <a:lnTo>
                    <a:pt x="6402" y="421622"/>
                  </a:lnTo>
                  <a:lnTo>
                    <a:pt x="454620" y="421622"/>
                  </a:lnTo>
                  <a:lnTo>
                    <a:pt x="461037" y="415204"/>
                  </a:lnTo>
                  <a:lnTo>
                    <a:pt x="461037" y="407304"/>
                  </a:lnTo>
                  <a:lnTo>
                    <a:pt x="461037" y="6417"/>
                  </a:lnTo>
                  <a:lnTo>
                    <a:pt x="45462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10006328" y="8088274"/>
              <a:ext cx="361315" cy="313055"/>
            </a:xfrm>
            <a:custGeom>
              <a:avLst/>
              <a:gdLst/>
              <a:ahLst/>
              <a:cxnLst/>
              <a:rect l="l" t="t" r="r" b="b"/>
              <a:pathLst>
                <a:path w="361315" h="313054">
                  <a:moveTo>
                    <a:pt x="180427" y="0"/>
                  </a:moveTo>
                  <a:lnTo>
                    <a:pt x="138461" y="702"/>
                  </a:lnTo>
                  <a:lnTo>
                    <a:pt x="96792" y="2812"/>
                  </a:lnTo>
                  <a:lnTo>
                    <a:pt x="55688" y="6335"/>
                  </a:lnTo>
                  <a:lnTo>
                    <a:pt x="6788" y="12387"/>
                  </a:lnTo>
                  <a:lnTo>
                    <a:pt x="0" y="20660"/>
                  </a:lnTo>
                  <a:lnTo>
                    <a:pt x="0" y="291586"/>
                  </a:lnTo>
                  <a:lnTo>
                    <a:pt x="56595" y="306128"/>
                  </a:lnTo>
                  <a:lnTo>
                    <a:pt x="97794" y="309766"/>
                  </a:lnTo>
                  <a:lnTo>
                    <a:pt x="139058" y="311922"/>
                  </a:lnTo>
                  <a:lnTo>
                    <a:pt x="180427" y="312633"/>
                  </a:lnTo>
                  <a:lnTo>
                    <a:pt x="221793" y="311922"/>
                  </a:lnTo>
                  <a:lnTo>
                    <a:pt x="263048" y="309766"/>
                  </a:lnTo>
                  <a:lnTo>
                    <a:pt x="304234" y="306128"/>
                  </a:lnTo>
                  <a:lnTo>
                    <a:pt x="345391" y="300973"/>
                  </a:lnTo>
                  <a:lnTo>
                    <a:pt x="360810" y="291586"/>
                  </a:lnTo>
                  <a:lnTo>
                    <a:pt x="360810" y="270555"/>
                  </a:lnTo>
                  <a:lnTo>
                    <a:pt x="69535" y="270555"/>
                  </a:lnTo>
                  <a:lnTo>
                    <a:pt x="52821" y="268810"/>
                  </a:lnTo>
                  <a:lnTo>
                    <a:pt x="44495" y="267856"/>
                  </a:lnTo>
                  <a:lnTo>
                    <a:pt x="36097" y="266797"/>
                  </a:lnTo>
                  <a:lnTo>
                    <a:pt x="36097" y="45107"/>
                  </a:lnTo>
                  <a:lnTo>
                    <a:pt x="73193" y="40937"/>
                  </a:lnTo>
                  <a:lnTo>
                    <a:pt x="109662" y="38006"/>
                  </a:lnTo>
                  <a:lnTo>
                    <a:pt x="145713" y="36274"/>
                  </a:lnTo>
                  <a:lnTo>
                    <a:pt x="181556" y="35706"/>
                  </a:lnTo>
                  <a:lnTo>
                    <a:pt x="360810" y="35706"/>
                  </a:lnTo>
                  <a:lnTo>
                    <a:pt x="360810" y="20660"/>
                  </a:lnTo>
                  <a:lnTo>
                    <a:pt x="354036" y="12387"/>
                  </a:lnTo>
                  <a:lnTo>
                    <a:pt x="305135" y="6335"/>
                  </a:lnTo>
                  <a:lnTo>
                    <a:pt x="264034" y="2812"/>
                  </a:lnTo>
                  <a:lnTo>
                    <a:pt x="222371" y="702"/>
                  </a:lnTo>
                  <a:lnTo>
                    <a:pt x="180427" y="0"/>
                  </a:lnTo>
                  <a:close/>
                </a:path>
                <a:path w="361315" h="313054">
                  <a:moveTo>
                    <a:pt x="243946" y="176969"/>
                  </a:moveTo>
                  <a:lnTo>
                    <a:pt x="230785" y="176969"/>
                  </a:lnTo>
                  <a:lnTo>
                    <a:pt x="225898" y="178142"/>
                  </a:lnTo>
                  <a:lnTo>
                    <a:pt x="221739" y="180727"/>
                  </a:lnTo>
                  <a:lnTo>
                    <a:pt x="69535" y="270555"/>
                  </a:lnTo>
                  <a:lnTo>
                    <a:pt x="360810" y="270555"/>
                  </a:lnTo>
                  <a:lnTo>
                    <a:pt x="360810" y="263411"/>
                  </a:lnTo>
                  <a:lnTo>
                    <a:pt x="324727" y="263411"/>
                  </a:lnTo>
                  <a:lnTo>
                    <a:pt x="257836" y="186757"/>
                  </a:lnTo>
                  <a:lnTo>
                    <a:pt x="252191" y="180355"/>
                  </a:lnTo>
                  <a:lnTo>
                    <a:pt x="243946" y="176969"/>
                  </a:lnTo>
                  <a:close/>
                </a:path>
                <a:path w="361315" h="313054">
                  <a:moveTo>
                    <a:pt x="360810" y="35706"/>
                  </a:moveTo>
                  <a:lnTo>
                    <a:pt x="181556" y="35706"/>
                  </a:lnTo>
                  <a:lnTo>
                    <a:pt x="217283" y="36274"/>
                  </a:lnTo>
                  <a:lnTo>
                    <a:pt x="252986" y="38006"/>
                  </a:lnTo>
                  <a:lnTo>
                    <a:pt x="288766" y="40937"/>
                  </a:lnTo>
                  <a:lnTo>
                    <a:pt x="324727" y="45107"/>
                  </a:lnTo>
                  <a:lnTo>
                    <a:pt x="324727" y="263411"/>
                  </a:lnTo>
                  <a:lnTo>
                    <a:pt x="360810" y="263411"/>
                  </a:lnTo>
                  <a:lnTo>
                    <a:pt x="360810" y="35706"/>
                  </a:lnTo>
                  <a:close/>
                </a:path>
                <a:path w="361315" h="313054">
                  <a:moveTo>
                    <a:pt x="120309" y="96201"/>
                  </a:moveTo>
                  <a:lnTo>
                    <a:pt x="106262" y="99034"/>
                  </a:lnTo>
                  <a:lnTo>
                    <a:pt x="94782" y="106761"/>
                  </a:lnTo>
                  <a:lnTo>
                    <a:pt x="87038" y="118219"/>
                  </a:lnTo>
                  <a:lnTo>
                    <a:pt x="84197" y="132247"/>
                  </a:lnTo>
                  <a:lnTo>
                    <a:pt x="87038" y="146302"/>
                  </a:lnTo>
                  <a:lnTo>
                    <a:pt x="94782" y="157774"/>
                  </a:lnTo>
                  <a:lnTo>
                    <a:pt x="106262" y="165505"/>
                  </a:lnTo>
                  <a:lnTo>
                    <a:pt x="120309" y="168339"/>
                  </a:lnTo>
                  <a:lnTo>
                    <a:pt x="134340" y="165505"/>
                  </a:lnTo>
                  <a:lnTo>
                    <a:pt x="145800" y="157774"/>
                  </a:lnTo>
                  <a:lnTo>
                    <a:pt x="153528" y="146302"/>
                  </a:lnTo>
                  <a:lnTo>
                    <a:pt x="156362" y="132247"/>
                  </a:lnTo>
                  <a:lnTo>
                    <a:pt x="153528" y="118219"/>
                  </a:lnTo>
                  <a:lnTo>
                    <a:pt x="145800" y="106761"/>
                  </a:lnTo>
                  <a:lnTo>
                    <a:pt x="134340" y="99034"/>
                  </a:lnTo>
                  <a:lnTo>
                    <a:pt x="120309" y="9620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16257" y="8759421"/>
              <a:ext cx="380208" cy="178229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9902353" y="8467110"/>
              <a:ext cx="530860" cy="173990"/>
            </a:xfrm>
            <a:custGeom>
              <a:avLst/>
              <a:gdLst/>
              <a:ahLst/>
              <a:cxnLst/>
              <a:rect l="l" t="t" r="r" b="b"/>
              <a:pathLst>
                <a:path w="530859" h="173990">
                  <a:moveTo>
                    <a:pt x="524988" y="0"/>
                  </a:moveTo>
                  <a:lnTo>
                    <a:pt x="518467" y="0"/>
                  </a:lnTo>
                  <a:lnTo>
                    <a:pt x="5303" y="0"/>
                  </a:lnTo>
                  <a:lnTo>
                    <a:pt x="0" y="5271"/>
                  </a:lnTo>
                  <a:lnTo>
                    <a:pt x="0" y="168517"/>
                  </a:lnTo>
                  <a:lnTo>
                    <a:pt x="5303" y="173789"/>
                  </a:lnTo>
                  <a:lnTo>
                    <a:pt x="524988" y="173789"/>
                  </a:lnTo>
                  <a:lnTo>
                    <a:pt x="530277" y="168517"/>
                  </a:lnTo>
                  <a:lnTo>
                    <a:pt x="530277" y="5271"/>
                  </a:lnTo>
                  <a:lnTo>
                    <a:pt x="524988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44453" y="8510996"/>
              <a:ext cx="114338" cy="99081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06000" y="8510996"/>
              <a:ext cx="114338" cy="99081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63833" y="8509139"/>
              <a:ext cx="114338" cy="99081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9568934" y="8015814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5" h="462279">
                  <a:moveTo>
                    <a:pt x="316275" y="0"/>
                  </a:moveTo>
                  <a:lnTo>
                    <a:pt x="5198" y="0"/>
                  </a:lnTo>
                  <a:lnTo>
                    <a:pt x="0" y="5198"/>
                  </a:lnTo>
                  <a:lnTo>
                    <a:pt x="0" y="457074"/>
                  </a:lnTo>
                  <a:lnTo>
                    <a:pt x="5198" y="462258"/>
                  </a:lnTo>
                  <a:lnTo>
                    <a:pt x="316275" y="462258"/>
                  </a:lnTo>
                  <a:lnTo>
                    <a:pt x="321475" y="457074"/>
                  </a:lnTo>
                  <a:lnTo>
                    <a:pt x="321475" y="450658"/>
                  </a:lnTo>
                  <a:lnTo>
                    <a:pt x="321475" y="5198"/>
                  </a:lnTo>
                  <a:lnTo>
                    <a:pt x="316275" y="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9539239" y="8049246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5" h="462279">
                  <a:moveTo>
                    <a:pt x="316275" y="0"/>
                  </a:moveTo>
                  <a:lnTo>
                    <a:pt x="5199" y="0"/>
                  </a:lnTo>
                  <a:lnTo>
                    <a:pt x="0" y="5199"/>
                  </a:lnTo>
                  <a:lnTo>
                    <a:pt x="0" y="457074"/>
                  </a:lnTo>
                  <a:lnTo>
                    <a:pt x="5199" y="462258"/>
                  </a:lnTo>
                  <a:lnTo>
                    <a:pt x="316275" y="462258"/>
                  </a:lnTo>
                  <a:lnTo>
                    <a:pt x="321475" y="457074"/>
                  </a:lnTo>
                  <a:lnTo>
                    <a:pt x="321475" y="450658"/>
                  </a:lnTo>
                  <a:lnTo>
                    <a:pt x="321475" y="5199"/>
                  </a:lnTo>
                  <a:lnTo>
                    <a:pt x="316275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9509528" y="8077719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5" h="462279">
                  <a:moveTo>
                    <a:pt x="316290" y="0"/>
                  </a:moveTo>
                  <a:lnTo>
                    <a:pt x="5199" y="0"/>
                  </a:lnTo>
                  <a:lnTo>
                    <a:pt x="0" y="5198"/>
                  </a:lnTo>
                  <a:lnTo>
                    <a:pt x="0" y="457073"/>
                  </a:lnTo>
                  <a:lnTo>
                    <a:pt x="5199" y="462257"/>
                  </a:lnTo>
                  <a:lnTo>
                    <a:pt x="316290" y="462257"/>
                  </a:lnTo>
                  <a:lnTo>
                    <a:pt x="321490" y="457073"/>
                  </a:lnTo>
                  <a:lnTo>
                    <a:pt x="321490" y="450657"/>
                  </a:lnTo>
                  <a:lnTo>
                    <a:pt x="321490" y="5198"/>
                  </a:lnTo>
                  <a:lnTo>
                    <a:pt x="31629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9522435" y="8130882"/>
              <a:ext cx="273685" cy="318770"/>
            </a:xfrm>
            <a:custGeom>
              <a:avLst/>
              <a:gdLst/>
              <a:ahLst/>
              <a:cxnLst/>
              <a:rect l="l" t="t" r="r" b="b"/>
              <a:pathLst>
                <a:path w="273684" h="318770">
                  <a:moveTo>
                    <a:pt x="44716" y="7480"/>
                  </a:moveTo>
                  <a:lnTo>
                    <a:pt x="42506" y="5245"/>
                  </a:lnTo>
                  <a:lnTo>
                    <a:pt x="2235" y="5245"/>
                  </a:lnTo>
                  <a:lnTo>
                    <a:pt x="0" y="7480"/>
                  </a:lnTo>
                  <a:lnTo>
                    <a:pt x="0" y="21285"/>
                  </a:lnTo>
                  <a:lnTo>
                    <a:pt x="2235" y="23507"/>
                  </a:lnTo>
                  <a:lnTo>
                    <a:pt x="42506" y="23507"/>
                  </a:lnTo>
                  <a:lnTo>
                    <a:pt x="44716" y="21285"/>
                  </a:lnTo>
                  <a:lnTo>
                    <a:pt x="44716" y="18529"/>
                  </a:lnTo>
                  <a:lnTo>
                    <a:pt x="44716" y="7480"/>
                  </a:lnTo>
                  <a:close/>
                </a:path>
                <a:path w="273684" h="318770">
                  <a:moveTo>
                    <a:pt x="46570" y="288747"/>
                  </a:moveTo>
                  <a:lnTo>
                    <a:pt x="44361" y="286524"/>
                  </a:lnTo>
                  <a:lnTo>
                    <a:pt x="32829" y="286524"/>
                  </a:lnTo>
                  <a:lnTo>
                    <a:pt x="32829" y="275742"/>
                  </a:lnTo>
                  <a:lnTo>
                    <a:pt x="30581" y="273507"/>
                  </a:lnTo>
                  <a:lnTo>
                    <a:pt x="16764" y="273507"/>
                  </a:lnTo>
                  <a:lnTo>
                    <a:pt x="14541" y="275742"/>
                  </a:lnTo>
                  <a:lnTo>
                    <a:pt x="14541" y="286524"/>
                  </a:lnTo>
                  <a:lnTo>
                    <a:pt x="4089" y="286524"/>
                  </a:lnTo>
                  <a:lnTo>
                    <a:pt x="1854" y="288747"/>
                  </a:lnTo>
                  <a:lnTo>
                    <a:pt x="1854" y="302564"/>
                  </a:lnTo>
                  <a:lnTo>
                    <a:pt x="4089" y="304774"/>
                  </a:lnTo>
                  <a:lnTo>
                    <a:pt x="14541" y="304774"/>
                  </a:lnTo>
                  <a:lnTo>
                    <a:pt x="14541" y="316001"/>
                  </a:lnTo>
                  <a:lnTo>
                    <a:pt x="16764" y="318236"/>
                  </a:lnTo>
                  <a:lnTo>
                    <a:pt x="19532" y="318236"/>
                  </a:lnTo>
                  <a:lnTo>
                    <a:pt x="30581" y="318236"/>
                  </a:lnTo>
                  <a:lnTo>
                    <a:pt x="32829" y="316001"/>
                  </a:lnTo>
                  <a:lnTo>
                    <a:pt x="32829" y="304774"/>
                  </a:lnTo>
                  <a:lnTo>
                    <a:pt x="44361" y="304774"/>
                  </a:lnTo>
                  <a:lnTo>
                    <a:pt x="46570" y="302564"/>
                  </a:lnTo>
                  <a:lnTo>
                    <a:pt x="46570" y="299796"/>
                  </a:lnTo>
                  <a:lnTo>
                    <a:pt x="46570" y="288747"/>
                  </a:lnTo>
                  <a:close/>
                </a:path>
                <a:path w="273684" h="318770">
                  <a:moveTo>
                    <a:pt x="46570" y="203644"/>
                  </a:moveTo>
                  <a:lnTo>
                    <a:pt x="44361" y="201422"/>
                  </a:lnTo>
                  <a:lnTo>
                    <a:pt x="32829" y="201422"/>
                  </a:lnTo>
                  <a:lnTo>
                    <a:pt x="32829" y="190652"/>
                  </a:lnTo>
                  <a:lnTo>
                    <a:pt x="30581" y="188417"/>
                  </a:lnTo>
                  <a:lnTo>
                    <a:pt x="16764" y="188417"/>
                  </a:lnTo>
                  <a:lnTo>
                    <a:pt x="14541" y="190652"/>
                  </a:lnTo>
                  <a:lnTo>
                    <a:pt x="14541" y="201422"/>
                  </a:lnTo>
                  <a:lnTo>
                    <a:pt x="4089" y="201422"/>
                  </a:lnTo>
                  <a:lnTo>
                    <a:pt x="1854" y="203644"/>
                  </a:lnTo>
                  <a:lnTo>
                    <a:pt x="1854" y="217462"/>
                  </a:lnTo>
                  <a:lnTo>
                    <a:pt x="4089" y="219684"/>
                  </a:lnTo>
                  <a:lnTo>
                    <a:pt x="14541" y="219684"/>
                  </a:lnTo>
                  <a:lnTo>
                    <a:pt x="14541" y="230924"/>
                  </a:lnTo>
                  <a:lnTo>
                    <a:pt x="16764" y="233146"/>
                  </a:lnTo>
                  <a:lnTo>
                    <a:pt x="19532" y="233146"/>
                  </a:lnTo>
                  <a:lnTo>
                    <a:pt x="30581" y="233146"/>
                  </a:lnTo>
                  <a:lnTo>
                    <a:pt x="32829" y="230924"/>
                  </a:lnTo>
                  <a:lnTo>
                    <a:pt x="32829" y="219684"/>
                  </a:lnTo>
                  <a:lnTo>
                    <a:pt x="44361" y="219684"/>
                  </a:lnTo>
                  <a:lnTo>
                    <a:pt x="46570" y="217462"/>
                  </a:lnTo>
                  <a:lnTo>
                    <a:pt x="46570" y="214693"/>
                  </a:lnTo>
                  <a:lnTo>
                    <a:pt x="46570" y="203644"/>
                  </a:lnTo>
                  <a:close/>
                </a:path>
                <a:path w="273684" h="318770">
                  <a:moveTo>
                    <a:pt x="212737" y="102184"/>
                  </a:moveTo>
                  <a:lnTo>
                    <a:pt x="209423" y="98869"/>
                  </a:lnTo>
                  <a:lnTo>
                    <a:pt x="119646" y="98869"/>
                  </a:lnTo>
                  <a:lnTo>
                    <a:pt x="116344" y="102184"/>
                  </a:lnTo>
                  <a:lnTo>
                    <a:pt x="116344" y="122770"/>
                  </a:lnTo>
                  <a:lnTo>
                    <a:pt x="119646" y="126072"/>
                  </a:lnTo>
                  <a:lnTo>
                    <a:pt x="209423" y="126072"/>
                  </a:lnTo>
                  <a:lnTo>
                    <a:pt x="212737" y="122770"/>
                  </a:lnTo>
                  <a:lnTo>
                    <a:pt x="212737" y="118656"/>
                  </a:lnTo>
                  <a:lnTo>
                    <a:pt x="212737" y="102184"/>
                  </a:lnTo>
                  <a:close/>
                </a:path>
                <a:path w="273684" h="318770">
                  <a:moveTo>
                    <a:pt x="213918" y="151612"/>
                  </a:moveTo>
                  <a:lnTo>
                    <a:pt x="210604" y="148297"/>
                  </a:lnTo>
                  <a:lnTo>
                    <a:pt x="120865" y="148297"/>
                  </a:lnTo>
                  <a:lnTo>
                    <a:pt x="117563" y="151612"/>
                  </a:lnTo>
                  <a:lnTo>
                    <a:pt x="117563" y="172199"/>
                  </a:lnTo>
                  <a:lnTo>
                    <a:pt x="120865" y="175514"/>
                  </a:lnTo>
                  <a:lnTo>
                    <a:pt x="210604" y="175514"/>
                  </a:lnTo>
                  <a:lnTo>
                    <a:pt x="213918" y="172199"/>
                  </a:lnTo>
                  <a:lnTo>
                    <a:pt x="213918" y="168084"/>
                  </a:lnTo>
                  <a:lnTo>
                    <a:pt x="213918" y="151612"/>
                  </a:lnTo>
                  <a:close/>
                </a:path>
                <a:path w="273684" h="318770">
                  <a:moveTo>
                    <a:pt x="213918" y="52743"/>
                  </a:moveTo>
                  <a:lnTo>
                    <a:pt x="210604" y="49441"/>
                  </a:lnTo>
                  <a:lnTo>
                    <a:pt x="120865" y="49441"/>
                  </a:lnTo>
                  <a:lnTo>
                    <a:pt x="117563" y="52743"/>
                  </a:lnTo>
                  <a:lnTo>
                    <a:pt x="117563" y="73329"/>
                  </a:lnTo>
                  <a:lnTo>
                    <a:pt x="120865" y="76644"/>
                  </a:lnTo>
                  <a:lnTo>
                    <a:pt x="210604" y="76644"/>
                  </a:lnTo>
                  <a:lnTo>
                    <a:pt x="213918" y="73329"/>
                  </a:lnTo>
                  <a:lnTo>
                    <a:pt x="213918" y="69215"/>
                  </a:lnTo>
                  <a:lnTo>
                    <a:pt x="213918" y="52743"/>
                  </a:lnTo>
                  <a:close/>
                </a:path>
                <a:path w="273684" h="318770">
                  <a:moveTo>
                    <a:pt x="273405" y="282727"/>
                  </a:moveTo>
                  <a:lnTo>
                    <a:pt x="270052" y="279425"/>
                  </a:lnTo>
                  <a:lnTo>
                    <a:pt x="76276" y="279425"/>
                  </a:lnTo>
                  <a:lnTo>
                    <a:pt x="72974" y="282727"/>
                  </a:lnTo>
                  <a:lnTo>
                    <a:pt x="72974" y="303314"/>
                  </a:lnTo>
                  <a:lnTo>
                    <a:pt x="76276" y="306628"/>
                  </a:lnTo>
                  <a:lnTo>
                    <a:pt x="270052" y="306628"/>
                  </a:lnTo>
                  <a:lnTo>
                    <a:pt x="273405" y="303314"/>
                  </a:lnTo>
                  <a:lnTo>
                    <a:pt x="273405" y="299199"/>
                  </a:lnTo>
                  <a:lnTo>
                    <a:pt x="273405" y="282727"/>
                  </a:lnTo>
                  <a:close/>
                </a:path>
                <a:path w="273684" h="318770">
                  <a:moveTo>
                    <a:pt x="273405" y="201041"/>
                  </a:moveTo>
                  <a:lnTo>
                    <a:pt x="270052" y="197726"/>
                  </a:lnTo>
                  <a:lnTo>
                    <a:pt x="76276" y="197726"/>
                  </a:lnTo>
                  <a:lnTo>
                    <a:pt x="72974" y="201041"/>
                  </a:lnTo>
                  <a:lnTo>
                    <a:pt x="72974" y="221627"/>
                  </a:lnTo>
                  <a:lnTo>
                    <a:pt x="76276" y="224942"/>
                  </a:lnTo>
                  <a:lnTo>
                    <a:pt x="270052" y="224942"/>
                  </a:lnTo>
                  <a:lnTo>
                    <a:pt x="273405" y="221627"/>
                  </a:lnTo>
                  <a:lnTo>
                    <a:pt x="273405" y="217512"/>
                  </a:lnTo>
                  <a:lnTo>
                    <a:pt x="273405" y="201041"/>
                  </a:lnTo>
                  <a:close/>
                </a:path>
                <a:path w="273684" h="318770">
                  <a:moveTo>
                    <a:pt x="273405" y="3314"/>
                  </a:moveTo>
                  <a:lnTo>
                    <a:pt x="270052" y="0"/>
                  </a:lnTo>
                  <a:lnTo>
                    <a:pt x="76276" y="0"/>
                  </a:lnTo>
                  <a:lnTo>
                    <a:pt x="72974" y="3314"/>
                  </a:lnTo>
                  <a:lnTo>
                    <a:pt x="72974" y="23901"/>
                  </a:lnTo>
                  <a:lnTo>
                    <a:pt x="76276" y="27216"/>
                  </a:lnTo>
                  <a:lnTo>
                    <a:pt x="270052" y="27216"/>
                  </a:lnTo>
                  <a:lnTo>
                    <a:pt x="273405" y="23901"/>
                  </a:lnTo>
                  <a:lnTo>
                    <a:pt x="273405" y="19786"/>
                  </a:lnTo>
                  <a:lnTo>
                    <a:pt x="273405" y="3314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" name="object 67" descr=""/>
          <p:cNvGrpSpPr/>
          <p:nvPr/>
        </p:nvGrpSpPr>
        <p:grpSpPr>
          <a:xfrm>
            <a:off x="2533479" y="7562305"/>
            <a:ext cx="1612265" cy="1611630"/>
            <a:chOff x="2533479" y="7562305"/>
            <a:chExt cx="1612265" cy="1611630"/>
          </a:xfrm>
        </p:grpSpPr>
        <p:sp>
          <p:nvSpPr>
            <p:cNvPr id="68" name="object 68" descr=""/>
            <p:cNvSpPr/>
            <p:nvPr/>
          </p:nvSpPr>
          <p:spPr>
            <a:xfrm>
              <a:off x="2533472" y="7562316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4" h="1611629">
                  <a:moveTo>
                    <a:pt x="1611757" y="805751"/>
                  </a:moveTo>
                  <a:lnTo>
                    <a:pt x="1610398" y="758405"/>
                  </a:lnTo>
                  <a:lnTo>
                    <a:pt x="1606334" y="711784"/>
                  </a:lnTo>
                  <a:lnTo>
                    <a:pt x="1599679" y="665949"/>
                  </a:lnTo>
                  <a:lnTo>
                    <a:pt x="1590471" y="620991"/>
                  </a:lnTo>
                  <a:lnTo>
                    <a:pt x="1578813" y="576986"/>
                  </a:lnTo>
                  <a:lnTo>
                    <a:pt x="1564779" y="533996"/>
                  </a:lnTo>
                  <a:lnTo>
                    <a:pt x="1548434" y="492112"/>
                  </a:lnTo>
                  <a:lnTo>
                    <a:pt x="1529854" y="451396"/>
                  </a:lnTo>
                  <a:lnTo>
                    <a:pt x="1509115" y="411924"/>
                  </a:lnTo>
                  <a:lnTo>
                    <a:pt x="1486293" y="373786"/>
                  </a:lnTo>
                  <a:lnTo>
                    <a:pt x="1461465" y="337045"/>
                  </a:lnTo>
                  <a:lnTo>
                    <a:pt x="1434719" y="301790"/>
                  </a:lnTo>
                  <a:lnTo>
                    <a:pt x="1406105" y="268071"/>
                  </a:lnTo>
                  <a:lnTo>
                    <a:pt x="1375727" y="235991"/>
                  </a:lnTo>
                  <a:lnTo>
                    <a:pt x="1343634" y="205613"/>
                  </a:lnTo>
                  <a:lnTo>
                    <a:pt x="1309916" y="177012"/>
                  </a:lnTo>
                  <a:lnTo>
                    <a:pt x="1274648" y="150253"/>
                  </a:lnTo>
                  <a:lnTo>
                    <a:pt x="1237894" y="125437"/>
                  </a:lnTo>
                  <a:lnTo>
                    <a:pt x="1199756" y="102628"/>
                  </a:lnTo>
                  <a:lnTo>
                    <a:pt x="1160284" y="81889"/>
                  </a:lnTo>
                  <a:lnTo>
                    <a:pt x="1119568" y="63309"/>
                  </a:lnTo>
                  <a:lnTo>
                    <a:pt x="1077671" y="46964"/>
                  </a:lnTo>
                  <a:lnTo>
                    <a:pt x="1034669" y="32931"/>
                  </a:lnTo>
                  <a:lnTo>
                    <a:pt x="990663" y="21272"/>
                  </a:lnTo>
                  <a:lnTo>
                    <a:pt x="945692" y="12077"/>
                  </a:lnTo>
                  <a:lnTo>
                    <a:pt x="899858" y="5410"/>
                  </a:lnTo>
                  <a:lnTo>
                    <a:pt x="853236" y="1358"/>
                  </a:lnTo>
                  <a:lnTo>
                    <a:pt x="805878" y="0"/>
                  </a:lnTo>
                  <a:lnTo>
                    <a:pt x="758532" y="1358"/>
                  </a:lnTo>
                  <a:lnTo>
                    <a:pt x="711898" y="5410"/>
                  </a:lnTo>
                  <a:lnTo>
                    <a:pt x="666064" y="12077"/>
                  </a:lnTo>
                  <a:lnTo>
                    <a:pt x="621106" y="21272"/>
                  </a:lnTo>
                  <a:lnTo>
                    <a:pt x="577088" y="32931"/>
                  </a:lnTo>
                  <a:lnTo>
                    <a:pt x="534098" y="46964"/>
                  </a:lnTo>
                  <a:lnTo>
                    <a:pt x="492201" y="63309"/>
                  </a:lnTo>
                  <a:lnTo>
                    <a:pt x="451472" y="81889"/>
                  </a:lnTo>
                  <a:lnTo>
                    <a:pt x="412013" y="102628"/>
                  </a:lnTo>
                  <a:lnTo>
                    <a:pt x="373862" y="125437"/>
                  </a:lnTo>
                  <a:lnTo>
                    <a:pt x="337121" y="150253"/>
                  </a:lnTo>
                  <a:lnTo>
                    <a:pt x="301840" y="177012"/>
                  </a:lnTo>
                  <a:lnTo>
                    <a:pt x="268135" y="205613"/>
                  </a:lnTo>
                  <a:lnTo>
                    <a:pt x="236042" y="235991"/>
                  </a:lnTo>
                  <a:lnTo>
                    <a:pt x="205651" y="268071"/>
                  </a:lnTo>
                  <a:lnTo>
                    <a:pt x="177050" y="301790"/>
                  </a:lnTo>
                  <a:lnTo>
                    <a:pt x="150291" y="337045"/>
                  </a:lnTo>
                  <a:lnTo>
                    <a:pt x="125463" y="373786"/>
                  </a:lnTo>
                  <a:lnTo>
                    <a:pt x="102654" y="411924"/>
                  </a:lnTo>
                  <a:lnTo>
                    <a:pt x="81915" y="451396"/>
                  </a:lnTo>
                  <a:lnTo>
                    <a:pt x="63334" y="492112"/>
                  </a:lnTo>
                  <a:lnTo>
                    <a:pt x="46977" y="533996"/>
                  </a:lnTo>
                  <a:lnTo>
                    <a:pt x="32943" y="576986"/>
                  </a:lnTo>
                  <a:lnTo>
                    <a:pt x="21285" y="620991"/>
                  </a:lnTo>
                  <a:lnTo>
                    <a:pt x="12090" y="665949"/>
                  </a:lnTo>
                  <a:lnTo>
                    <a:pt x="5422" y="711784"/>
                  </a:lnTo>
                  <a:lnTo>
                    <a:pt x="1371" y="758405"/>
                  </a:lnTo>
                  <a:lnTo>
                    <a:pt x="0" y="805751"/>
                  </a:lnTo>
                  <a:lnTo>
                    <a:pt x="1371" y="853097"/>
                  </a:lnTo>
                  <a:lnTo>
                    <a:pt x="5422" y="899718"/>
                  </a:lnTo>
                  <a:lnTo>
                    <a:pt x="12090" y="945553"/>
                  </a:lnTo>
                  <a:lnTo>
                    <a:pt x="21285" y="990498"/>
                  </a:lnTo>
                  <a:lnTo>
                    <a:pt x="32943" y="1034516"/>
                  </a:lnTo>
                  <a:lnTo>
                    <a:pt x="46977" y="1077506"/>
                  </a:lnTo>
                  <a:lnTo>
                    <a:pt x="63334" y="1119390"/>
                  </a:lnTo>
                  <a:lnTo>
                    <a:pt x="81915" y="1160106"/>
                  </a:lnTo>
                  <a:lnTo>
                    <a:pt x="102654" y="1199565"/>
                  </a:lnTo>
                  <a:lnTo>
                    <a:pt x="125463" y="1237703"/>
                  </a:lnTo>
                  <a:lnTo>
                    <a:pt x="150291" y="1274445"/>
                  </a:lnTo>
                  <a:lnTo>
                    <a:pt x="177050" y="1309712"/>
                  </a:lnTo>
                  <a:lnTo>
                    <a:pt x="205651" y="1343418"/>
                  </a:lnTo>
                  <a:lnTo>
                    <a:pt x="236042" y="1375511"/>
                  </a:lnTo>
                  <a:lnTo>
                    <a:pt x="268135" y="1405890"/>
                  </a:lnTo>
                  <a:lnTo>
                    <a:pt x="301840" y="1434490"/>
                  </a:lnTo>
                  <a:lnTo>
                    <a:pt x="337121" y="1461236"/>
                  </a:lnTo>
                  <a:lnTo>
                    <a:pt x="373862" y="1486065"/>
                  </a:lnTo>
                  <a:lnTo>
                    <a:pt x="412013" y="1508874"/>
                  </a:lnTo>
                  <a:lnTo>
                    <a:pt x="451472" y="1529600"/>
                  </a:lnTo>
                  <a:lnTo>
                    <a:pt x="492201" y="1548180"/>
                  </a:lnTo>
                  <a:lnTo>
                    <a:pt x="534098" y="1564525"/>
                  </a:lnTo>
                  <a:lnTo>
                    <a:pt x="577088" y="1578571"/>
                  </a:lnTo>
                  <a:lnTo>
                    <a:pt x="621106" y="1590217"/>
                  </a:lnTo>
                  <a:lnTo>
                    <a:pt x="666064" y="1599425"/>
                  </a:lnTo>
                  <a:lnTo>
                    <a:pt x="711898" y="1606080"/>
                  </a:lnTo>
                  <a:lnTo>
                    <a:pt x="758532" y="1610131"/>
                  </a:lnTo>
                  <a:lnTo>
                    <a:pt x="805878" y="1611503"/>
                  </a:lnTo>
                  <a:lnTo>
                    <a:pt x="853236" y="1610131"/>
                  </a:lnTo>
                  <a:lnTo>
                    <a:pt x="899858" y="1606080"/>
                  </a:lnTo>
                  <a:lnTo>
                    <a:pt x="945692" y="1599425"/>
                  </a:lnTo>
                  <a:lnTo>
                    <a:pt x="990663" y="1590217"/>
                  </a:lnTo>
                  <a:lnTo>
                    <a:pt x="1034669" y="1578571"/>
                  </a:lnTo>
                  <a:lnTo>
                    <a:pt x="1077671" y="1564525"/>
                  </a:lnTo>
                  <a:lnTo>
                    <a:pt x="1119568" y="1548180"/>
                  </a:lnTo>
                  <a:lnTo>
                    <a:pt x="1160284" y="1529600"/>
                  </a:lnTo>
                  <a:lnTo>
                    <a:pt x="1199756" y="1508874"/>
                  </a:lnTo>
                  <a:lnTo>
                    <a:pt x="1237894" y="1486065"/>
                  </a:lnTo>
                  <a:lnTo>
                    <a:pt x="1274648" y="1461236"/>
                  </a:lnTo>
                  <a:lnTo>
                    <a:pt x="1309916" y="1434490"/>
                  </a:lnTo>
                  <a:lnTo>
                    <a:pt x="1343634" y="1405890"/>
                  </a:lnTo>
                  <a:lnTo>
                    <a:pt x="1375727" y="1375511"/>
                  </a:lnTo>
                  <a:lnTo>
                    <a:pt x="1406105" y="1343418"/>
                  </a:lnTo>
                  <a:lnTo>
                    <a:pt x="1434719" y="1309712"/>
                  </a:lnTo>
                  <a:lnTo>
                    <a:pt x="1461465" y="1274445"/>
                  </a:lnTo>
                  <a:lnTo>
                    <a:pt x="1486293" y="1237703"/>
                  </a:lnTo>
                  <a:lnTo>
                    <a:pt x="1509115" y="1199565"/>
                  </a:lnTo>
                  <a:lnTo>
                    <a:pt x="1529854" y="1160106"/>
                  </a:lnTo>
                  <a:lnTo>
                    <a:pt x="1548434" y="1119390"/>
                  </a:lnTo>
                  <a:lnTo>
                    <a:pt x="1564779" y="1077506"/>
                  </a:lnTo>
                  <a:lnTo>
                    <a:pt x="1578813" y="1034516"/>
                  </a:lnTo>
                  <a:lnTo>
                    <a:pt x="1590471" y="990498"/>
                  </a:lnTo>
                  <a:lnTo>
                    <a:pt x="1599679" y="945553"/>
                  </a:lnTo>
                  <a:lnTo>
                    <a:pt x="1606334" y="899718"/>
                  </a:lnTo>
                  <a:lnTo>
                    <a:pt x="1610398" y="853097"/>
                  </a:lnTo>
                  <a:lnTo>
                    <a:pt x="1611757" y="805751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27401" y="7679654"/>
              <a:ext cx="230084" cy="202948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2772703" y="7960173"/>
              <a:ext cx="1108710" cy="815975"/>
            </a:xfrm>
            <a:custGeom>
              <a:avLst/>
              <a:gdLst/>
              <a:ahLst/>
              <a:cxnLst/>
              <a:rect l="l" t="t" r="r" b="b"/>
              <a:pathLst>
                <a:path w="1108710" h="815975">
                  <a:moveTo>
                    <a:pt x="1077857" y="0"/>
                  </a:moveTo>
                  <a:lnTo>
                    <a:pt x="30378" y="0"/>
                  </a:lnTo>
                  <a:lnTo>
                    <a:pt x="18543" y="2383"/>
                  </a:lnTo>
                  <a:lnTo>
                    <a:pt x="8888" y="8884"/>
                  </a:lnTo>
                  <a:lnTo>
                    <a:pt x="2384" y="18528"/>
                  </a:lnTo>
                  <a:lnTo>
                    <a:pt x="0" y="30344"/>
                  </a:lnTo>
                  <a:lnTo>
                    <a:pt x="0" y="785481"/>
                  </a:lnTo>
                  <a:lnTo>
                    <a:pt x="2384" y="797307"/>
                  </a:lnTo>
                  <a:lnTo>
                    <a:pt x="8888" y="806961"/>
                  </a:lnTo>
                  <a:lnTo>
                    <a:pt x="18543" y="813468"/>
                  </a:lnTo>
                  <a:lnTo>
                    <a:pt x="30378" y="815854"/>
                  </a:lnTo>
                  <a:lnTo>
                    <a:pt x="1077857" y="815839"/>
                  </a:lnTo>
                  <a:lnTo>
                    <a:pt x="1089675" y="813456"/>
                  </a:lnTo>
                  <a:lnTo>
                    <a:pt x="1099321" y="806954"/>
                  </a:lnTo>
                  <a:lnTo>
                    <a:pt x="1105823" y="797305"/>
                  </a:lnTo>
                  <a:lnTo>
                    <a:pt x="1108207" y="785481"/>
                  </a:lnTo>
                  <a:lnTo>
                    <a:pt x="1108207" y="30344"/>
                  </a:lnTo>
                  <a:lnTo>
                    <a:pt x="1105823" y="18528"/>
                  </a:lnTo>
                  <a:lnTo>
                    <a:pt x="1099321" y="8884"/>
                  </a:lnTo>
                  <a:lnTo>
                    <a:pt x="1089675" y="2383"/>
                  </a:lnTo>
                  <a:lnTo>
                    <a:pt x="1077857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2815577" y="8003323"/>
              <a:ext cx="1014730" cy="726440"/>
            </a:xfrm>
            <a:custGeom>
              <a:avLst/>
              <a:gdLst/>
              <a:ahLst/>
              <a:cxnLst/>
              <a:rect l="l" t="t" r="r" b="b"/>
              <a:pathLst>
                <a:path w="1014729" h="726440">
                  <a:moveTo>
                    <a:pt x="1014603" y="30340"/>
                  </a:moveTo>
                  <a:lnTo>
                    <a:pt x="1012215" y="18529"/>
                  </a:lnTo>
                  <a:lnTo>
                    <a:pt x="1005713" y="8877"/>
                  </a:lnTo>
                  <a:lnTo>
                    <a:pt x="996061" y="2374"/>
                  </a:lnTo>
                  <a:lnTo>
                    <a:pt x="984237" y="0"/>
                  </a:lnTo>
                  <a:lnTo>
                    <a:pt x="30378" y="0"/>
                  </a:lnTo>
                  <a:lnTo>
                    <a:pt x="18554" y="2374"/>
                  </a:lnTo>
                  <a:lnTo>
                    <a:pt x="8890" y="8890"/>
                  </a:lnTo>
                  <a:lnTo>
                    <a:pt x="2387" y="18542"/>
                  </a:lnTo>
                  <a:lnTo>
                    <a:pt x="0" y="30365"/>
                  </a:lnTo>
                  <a:lnTo>
                    <a:pt x="0" y="695667"/>
                  </a:lnTo>
                  <a:lnTo>
                    <a:pt x="2387" y="707491"/>
                  </a:lnTo>
                  <a:lnTo>
                    <a:pt x="8890" y="717143"/>
                  </a:lnTo>
                  <a:lnTo>
                    <a:pt x="18554" y="723646"/>
                  </a:lnTo>
                  <a:lnTo>
                    <a:pt x="30378" y="726033"/>
                  </a:lnTo>
                  <a:lnTo>
                    <a:pt x="984237" y="726020"/>
                  </a:lnTo>
                  <a:lnTo>
                    <a:pt x="996061" y="723646"/>
                  </a:lnTo>
                  <a:lnTo>
                    <a:pt x="1005713" y="717143"/>
                  </a:lnTo>
                  <a:lnTo>
                    <a:pt x="1012215" y="707491"/>
                  </a:lnTo>
                  <a:lnTo>
                    <a:pt x="1014603" y="695667"/>
                  </a:lnTo>
                  <a:lnTo>
                    <a:pt x="1014603" y="3034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3299336" y="8063142"/>
              <a:ext cx="461645" cy="421640"/>
            </a:xfrm>
            <a:custGeom>
              <a:avLst/>
              <a:gdLst/>
              <a:ahLst/>
              <a:cxnLst/>
              <a:rect l="l" t="t" r="r" b="b"/>
              <a:pathLst>
                <a:path w="461645" h="421640">
                  <a:moveTo>
                    <a:pt x="454620" y="0"/>
                  </a:moveTo>
                  <a:lnTo>
                    <a:pt x="6402" y="0"/>
                  </a:lnTo>
                  <a:lnTo>
                    <a:pt x="0" y="6416"/>
                  </a:lnTo>
                  <a:lnTo>
                    <a:pt x="0" y="415204"/>
                  </a:lnTo>
                  <a:lnTo>
                    <a:pt x="6402" y="421621"/>
                  </a:lnTo>
                  <a:lnTo>
                    <a:pt x="454620" y="421621"/>
                  </a:lnTo>
                  <a:lnTo>
                    <a:pt x="461037" y="415204"/>
                  </a:lnTo>
                  <a:lnTo>
                    <a:pt x="461037" y="407302"/>
                  </a:lnTo>
                  <a:lnTo>
                    <a:pt x="461037" y="6416"/>
                  </a:lnTo>
                  <a:lnTo>
                    <a:pt x="45462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3350539" y="8140751"/>
              <a:ext cx="361315" cy="313055"/>
            </a:xfrm>
            <a:custGeom>
              <a:avLst/>
              <a:gdLst/>
              <a:ahLst/>
              <a:cxnLst/>
              <a:rect l="l" t="t" r="r" b="b"/>
              <a:pathLst>
                <a:path w="361314" h="313054">
                  <a:moveTo>
                    <a:pt x="180427" y="0"/>
                  </a:moveTo>
                  <a:lnTo>
                    <a:pt x="138461" y="702"/>
                  </a:lnTo>
                  <a:lnTo>
                    <a:pt x="96792" y="2812"/>
                  </a:lnTo>
                  <a:lnTo>
                    <a:pt x="55688" y="6334"/>
                  </a:lnTo>
                  <a:lnTo>
                    <a:pt x="6788" y="12386"/>
                  </a:lnTo>
                  <a:lnTo>
                    <a:pt x="0" y="20660"/>
                  </a:lnTo>
                  <a:lnTo>
                    <a:pt x="0" y="291586"/>
                  </a:lnTo>
                  <a:lnTo>
                    <a:pt x="56595" y="306128"/>
                  </a:lnTo>
                  <a:lnTo>
                    <a:pt x="97794" y="309765"/>
                  </a:lnTo>
                  <a:lnTo>
                    <a:pt x="139058" y="311921"/>
                  </a:lnTo>
                  <a:lnTo>
                    <a:pt x="180427" y="312632"/>
                  </a:lnTo>
                  <a:lnTo>
                    <a:pt x="221793" y="311921"/>
                  </a:lnTo>
                  <a:lnTo>
                    <a:pt x="263048" y="309765"/>
                  </a:lnTo>
                  <a:lnTo>
                    <a:pt x="304234" y="306128"/>
                  </a:lnTo>
                  <a:lnTo>
                    <a:pt x="345391" y="300973"/>
                  </a:lnTo>
                  <a:lnTo>
                    <a:pt x="360810" y="291586"/>
                  </a:lnTo>
                  <a:lnTo>
                    <a:pt x="360810" y="270554"/>
                  </a:lnTo>
                  <a:lnTo>
                    <a:pt x="69535" y="270554"/>
                  </a:lnTo>
                  <a:lnTo>
                    <a:pt x="52821" y="268809"/>
                  </a:lnTo>
                  <a:lnTo>
                    <a:pt x="44495" y="267856"/>
                  </a:lnTo>
                  <a:lnTo>
                    <a:pt x="36097" y="266797"/>
                  </a:lnTo>
                  <a:lnTo>
                    <a:pt x="36097" y="45106"/>
                  </a:lnTo>
                  <a:lnTo>
                    <a:pt x="73193" y="40937"/>
                  </a:lnTo>
                  <a:lnTo>
                    <a:pt x="109662" y="38006"/>
                  </a:lnTo>
                  <a:lnTo>
                    <a:pt x="145713" y="36274"/>
                  </a:lnTo>
                  <a:lnTo>
                    <a:pt x="181556" y="35706"/>
                  </a:lnTo>
                  <a:lnTo>
                    <a:pt x="360810" y="35706"/>
                  </a:lnTo>
                  <a:lnTo>
                    <a:pt x="360810" y="20660"/>
                  </a:lnTo>
                  <a:lnTo>
                    <a:pt x="354036" y="12386"/>
                  </a:lnTo>
                  <a:lnTo>
                    <a:pt x="305135" y="6334"/>
                  </a:lnTo>
                  <a:lnTo>
                    <a:pt x="264034" y="2812"/>
                  </a:lnTo>
                  <a:lnTo>
                    <a:pt x="222371" y="702"/>
                  </a:lnTo>
                  <a:lnTo>
                    <a:pt x="180427" y="0"/>
                  </a:lnTo>
                  <a:close/>
                </a:path>
                <a:path w="361314" h="313054">
                  <a:moveTo>
                    <a:pt x="243946" y="176968"/>
                  </a:moveTo>
                  <a:lnTo>
                    <a:pt x="230785" y="176968"/>
                  </a:lnTo>
                  <a:lnTo>
                    <a:pt x="225898" y="178141"/>
                  </a:lnTo>
                  <a:lnTo>
                    <a:pt x="221739" y="180726"/>
                  </a:lnTo>
                  <a:lnTo>
                    <a:pt x="69535" y="270554"/>
                  </a:lnTo>
                  <a:lnTo>
                    <a:pt x="360810" y="270554"/>
                  </a:lnTo>
                  <a:lnTo>
                    <a:pt x="360810" y="263410"/>
                  </a:lnTo>
                  <a:lnTo>
                    <a:pt x="324727" y="263410"/>
                  </a:lnTo>
                  <a:lnTo>
                    <a:pt x="257836" y="186756"/>
                  </a:lnTo>
                  <a:lnTo>
                    <a:pt x="252191" y="180355"/>
                  </a:lnTo>
                  <a:lnTo>
                    <a:pt x="243946" y="176968"/>
                  </a:lnTo>
                  <a:close/>
                </a:path>
                <a:path w="361314" h="313054">
                  <a:moveTo>
                    <a:pt x="360810" y="35706"/>
                  </a:moveTo>
                  <a:lnTo>
                    <a:pt x="181556" y="35706"/>
                  </a:lnTo>
                  <a:lnTo>
                    <a:pt x="217283" y="36274"/>
                  </a:lnTo>
                  <a:lnTo>
                    <a:pt x="252986" y="38006"/>
                  </a:lnTo>
                  <a:lnTo>
                    <a:pt x="288766" y="40937"/>
                  </a:lnTo>
                  <a:lnTo>
                    <a:pt x="324727" y="45106"/>
                  </a:lnTo>
                  <a:lnTo>
                    <a:pt x="324727" y="263410"/>
                  </a:lnTo>
                  <a:lnTo>
                    <a:pt x="360810" y="263410"/>
                  </a:lnTo>
                  <a:lnTo>
                    <a:pt x="360810" y="35706"/>
                  </a:lnTo>
                  <a:close/>
                </a:path>
                <a:path w="361314" h="313054">
                  <a:moveTo>
                    <a:pt x="120309" y="96199"/>
                  </a:moveTo>
                  <a:lnTo>
                    <a:pt x="106263" y="99033"/>
                  </a:lnTo>
                  <a:lnTo>
                    <a:pt x="94783" y="106760"/>
                  </a:lnTo>
                  <a:lnTo>
                    <a:pt x="87038" y="118218"/>
                  </a:lnTo>
                  <a:lnTo>
                    <a:pt x="84197" y="132247"/>
                  </a:lnTo>
                  <a:lnTo>
                    <a:pt x="87038" y="146302"/>
                  </a:lnTo>
                  <a:lnTo>
                    <a:pt x="94783" y="157773"/>
                  </a:lnTo>
                  <a:lnTo>
                    <a:pt x="106263" y="165505"/>
                  </a:lnTo>
                  <a:lnTo>
                    <a:pt x="120309" y="168339"/>
                  </a:lnTo>
                  <a:lnTo>
                    <a:pt x="134340" y="165505"/>
                  </a:lnTo>
                  <a:lnTo>
                    <a:pt x="145800" y="157773"/>
                  </a:lnTo>
                  <a:lnTo>
                    <a:pt x="153528" y="146302"/>
                  </a:lnTo>
                  <a:lnTo>
                    <a:pt x="156362" y="132247"/>
                  </a:lnTo>
                  <a:lnTo>
                    <a:pt x="153528" y="118218"/>
                  </a:lnTo>
                  <a:lnTo>
                    <a:pt x="145800" y="106760"/>
                  </a:lnTo>
                  <a:lnTo>
                    <a:pt x="134340" y="99033"/>
                  </a:lnTo>
                  <a:lnTo>
                    <a:pt x="120309" y="96199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0468" y="8811898"/>
              <a:ext cx="380208" cy="178229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3246564" y="8519587"/>
              <a:ext cx="530860" cy="173990"/>
            </a:xfrm>
            <a:custGeom>
              <a:avLst/>
              <a:gdLst/>
              <a:ahLst/>
              <a:cxnLst/>
              <a:rect l="l" t="t" r="r" b="b"/>
              <a:pathLst>
                <a:path w="530860" h="173990">
                  <a:moveTo>
                    <a:pt x="524988" y="0"/>
                  </a:moveTo>
                  <a:lnTo>
                    <a:pt x="518467" y="0"/>
                  </a:lnTo>
                  <a:lnTo>
                    <a:pt x="5303" y="0"/>
                  </a:lnTo>
                  <a:lnTo>
                    <a:pt x="0" y="5272"/>
                  </a:lnTo>
                  <a:lnTo>
                    <a:pt x="0" y="168517"/>
                  </a:lnTo>
                  <a:lnTo>
                    <a:pt x="5303" y="173790"/>
                  </a:lnTo>
                  <a:lnTo>
                    <a:pt x="524988" y="173790"/>
                  </a:lnTo>
                  <a:lnTo>
                    <a:pt x="530277" y="168517"/>
                  </a:lnTo>
                  <a:lnTo>
                    <a:pt x="530277" y="5272"/>
                  </a:lnTo>
                  <a:lnTo>
                    <a:pt x="524988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8663" y="8563473"/>
              <a:ext cx="114338" cy="99081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50211" y="8563473"/>
              <a:ext cx="114338" cy="99081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08044" y="8561617"/>
              <a:ext cx="114338" cy="99081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2913145" y="8068292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4" h="462279">
                  <a:moveTo>
                    <a:pt x="316275" y="0"/>
                  </a:moveTo>
                  <a:lnTo>
                    <a:pt x="5199" y="0"/>
                  </a:lnTo>
                  <a:lnTo>
                    <a:pt x="0" y="5198"/>
                  </a:lnTo>
                  <a:lnTo>
                    <a:pt x="0" y="457074"/>
                  </a:lnTo>
                  <a:lnTo>
                    <a:pt x="5199" y="462257"/>
                  </a:lnTo>
                  <a:lnTo>
                    <a:pt x="316275" y="462257"/>
                  </a:lnTo>
                  <a:lnTo>
                    <a:pt x="321475" y="457074"/>
                  </a:lnTo>
                  <a:lnTo>
                    <a:pt x="321475" y="450657"/>
                  </a:lnTo>
                  <a:lnTo>
                    <a:pt x="321475" y="5198"/>
                  </a:lnTo>
                  <a:lnTo>
                    <a:pt x="316275" y="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883449" y="8101723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4" h="462279">
                  <a:moveTo>
                    <a:pt x="316275" y="0"/>
                  </a:moveTo>
                  <a:lnTo>
                    <a:pt x="5199" y="0"/>
                  </a:lnTo>
                  <a:lnTo>
                    <a:pt x="0" y="5198"/>
                  </a:lnTo>
                  <a:lnTo>
                    <a:pt x="0" y="457074"/>
                  </a:lnTo>
                  <a:lnTo>
                    <a:pt x="5199" y="462257"/>
                  </a:lnTo>
                  <a:lnTo>
                    <a:pt x="316275" y="462257"/>
                  </a:lnTo>
                  <a:lnTo>
                    <a:pt x="321475" y="457074"/>
                  </a:lnTo>
                  <a:lnTo>
                    <a:pt x="321475" y="450657"/>
                  </a:lnTo>
                  <a:lnTo>
                    <a:pt x="321475" y="5198"/>
                  </a:lnTo>
                  <a:lnTo>
                    <a:pt x="316275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2853739" y="8130195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4" h="462279">
                  <a:moveTo>
                    <a:pt x="316290" y="0"/>
                  </a:moveTo>
                  <a:lnTo>
                    <a:pt x="5199" y="0"/>
                  </a:lnTo>
                  <a:lnTo>
                    <a:pt x="0" y="5198"/>
                  </a:lnTo>
                  <a:lnTo>
                    <a:pt x="0" y="457074"/>
                  </a:lnTo>
                  <a:lnTo>
                    <a:pt x="5199" y="462258"/>
                  </a:lnTo>
                  <a:lnTo>
                    <a:pt x="316290" y="462258"/>
                  </a:lnTo>
                  <a:lnTo>
                    <a:pt x="321490" y="457074"/>
                  </a:lnTo>
                  <a:lnTo>
                    <a:pt x="321490" y="450658"/>
                  </a:lnTo>
                  <a:lnTo>
                    <a:pt x="321490" y="5198"/>
                  </a:lnTo>
                  <a:lnTo>
                    <a:pt x="31629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2866644" y="8183359"/>
              <a:ext cx="273685" cy="318770"/>
            </a:xfrm>
            <a:custGeom>
              <a:avLst/>
              <a:gdLst/>
              <a:ahLst/>
              <a:cxnLst/>
              <a:rect l="l" t="t" r="r" b="b"/>
              <a:pathLst>
                <a:path w="273685" h="318770">
                  <a:moveTo>
                    <a:pt x="44716" y="7480"/>
                  </a:moveTo>
                  <a:lnTo>
                    <a:pt x="42506" y="5245"/>
                  </a:lnTo>
                  <a:lnTo>
                    <a:pt x="2235" y="5245"/>
                  </a:lnTo>
                  <a:lnTo>
                    <a:pt x="0" y="7480"/>
                  </a:lnTo>
                  <a:lnTo>
                    <a:pt x="0" y="21285"/>
                  </a:lnTo>
                  <a:lnTo>
                    <a:pt x="2235" y="23507"/>
                  </a:lnTo>
                  <a:lnTo>
                    <a:pt x="42506" y="23507"/>
                  </a:lnTo>
                  <a:lnTo>
                    <a:pt x="44716" y="21285"/>
                  </a:lnTo>
                  <a:lnTo>
                    <a:pt x="44716" y="18529"/>
                  </a:lnTo>
                  <a:lnTo>
                    <a:pt x="44716" y="7480"/>
                  </a:lnTo>
                  <a:close/>
                </a:path>
                <a:path w="273685" h="318770">
                  <a:moveTo>
                    <a:pt x="46570" y="288747"/>
                  </a:moveTo>
                  <a:lnTo>
                    <a:pt x="44361" y="286524"/>
                  </a:lnTo>
                  <a:lnTo>
                    <a:pt x="32829" y="286524"/>
                  </a:lnTo>
                  <a:lnTo>
                    <a:pt x="32829" y="275742"/>
                  </a:lnTo>
                  <a:lnTo>
                    <a:pt x="30581" y="273507"/>
                  </a:lnTo>
                  <a:lnTo>
                    <a:pt x="16764" y="273507"/>
                  </a:lnTo>
                  <a:lnTo>
                    <a:pt x="14541" y="275742"/>
                  </a:lnTo>
                  <a:lnTo>
                    <a:pt x="14541" y="286524"/>
                  </a:lnTo>
                  <a:lnTo>
                    <a:pt x="4089" y="286524"/>
                  </a:lnTo>
                  <a:lnTo>
                    <a:pt x="1854" y="288747"/>
                  </a:lnTo>
                  <a:lnTo>
                    <a:pt x="1854" y="302564"/>
                  </a:lnTo>
                  <a:lnTo>
                    <a:pt x="4089" y="304774"/>
                  </a:lnTo>
                  <a:lnTo>
                    <a:pt x="14541" y="304774"/>
                  </a:lnTo>
                  <a:lnTo>
                    <a:pt x="14541" y="316001"/>
                  </a:lnTo>
                  <a:lnTo>
                    <a:pt x="16764" y="318236"/>
                  </a:lnTo>
                  <a:lnTo>
                    <a:pt x="19532" y="318236"/>
                  </a:lnTo>
                  <a:lnTo>
                    <a:pt x="30581" y="318236"/>
                  </a:lnTo>
                  <a:lnTo>
                    <a:pt x="32829" y="316001"/>
                  </a:lnTo>
                  <a:lnTo>
                    <a:pt x="32829" y="304774"/>
                  </a:lnTo>
                  <a:lnTo>
                    <a:pt x="44361" y="304774"/>
                  </a:lnTo>
                  <a:lnTo>
                    <a:pt x="46570" y="302564"/>
                  </a:lnTo>
                  <a:lnTo>
                    <a:pt x="46570" y="299796"/>
                  </a:lnTo>
                  <a:lnTo>
                    <a:pt x="46570" y="288747"/>
                  </a:lnTo>
                  <a:close/>
                </a:path>
                <a:path w="273685" h="318770">
                  <a:moveTo>
                    <a:pt x="46570" y="203644"/>
                  </a:moveTo>
                  <a:lnTo>
                    <a:pt x="44361" y="201422"/>
                  </a:lnTo>
                  <a:lnTo>
                    <a:pt x="32829" y="201422"/>
                  </a:lnTo>
                  <a:lnTo>
                    <a:pt x="32829" y="190652"/>
                  </a:lnTo>
                  <a:lnTo>
                    <a:pt x="30581" y="188417"/>
                  </a:lnTo>
                  <a:lnTo>
                    <a:pt x="16764" y="188417"/>
                  </a:lnTo>
                  <a:lnTo>
                    <a:pt x="14541" y="190652"/>
                  </a:lnTo>
                  <a:lnTo>
                    <a:pt x="14541" y="201422"/>
                  </a:lnTo>
                  <a:lnTo>
                    <a:pt x="4089" y="201422"/>
                  </a:lnTo>
                  <a:lnTo>
                    <a:pt x="1854" y="203644"/>
                  </a:lnTo>
                  <a:lnTo>
                    <a:pt x="1854" y="217462"/>
                  </a:lnTo>
                  <a:lnTo>
                    <a:pt x="4089" y="219697"/>
                  </a:lnTo>
                  <a:lnTo>
                    <a:pt x="14541" y="219697"/>
                  </a:lnTo>
                  <a:lnTo>
                    <a:pt x="14541" y="230924"/>
                  </a:lnTo>
                  <a:lnTo>
                    <a:pt x="16764" y="233146"/>
                  </a:lnTo>
                  <a:lnTo>
                    <a:pt x="19532" y="233146"/>
                  </a:lnTo>
                  <a:lnTo>
                    <a:pt x="30581" y="233146"/>
                  </a:lnTo>
                  <a:lnTo>
                    <a:pt x="32829" y="230924"/>
                  </a:lnTo>
                  <a:lnTo>
                    <a:pt x="32829" y="219697"/>
                  </a:lnTo>
                  <a:lnTo>
                    <a:pt x="44361" y="219697"/>
                  </a:lnTo>
                  <a:lnTo>
                    <a:pt x="46570" y="217462"/>
                  </a:lnTo>
                  <a:lnTo>
                    <a:pt x="46570" y="214706"/>
                  </a:lnTo>
                  <a:lnTo>
                    <a:pt x="46570" y="203644"/>
                  </a:lnTo>
                  <a:close/>
                </a:path>
                <a:path w="273685" h="318770">
                  <a:moveTo>
                    <a:pt x="212737" y="102184"/>
                  </a:moveTo>
                  <a:lnTo>
                    <a:pt x="209423" y="98869"/>
                  </a:lnTo>
                  <a:lnTo>
                    <a:pt x="119646" y="98869"/>
                  </a:lnTo>
                  <a:lnTo>
                    <a:pt x="116344" y="102184"/>
                  </a:lnTo>
                  <a:lnTo>
                    <a:pt x="116344" y="122770"/>
                  </a:lnTo>
                  <a:lnTo>
                    <a:pt x="119646" y="126072"/>
                  </a:lnTo>
                  <a:lnTo>
                    <a:pt x="209423" y="126072"/>
                  </a:lnTo>
                  <a:lnTo>
                    <a:pt x="212737" y="122770"/>
                  </a:lnTo>
                  <a:lnTo>
                    <a:pt x="212737" y="118656"/>
                  </a:lnTo>
                  <a:lnTo>
                    <a:pt x="212737" y="102184"/>
                  </a:lnTo>
                  <a:close/>
                </a:path>
                <a:path w="273685" h="318770">
                  <a:moveTo>
                    <a:pt x="213918" y="151612"/>
                  </a:moveTo>
                  <a:lnTo>
                    <a:pt x="210616" y="148297"/>
                  </a:lnTo>
                  <a:lnTo>
                    <a:pt x="120865" y="148297"/>
                  </a:lnTo>
                  <a:lnTo>
                    <a:pt x="117563" y="151612"/>
                  </a:lnTo>
                  <a:lnTo>
                    <a:pt x="117563" y="172199"/>
                  </a:lnTo>
                  <a:lnTo>
                    <a:pt x="120865" y="175514"/>
                  </a:lnTo>
                  <a:lnTo>
                    <a:pt x="210616" y="175514"/>
                  </a:lnTo>
                  <a:lnTo>
                    <a:pt x="213918" y="172199"/>
                  </a:lnTo>
                  <a:lnTo>
                    <a:pt x="213918" y="168084"/>
                  </a:lnTo>
                  <a:lnTo>
                    <a:pt x="213918" y="151612"/>
                  </a:lnTo>
                  <a:close/>
                </a:path>
                <a:path w="273685" h="318770">
                  <a:moveTo>
                    <a:pt x="213918" y="52743"/>
                  </a:moveTo>
                  <a:lnTo>
                    <a:pt x="210616" y="49441"/>
                  </a:lnTo>
                  <a:lnTo>
                    <a:pt x="120865" y="49441"/>
                  </a:lnTo>
                  <a:lnTo>
                    <a:pt x="117563" y="52743"/>
                  </a:lnTo>
                  <a:lnTo>
                    <a:pt x="117563" y="73329"/>
                  </a:lnTo>
                  <a:lnTo>
                    <a:pt x="120865" y="76644"/>
                  </a:lnTo>
                  <a:lnTo>
                    <a:pt x="210616" y="76644"/>
                  </a:lnTo>
                  <a:lnTo>
                    <a:pt x="213918" y="73329"/>
                  </a:lnTo>
                  <a:lnTo>
                    <a:pt x="213918" y="69215"/>
                  </a:lnTo>
                  <a:lnTo>
                    <a:pt x="213918" y="52743"/>
                  </a:lnTo>
                  <a:close/>
                </a:path>
                <a:path w="273685" h="318770">
                  <a:moveTo>
                    <a:pt x="273405" y="282727"/>
                  </a:moveTo>
                  <a:lnTo>
                    <a:pt x="270052" y="279425"/>
                  </a:lnTo>
                  <a:lnTo>
                    <a:pt x="76276" y="279425"/>
                  </a:lnTo>
                  <a:lnTo>
                    <a:pt x="72974" y="282727"/>
                  </a:lnTo>
                  <a:lnTo>
                    <a:pt x="72974" y="303314"/>
                  </a:lnTo>
                  <a:lnTo>
                    <a:pt x="76276" y="306628"/>
                  </a:lnTo>
                  <a:lnTo>
                    <a:pt x="270052" y="306628"/>
                  </a:lnTo>
                  <a:lnTo>
                    <a:pt x="273405" y="303314"/>
                  </a:lnTo>
                  <a:lnTo>
                    <a:pt x="273405" y="299199"/>
                  </a:lnTo>
                  <a:lnTo>
                    <a:pt x="273405" y="282727"/>
                  </a:lnTo>
                  <a:close/>
                </a:path>
                <a:path w="273685" h="318770">
                  <a:moveTo>
                    <a:pt x="273405" y="201041"/>
                  </a:moveTo>
                  <a:lnTo>
                    <a:pt x="270052" y="197726"/>
                  </a:lnTo>
                  <a:lnTo>
                    <a:pt x="76276" y="197726"/>
                  </a:lnTo>
                  <a:lnTo>
                    <a:pt x="72974" y="201041"/>
                  </a:lnTo>
                  <a:lnTo>
                    <a:pt x="72974" y="221627"/>
                  </a:lnTo>
                  <a:lnTo>
                    <a:pt x="76276" y="224942"/>
                  </a:lnTo>
                  <a:lnTo>
                    <a:pt x="270052" y="224942"/>
                  </a:lnTo>
                  <a:lnTo>
                    <a:pt x="273405" y="221627"/>
                  </a:lnTo>
                  <a:lnTo>
                    <a:pt x="273405" y="217512"/>
                  </a:lnTo>
                  <a:lnTo>
                    <a:pt x="273405" y="201041"/>
                  </a:lnTo>
                  <a:close/>
                </a:path>
                <a:path w="273685" h="318770">
                  <a:moveTo>
                    <a:pt x="273405" y="3314"/>
                  </a:moveTo>
                  <a:lnTo>
                    <a:pt x="270052" y="0"/>
                  </a:lnTo>
                  <a:lnTo>
                    <a:pt x="76276" y="0"/>
                  </a:lnTo>
                  <a:lnTo>
                    <a:pt x="72974" y="3314"/>
                  </a:lnTo>
                  <a:lnTo>
                    <a:pt x="72974" y="23901"/>
                  </a:lnTo>
                  <a:lnTo>
                    <a:pt x="76276" y="27216"/>
                  </a:lnTo>
                  <a:lnTo>
                    <a:pt x="270052" y="27216"/>
                  </a:lnTo>
                  <a:lnTo>
                    <a:pt x="273405" y="23901"/>
                  </a:lnTo>
                  <a:lnTo>
                    <a:pt x="273405" y="19786"/>
                  </a:lnTo>
                  <a:lnTo>
                    <a:pt x="273405" y="3314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 descr=""/>
          <p:cNvSpPr txBox="1"/>
          <p:nvPr/>
        </p:nvSpPr>
        <p:spPr>
          <a:xfrm>
            <a:off x="9725504" y="9242577"/>
            <a:ext cx="541020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Mac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84" name="object 84" descr=""/>
          <p:cNvSpPr txBox="1"/>
          <p:nvPr/>
        </p:nvSpPr>
        <p:spPr>
          <a:xfrm rot="18960000">
            <a:off x="3525554" y="6449834"/>
            <a:ext cx="1677912" cy="146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20"/>
              </a:lnSpc>
            </a:pPr>
            <a:r>
              <a:rPr dirty="0" baseline="-4830" sz="17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baseline="-4830" sz="1725" spc="-3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-2415" sz="1725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,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4830" sz="1725" spc="-15">
                <a:solidFill>
                  <a:srgbClr val="4D72AD"/>
                </a:solidFill>
                <a:latin typeface="Myriad Pro"/>
                <a:cs typeface="Myriad Pro"/>
              </a:rPr>
              <a:t>diting</a:t>
            </a:r>
            <a:endParaRPr baseline="4830" sz="1725">
              <a:latin typeface="Myriad Pro"/>
              <a:cs typeface="Myriad Pro"/>
            </a:endParaRPr>
          </a:p>
        </p:txBody>
      </p:sp>
      <p:sp>
        <p:nvSpPr>
          <p:cNvPr id="85" name="object 85" descr=""/>
          <p:cNvSpPr txBox="1"/>
          <p:nvPr/>
        </p:nvSpPr>
        <p:spPr>
          <a:xfrm rot="18960000">
            <a:off x="4293086" y="6548871"/>
            <a:ext cx="1677912" cy="146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20"/>
              </a:lnSpc>
            </a:pPr>
            <a:r>
              <a:rPr dirty="0" baseline="-4830" sz="17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baseline="-4830" sz="1725" spc="-3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-2415" sz="1725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,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4830" sz="1725" spc="-15">
                <a:solidFill>
                  <a:srgbClr val="4D72AD"/>
                </a:solidFill>
                <a:latin typeface="Myriad Pro"/>
                <a:cs typeface="Myriad Pro"/>
              </a:rPr>
              <a:t>diting</a:t>
            </a:r>
            <a:endParaRPr baseline="4830" sz="1725">
              <a:latin typeface="Myriad Pro"/>
              <a:cs typeface="Myriad Pro"/>
            </a:endParaRPr>
          </a:p>
        </p:txBody>
      </p:sp>
      <p:sp>
        <p:nvSpPr>
          <p:cNvPr id="86" name="object 86" descr=""/>
          <p:cNvSpPr txBox="1"/>
          <p:nvPr/>
        </p:nvSpPr>
        <p:spPr>
          <a:xfrm rot="2640000">
            <a:off x="9078156" y="6809707"/>
            <a:ext cx="565954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WebD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7" name="object 87" descr=""/>
          <p:cNvSpPr txBox="1"/>
          <p:nvPr/>
        </p:nvSpPr>
        <p:spPr>
          <a:xfrm rot="2640000">
            <a:off x="7404560" y="6032422"/>
            <a:ext cx="565954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WebD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8" name="object 88" descr=""/>
          <p:cNvSpPr txBox="1"/>
          <p:nvPr/>
        </p:nvSpPr>
        <p:spPr>
          <a:xfrm>
            <a:off x="2756500" y="9240591"/>
            <a:ext cx="1178560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Windows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89" name="object 89" descr=""/>
          <p:cNvSpPr txBox="1"/>
          <p:nvPr/>
        </p:nvSpPr>
        <p:spPr>
          <a:xfrm>
            <a:off x="6826256" y="2657541"/>
            <a:ext cx="386080" cy="5607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699"/>
              </a:lnSpc>
              <a:spcBef>
                <a:spcPts val="95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JSON HTML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0" name="object 90" descr=""/>
          <p:cNvSpPr txBox="1"/>
          <p:nvPr/>
        </p:nvSpPr>
        <p:spPr>
          <a:xfrm>
            <a:off x="5878957" y="3025142"/>
            <a:ext cx="568325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0645">
              <a:lnSpc>
                <a:spcPct val="101699"/>
              </a:lnSpc>
              <a:spcBef>
                <a:spcPts val="95"/>
              </a:spcBef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XQuery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1" name="object 91" descr=""/>
          <p:cNvSpPr txBox="1"/>
          <p:nvPr/>
        </p:nvSpPr>
        <p:spPr>
          <a:xfrm rot="18960000">
            <a:off x="7490336" y="164071"/>
            <a:ext cx="704195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2" name="object 92" descr=""/>
          <p:cNvSpPr txBox="1"/>
          <p:nvPr/>
        </p:nvSpPr>
        <p:spPr>
          <a:xfrm rot="2640000">
            <a:off x="4257097" y="220181"/>
            <a:ext cx="799425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baseline="4830" sz="1725">
                <a:solidFill>
                  <a:srgbClr val="4D72AD"/>
                </a:solidFill>
                <a:latin typeface="Myriad Pro"/>
                <a:cs typeface="Myriad Pro"/>
              </a:rPr>
              <a:t>ia</a:t>
            </a:r>
            <a:r>
              <a:rPr dirty="0" baseline="4830" sz="1725" spc="-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baseline="2415" sz="1725" spc="-6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V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isitor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3" name="object 93" descr=""/>
          <p:cNvSpPr txBox="1"/>
          <p:nvPr/>
        </p:nvSpPr>
        <p:spPr>
          <a:xfrm rot="2640000">
            <a:off x="5200418" y="160468"/>
            <a:ext cx="592959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ite</a:t>
            </a:r>
            <a:r>
              <a:rPr dirty="0" baseline="2415" sz="1725" spc="-89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V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isitor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4" name="object 94" descr=""/>
          <p:cNvSpPr txBox="1"/>
          <p:nvPr/>
        </p:nvSpPr>
        <p:spPr>
          <a:xfrm rot="18960000">
            <a:off x="8200418" y="217103"/>
            <a:ext cx="888808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830" sz="1725" spc="-37">
                <a:solidFill>
                  <a:srgbClr val="4D72AD"/>
                </a:solidFill>
                <a:latin typeface="Myriad Pro"/>
                <a:cs typeface="Myriad Pro"/>
              </a:rPr>
              <a:t>Ed</a:t>
            </a:r>
            <a:endParaRPr baseline="4830" sz="1725">
              <a:latin typeface="Myriad Pro"/>
              <a:cs typeface="Myriad Pro"/>
            </a:endParaRPr>
          </a:p>
        </p:txBody>
      </p:sp>
      <p:sp>
        <p:nvSpPr>
          <p:cNvPr id="95" name="object 95" descr=""/>
          <p:cNvSpPr/>
          <p:nvPr/>
        </p:nvSpPr>
        <p:spPr>
          <a:xfrm>
            <a:off x="12238000" y="4698008"/>
            <a:ext cx="767080" cy="406400"/>
          </a:xfrm>
          <a:custGeom>
            <a:avLst/>
            <a:gdLst/>
            <a:ahLst/>
            <a:cxnLst/>
            <a:rect l="l" t="t" r="r" b="b"/>
            <a:pathLst>
              <a:path w="767080" h="406400">
                <a:moveTo>
                  <a:pt x="766800" y="287248"/>
                </a:moveTo>
                <a:lnTo>
                  <a:pt x="227444" y="287375"/>
                </a:lnTo>
                <a:lnTo>
                  <a:pt x="202755" y="304736"/>
                </a:lnTo>
                <a:lnTo>
                  <a:pt x="202768" y="388416"/>
                </a:lnTo>
                <a:lnTo>
                  <a:pt x="204101" y="395160"/>
                </a:lnTo>
                <a:lnTo>
                  <a:pt x="208394" y="400672"/>
                </a:lnTo>
                <a:lnTo>
                  <a:pt x="216052" y="404406"/>
                </a:lnTo>
                <a:lnTo>
                  <a:pt x="227457" y="405777"/>
                </a:lnTo>
                <a:lnTo>
                  <a:pt x="766800" y="405650"/>
                </a:lnTo>
                <a:lnTo>
                  <a:pt x="766800" y="287248"/>
                </a:lnTo>
                <a:close/>
              </a:path>
              <a:path w="767080" h="406400">
                <a:moveTo>
                  <a:pt x="766800" y="98958"/>
                </a:moveTo>
                <a:lnTo>
                  <a:pt x="178816" y="99085"/>
                </a:lnTo>
                <a:lnTo>
                  <a:pt x="146291" y="812"/>
                </a:lnTo>
                <a:lnTo>
                  <a:pt x="139763" y="0"/>
                </a:lnTo>
                <a:lnTo>
                  <a:pt x="5981" y="142786"/>
                </a:lnTo>
                <a:lnTo>
                  <a:pt x="1485" y="150050"/>
                </a:lnTo>
                <a:lnTo>
                  <a:pt x="0" y="158318"/>
                </a:lnTo>
                <a:lnTo>
                  <a:pt x="1498" y="166585"/>
                </a:lnTo>
                <a:lnTo>
                  <a:pt x="5994" y="173824"/>
                </a:lnTo>
                <a:lnTo>
                  <a:pt x="139788" y="316611"/>
                </a:lnTo>
                <a:lnTo>
                  <a:pt x="146342" y="315810"/>
                </a:lnTo>
                <a:lnTo>
                  <a:pt x="146329" y="234861"/>
                </a:lnTo>
                <a:lnTo>
                  <a:pt x="148894" y="228117"/>
                </a:lnTo>
                <a:lnTo>
                  <a:pt x="155879" y="222592"/>
                </a:lnTo>
                <a:lnTo>
                  <a:pt x="166217" y="218871"/>
                </a:lnTo>
                <a:lnTo>
                  <a:pt x="178828" y="217500"/>
                </a:lnTo>
                <a:lnTo>
                  <a:pt x="766800" y="217360"/>
                </a:lnTo>
                <a:lnTo>
                  <a:pt x="766800" y="98958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 descr=""/>
          <p:cNvSpPr txBox="1"/>
          <p:nvPr/>
        </p:nvSpPr>
        <p:spPr>
          <a:xfrm>
            <a:off x="12618076" y="4395266"/>
            <a:ext cx="379730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3505">
              <a:lnSpc>
                <a:spcPct val="101699"/>
              </a:lnSpc>
              <a:spcBef>
                <a:spcPts val="95"/>
              </a:spcBef>
            </a:pP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HTT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REST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7" name="object 97" descr=""/>
          <p:cNvSpPr txBox="1"/>
          <p:nvPr/>
        </p:nvSpPr>
        <p:spPr>
          <a:xfrm>
            <a:off x="4307489" y="4495373"/>
            <a:ext cx="1402715" cy="9169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28295">
              <a:lnSpc>
                <a:spcPct val="101699"/>
              </a:lnSpc>
              <a:spcBef>
                <a:spcPts val="95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Guidelines</a:t>
            </a:r>
            <a:r>
              <a:rPr dirty="0" sz="115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(XML)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Addendums</a:t>
            </a:r>
            <a:r>
              <a:rPr dirty="0" sz="1150" spc="30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(XML)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(Images,</a:t>
            </a:r>
            <a:r>
              <a:rPr dirty="0" sz="115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Styles)</a:t>
            </a:r>
            <a:endParaRPr sz="1150">
              <a:latin typeface="Myriad Pro"/>
              <a:cs typeface="Myriad Pro"/>
            </a:endParaRPr>
          </a:p>
          <a:p>
            <a:pPr algn="r" marL="1017269" marR="5080" indent="121920">
              <a:lnSpc>
                <a:spcPct val="101699"/>
              </a:lnSpc>
            </a:pP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PDF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98" name="object 98" descr=""/>
          <p:cNvSpPr txBox="1"/>
          <p:nvPr/>
        </p:nvSpPr>
        <p:spPr>
          <a:xfrm>
            <a:off x="6171782" y="5780273"/>
            <a:ext cx="896619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5895">
              <a:lnSpc>
                <a:spcPct val="101699"/>
              </a:lnSpc>
              <a:spcBef>
                <a:spcPts val="95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eXist-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db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database</a:t>
            </a:r>
            <a:endParaRPr sz="115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733584" y="4440780"/>
            <a:ext cx="1612265" cy="1611630"/>
            <a:chOff x="9733584" y="4440780"/>
            <a:chExt cx="1612265" cy="1611630"/>
          </a:xfrm>
        </p:grpSpPr>
        <p:sp>
          <p:nvSpPr>
            <p:cNvPr id="3" name="object 3" descr=""/>
            <p:cNvSpPr/>
            <p:nvPr/>
          </p:nvSpPr>
          <p:spPr>
            <a:xfrm>
              <a:off x="9733584" y="4440780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5" h="1611629">
                  <a:moveTo>
                    <a:pt x="805879" y="0"/>
                  </a:moveTo>
                  <a:lnTo>
                    <a:pt x="758528" y="1367"/>
                  </a:lnTo>
                  <a:lnTo>
                    <a:pt x="711898" y="5420"/>
                  </a:lnTo>
                  <a:lnTo>
                    <a:pt x="666063" y="12083"/>
                  </a:lnTo>
                  <a:lnTo>
                    <a:pt x="621100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7" y="63319"/>
                  </a:lnTo>
                  <a:lnTo>
                    <a:pt x="451476" y="81896"/>
                  </a:lnTo>
                  <a:lnTo>
                    <a:pt x="412005" y="102630"/>
                  </a:lnTo>
                  <a:lnTo>
                    <a:pt x="373859" y="125444"/>
                  </a:lnTo>
                  <a:lnTo>
                    <a:pt x="337114" y="150263"/>
                  </a:lnTo>
                  <a:lnTo>
                    <a:pt x="301845" y="177012"/>
                  </a:lnTo>
                  <a:lnTo>
                    <a:pt x="268128" y="205615"/>
                  </a:lnTo>
                  <a:lnTo>
                    <a:pt x="236039" y="235997"/>
                  </a:lnTo>
                  <a:lnTo>
                    <a:pt x="205652" y="268081"/>
                  </a:lnTo>
                  <a:lnTo>
                    <a:pt x="177044" y="301792"/>
                  </a:lnTo>
                  <a:lnTo>
                    <a:pt x="150291" y="337056"/>
                  </a:lnTo>
                  <a:lnTo>
                    <a:pt x="125467" y="373795"/>
                  </a:lnTo>
                  <a:lnTo>
                    <a:pt x="102648" y="411935"/>
                  </a:lnTo>
                  <a:lnTo>
                    <a:pt x="81911" y="451400"/>
                  </a:lnTo>
                  <a:lnTo>
                    <a:pt x="63330" y="492115"/>
                  </a:lnTo>
                  <a:lnTo>
                    <a:pt x="46982" y="534003"/>
                  </a:lnTo>
                  <a:lnTo>
                    <a:pt x="32941" y="576990"/>
                  </a:lnTo>
                  <a:lnTo>
                    <a:pt x="21284" y="620999"/>
                  </a:lnTo>
                  <a:lnTo>
                    <a:pt x="12085" y="665956"/>
                  </a:lnTo>
                  <a:lnTo>
                    <a:pt x="5421" y="711784"/>
                  </a:lnTo>
                  <a:lnTo>
                    <a:pt x="1368" y="758409"/>
                  </a:lnTo>
                  <a:lnTo>
                    <a:pt x="0" y="805754"/>
                  </a:lnTo>
                  <a:lnTo>
                    <a:pt x="1368" y="853099"/>
                  </a:lnTo>
                  <a:lnTo>
                    <a:pt x="5421" y="899723"/>
                  </a:lnTo>
                  <a:lnTo>
                    <a:pt x="12085" y="945552"/>
                  </a:lnTo>
                  <a:lnTo>
                    <a:pt x="21284" y="990508"/>
                  </a:lnTo>
                  <a:lnTo>
                    <a:pt x="32941" y="1034518"/>
                  </a:lnTo>
                  <a:lnTo>
                    <a:pt x="46982" y="1077505"/>
                  </a:lnTo>
                  <a:lnTo>
                    <a:pt x="63330" y="1119393"/>
                  </a:lnTo>
                  <a:lnTo>
                    <a:pt x="81911" y="1160108"/>
                  </a:lnTo>
                  <a:lnTo>
                    <a:pt x="102648" y="1199573"/>
                  </a:lnTo>
                  <a:lnTo>
                    <a:pt x="125467" y="1237713"/>
                  </a:lnTo>
                  <a:lnTo>
                    <a:pt x="150291" y="1274452"/>
                  </a:lnTo>
                  <a:lnTo>
                    <a:pt x="177044" y="1309716"/>
                  </a:lnTo>
                  <a:lnTo>
                    <a:pt x="205652" y="1343427"/>
                  </a:lnTo>
                  <a:lnTo>
                    <a:pt x="236039" y="1375512"/>
                  </a:lnTo>
                  <a:lnTo>
                    <a:pt x="268128" y="1405893"/>
                  </a:lnTo>
                  <a:lnTo>
                    <a:pt x="301845" y="1434496"/>
                  </a:lnTo>
                  <a:lnTo>
                    <a:pt x="337114" y="1461245"/>
                  </a:lnTo>
                  <a:lnTo>
                    <a:pt x="373859" y="1486064"/>
                  </a:lnTo>
                  <a:lnTo>
                    <a:pt x="412005" y="1508879"/>
                  </a:lnTo>
                  <a:lnTo>
                    <a:pt x="451476" y="1529612"/>
                  </a:lnTo>
                  <a:lnTo>
                    <a:pt x="492197" y="1548190"/>
                  </a:lnTo>
                  <a:lnTo>
                    <a:pt x="534092" y="1564535"/>
                  </a:lnTo>
                  <a:lnTo>
                    <a:pt x="577085" y="1578573"/>
                  </a:lnTo>
                  <a:lnTo>
                    <a:pt x="621100" y="1590229"/>
                  </a:lnTo>
                  <a:lnTo>
                    <a:pt x="666063" y="1599425"/>
                  </a:lnTo>
                  <a:lnTo>
                    <a:pt x="711898" y="1606088"/>
                  </a:lnTo>
                  <a:lnTo>
                    <a:pt x="758528" y="1610141"/>
                  </a:lnTo>
                  <a:lnTo>
                    <a:pt x="805879" y="1611509"/>
                  </a:lnTo>
                  <a:lnTo>
                    <a:pt x="853230" y="1610141"/>
                  </a:lnTo>
                  <a:lnTo>
                    <a:pt x="899861" y="1606088"/>
                  </a:lnTo>
                  <a:lnTo>
                    <a:pt x="945695" y="1599425"/>
                  </a:lnTo>
                  <a:lnTo>
                    <a:pt x="990658" y="1590229"/>
                  </a:lnTo>
                  <a:lnTo>
                    <a:pt x="1034673" y="1578573"/>
                  </a:lnTo>
                  <a:lnTo>
                    <a:pt x="1077666" y="1564535"/>
                  </a:lnTo>
                  <a:lnTo>
                    <a:pt x="1119561" y="1548190"/>
                  </a:lnTo>
                  <a:lnTo>
                    <a:pt x="1160282" y="1529612"/>
                  </a:lnTo>
                  <a:lnTo>
                    <a:pt x="1199753" y="1508879"/>
                  </a:lnTo>
                  <a:lnTo>
                    <a:pt x="1237899" y="1486064"/>
                  </a:lnTo>
                  <a:lnTo>
                    <a:pt x="1274644" y="1461245"/>
                  </a:lnTo>
                  <a:lnTo>
                    <a:pt x="1309913" y="1434496"/>
                  </a:lnTo>
                  <a:lnTo>
                    <a:pt x="1343630" y="1405893"/>
                  </a:lnTo>
                  <a:lnTo>
                    <a:pt x="1375720" y="1375512"/>
                  </a:lnTo>
                  <a:lnTo>
                    <a:pt x="1406106" y="1343427"/>
                  </a:lnTo>
                  <a:lnTo>
                    <a:pt x="1434714" y="1309716"/>
                  </a:lnTo>
                  <a:lnTo>
                    <a:pt x="1461468" y="1274452"/>
                  </a:lnTo>
                  <a:lnTo>
                    <a:pt x="1486291" y="1237713"/>
                  </a:lnTo>
                  <a:lnTo>
                    <a:pt x="1509110" y="1199573"/>
                  </a:lnTo>
                  <a:lnTo>
                    <a:pt x="1529847" y="1160108"/>
                  </a:lnTo>
                  <a:lnTo>
                    <a:pt x="1548428" y="1119393"/>
                  </a:lnTo>
                  <a:lnTo>
                    <a:pt x="1564777" y="1077505"/>
                  </a:lnTo>
                  <a:lnTo>
                    <a:pt x="1578817" y="1034518"/>
                  </a:lnTo>
                  <a:lnTo>
                    <a:pt x="1590475" y="990508"/>
                  </a:lnTo>
                  <a:lnTo>
                    <a:pt x="1599673" y="945552"/>
                  </a:lnTo>
                  <a:lnTo>
                    <a:pt x="1606337" y="899723"/>
                  </a:lnTo>
                  <a:lnTo>
                    <a:pt x="1610391" y="853099"/>
                  </a:lnTo>
                  <a:lnTo>
                    <a:pt x="1611759" y="805754"/>
                  </a:lnTo>
                  <a:lnTo>
                    <a:pt x="1610391" y="758409"/>
                  </a:lnTo>
                  <a:lnTo>
                    <a:pt x="1606337" y="711784"/>
                  </a:lnTo>
                  <a:lnTo>
                    <a:pt x="1599673" y="665956"/>
                  </a:lnTo>
                  <a:lnTo>
                    <a:pt x="1590475" y="620999"/>
                  </a:lnTo>
                  <a:lnTo>
                    <a:pt x="1578817" y="576990"/>
                  </a:lnTo>
                  <a:lnTo>
                    <a:pt x="1564777" y="534003"/>
                  </a:lnTo>
                  <a:lnTo>
                    <a:pt x="1548428" y="492115"/>
                  </a:lnTo>
                  <a:lnTo>
                    <a:pt x="1529847" y="451400"/>
                  </a:lnTo>
                  <a:lnTo>
                    <a:pt x="1509110" y="411935"/>
                  </a:lnTo>
                  <a:lnTo>
                    <a:pt x="1486291" y="373795"/>
                  </a:lnTo>
                  <a:lnTo>
                    <a:pt x="1461468" y="337056"/>
                  </a:lnTo>
                  <a:lnTo>
                    <a:pt x="1434714" y="301792"/>
                  </a:lnTo>
                  <a:lnTo>
                    <a:pt x="1406106" y="268081"/>
                  </a:lnTo>
                  <a:lnTo>
                    <a:pt x="1375720" y="235997"/>
                  </a:lnTo>
                  <a:lnTo>
                    <a:pt x="1343630" y="205615"/>
                  </a:lnTo>
                  <a:lnTo>
                    <a:pt x="1309913" y="177012"/>
                  </a:lnTo>
                  <a:lnTo>
                    <a:pt x="1274644" y="150263"/>
                  </a:lnTo>
                  <a:lnTo>
                    <a:pt x="1237899" y="125444"/>
                  </a:lnTo>
                  <a:lnTo>
                    <a:pt x="1199753" y="102630"/>
                  </a:lnTo>
                  <a:lnTo>
                    <a:pt x="1160282" y="81896"/>
                  </a:lnTo>
                  <a:lnTo>
                    <a:pt x="1119561" y="63319"/>
                  </a:lnTo>
                  <a:lnTo>
                    <a:pt x="1077666" y="46973"/>
                  </a:lnTo>
                  <a:lnTo>
                    <a:pt x="1034673" y="32935"/>
                  </a:lnTo>
                  <a:lnTo>
                    <a:pt x="990658" y="21280"/>
                  </a:lnTo>
                  <a:lnTo>
                    <a:pt x="945695" y="12083"/>
                  </a:lnTo>
                  <a:lnTo>
                    <a:pt x="899861" y="5420"/>
                  </a:lnTo>
                  <a:lnTo>
                    <a:pt x="853230" y="1367"/>
                  </a:lnTo>
                  <a:lnTo>
                    <a:pt x="80587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0303639" y="4827093"/>
              <a:ext cx="724535" cy="533400"/>
            </a:xfrm>
            <a:custGeom>
              <a:avLst/>
              <a:gdLst/>
              <a:ahLst/>
              <a:cxnLst/>
              <a:rect l="l" t="t" r="r" b="b"/>
              <a:pathLst>
                <a:path w="724534" h="533400">
                  <a:moveTo>
                    <a:pt x="704494" y="0"/>
                  </a:moveTo>
                  <a:lnTo>
                    <a:pt x="19860" y="0"/>
                  </a:lnTo>
                  <a:lnTo>
                    <a:pt x="12125" y="1556"/>
                  </a:lnTo>
                  <a:lnTo>
                    <a:pt x="5813" y="5803"/>
                  </a:lnTo>
                  <a:lnTo>
                    <a:pt x="1559" y="12105"/>
                  </a:lnTo>
                  <a:lnTo>
                    <a:pt x="0" y="19828"/>
                  </a:lnTo>
                  <a:lnTo>
                    <a:pt x="0" y="513380"/>
                  </a:lnTo>
                  <a:lnTo>
                    <a:pt x="1559" y="521113"/>
                  </a:lnTo>
                  <a:lnTo>
                    <a:pt x="5813" y="527425"/>
                  </a:lnTo>
                  <a:lnTo>
                    <a:pt x="12125" y="531679"/>
                  </a:lnTo>
                  <a:lnTo>
                    <a:pt x="19860" y="533238"/>
                  </a:lnTo>
                  <a:lnTo>
                    <a:pt x="704494" y="533238"/>
                  </a:lnTo>
                  <a:lnTo>
                    <a:pt x="712217" y="531679"/>
                  </a:lnTo>
                  <a:lnTo>
                    <a:pt x="718520" y="527425"/>
                  </a:lnTo>
                  <a:lnTo>
                    <a:pt x="722768" y="521113"/>
                  </a:lnTo>
                  <a:lnTo>
                    <a:pt x="724325" y="513380"/>
                  </a:lnTo>
                  <a:lnTo>
                    <a:pt x="724325" y="19828"/>
                  </a:lnTo>
                  <a:lnTo>
                    <a:pt x="722768" y="12105"/>
                  </a:lnTo>
                  <a:lnTo>
                    <a:pt x="718520" y="5803"/>
                  </a:lnTo>
                  <a:lnTo>
                    <a:pt x="712217" y="1556"/>
                  </a:lnTo>
                  <a:lnTo>
                    <a:pt x="704494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331663" y="4855287"/>
              <a:ext cx="663575" cy="474980"/>
            </a:xfrm>
            <a:custGeom>
              <a:avLst/>
              <a:gdLst/>
              <a:ahLst/>
              <a:cxnLst/>
              <a:rect l="l" t="t" r="r" b="b"/>
              <a:pathLst>
                <a:path w="663575" h="474979">
                  <a:moveTo>
                    <a:pt x="643307" y="0"/>
                  </a:moveTo>
                  <a:lnTo>
                    <a:pt x="19860" y="0"/>
                  </a:lnTo>
                  <a:lnTo>
                    <a:pt x="12125" y="1559"/>
                  </a:lnTo>
                  <a:lnTo>
                    <a:pt x="5813" y="5811"/>
                  </a:lnTo>
                  <a:lnTo>
                    <a:pt x="1559" y="12118"/>
                  </a:lnTo>
                  <a:lnTo>
                    <a:pt x="0" y="19843"/>
                  </a:lnTo>
                  <a:lnTo>
                    <a:pt x="0" y="454684"/>
                  </a:lnTo>
                  <a:lnTo>
                    <a:pt x="1559" y="462414"/>
                  </a:lnTo>
                  <a:lnTo>
                    <a:pt x="5813" y="468721"/>
                  </a:lnTo>
                  <a:lnTo>
                    <a:pt x="12125" y="472969"/>
                  </a:lnTo>
                  <a:lnTo>
                    <a:pt x="19860" y="474526"/>
                  </a:lnTo>
                  <a:lnTo>
                    <a:pt x="643307" y="474526"/>
                  </a:lnTo>
                  <a:lnTo>
                    <a:pt x="651039" y="472969"/>
                  </a:lnTo>
                  <a:lnTo>
                    <a:pt x="657346" y="468721"/>
                  </a:lnTo>
                  <a:lnTo>
                    <a:pt x="661596" y="462414"/>
                  </a:lnTo>
                  <a:lnTo>
                    <a:pt x="663153" y="454684"/>
                  </a:lnTo>
                  <a:lnTo>
                    <a:pt x="663153" y="19828"/>
                  </a:lnTo>
                  <a:lnTo>
                    <a:pt x="661596" y="12105"/>
                  </a:lnTo>
                  <a:lnTo>
                    <a:pt x="657346" y="5803"/>
                  </a:lnTo>
                  <a:lnTo>
                    <a:pt x="651039" y="1556"/>
                  </a:lnTo>
                  <a:lnTo>
                    <a:pt x="6433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352946" y="4881354"/>
              <a:ext cx="624205" cy="421640"/>
            </a:xfrm>
            <a:custGeom>
              <a:avLst/>
              <a:gdLst/>
              <a:ahLst/>
              <a:cxnLst/>
              <a:rect l="l" t="t" r="r" b="b"/>
              <a:pathLst>
                <a:path w="624204" h="421639">
                  <a:moveTo>
                    <a:pt x="619969" y="0"/>
                  </a:moveTo>
                  <a:lnTo>
                    <a:pt x="4188" y="0"/>
                  </a:lnTo>
                  <a:lnTo>
                    <a:pt x="0" y="4188"/>
                  </a:lnTo>
                  <a:lnTo>
                    <a:pt x="0" y="417090"/>
                  </a:lnTo>
                  <a:lnTo>
                    <a:pt x="4188" y="421279"/>
                  </a:lnTo>
                  <a:lnTo>
                    <a:pt x="619969" y="421279"/>
                  </a:lnTo>
                  <a:lnTo>
                    <a:pt x="624159" y="417090"/>
                  </a:lnTo>
                  <a:lnTo>
                    <a:pt x="624159" y="411907"/>
                  </a:lnTo>
                  <a:lnTo>
                    <a:pt x="624159" y="4188"/>
                  </a:lnTo>
                  <a:lnTo>
                    <a:pt x="619969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0496416" y="4934338"/>
              <a:ext cx="327025" cy="327025"/>
            </a:xfrm>
            <a:custGeom>
              <a:avLst/>
              <a:gdLst/>
              <a:ahLst/>
              <a:cxnLst/>
              <a:rect l="l" t="t" r="r" b="b"/>
              <a:pathLst>
                <a:path w="327025" h="327025">
                  <a:moveTo>
                    <a:pt x="205801" y="269378"/>
                  </a:moveTo>
                  <a:lnTo>
                    <a:pt x="120786" y="269378"/>
                  </a:lnTo>
                  <a:lnTo>
                    <a:pt x="128288" y="275839"/>
                  </a:lnTo>
                  <a:lnTo>
                    <a:pt x="129600" y="284081"/>
                  </a:lnTo>
                  <a:lnTo>
                    <a:pt x="140187" y="324778"/>
                  </a:lnTo>
                  <a:lnTo>
                    <a:pt x="158207" y="326502"/>
                  </a:lnTo>
                  <a:lnTo>
                    <a:pt x="168397" y="326502"/>
                  </a:lnTo>
                  <a:lnTo>
                    <a:pt x="196977" y="284335"/>
                  </a:lnTo>
                  <a:lnTo>
                    <a:pt x="198685" y="275839"/>
                  </a:lnTo>
                  <a:lnTo>
                    <a:pt x="205801" y="269378"/>
                  </a:lnTo>
                  <a:close/>
                </a:path>
                <a:path w="327025" h="327025">
                  <a:moveTo>
                    <a:pt x="73875" y="32390"/>
                  </a:moveTo>
                  <a:lnTo>
                    <a:pt x="37480" y="59584"/>
                  </a:lnTo>
                  <a:lnTo>
                    <a:pt x="32399" y="65363"/>
                  </a:lnTo>
                  <a:lnTo>
                    <a:pt x="32399" y="73873"/>
                  </a:lnTo>
                  <a:lnTo>
                    <a:pt x="37139" y="79650"/>
                  </a:lnTo>
                  <a:lnTo>
                    <a:pt x="53463" y="101069"/>
                  </a:lnTo>
                  <a:lnTo>
                    <a:pt x="55841" y="104128"/>
                  </a:lnTo>
                  <a:lnTo>
                    <a:pt x="57207" y="107871"/>
                  </a:lnTo>
                  <a:lnTo>
                    <a:pt x="57207" y="120792"/>
                  </a:lnTo>
                  <a:lnTo>
                    <a:pt x="50404" y="128279"/>
                  </a:lnTo>
                  <a:lnTo>
                    <a:pt x="41565" y="129630"/>
                  </a:lnTo>
                  <a:lnTo>
                    <a:pt x="7577" y="134041"/>
                  </a:lnTo>
                  <a:lnTo>
                    <a:pt x="1412" y="140161"/>
                  </a:lnTo>
                  <a:lnTo>
                    <a:pt x="774" y="147631"/>
                  </a:lnTo>
                  <a:lnTo>
                    <a:pt x="202" y="155353"/>
                  </a:lnTo>
                  <a:lnTo>
                    <a:pt x="0" y="163171"/>
                  </a:lnTo>
                  <a:lnTo>
                    <a:pt x="184" y="171049"/>
                  </a:lnTo>
                  <a:lnTo>
                    <a:pt x="41565" y="196956"/>
                  </a:lnTo>
                  <a:lnTo>
                    <a:pt x="50404" y="197981"/>
                  </a:lnTo>
                  <a:lnTo>
                    <a:pt x="57207" y="205467"/>
                  </a:lnTo>
                  <a:lnTo>
                    <a:pt x="57207" y="218715"/>
                  </a:lnTo>
                  <a:lnTo>
                    <a:pt x="55841" y="222444"/>
                  </a:lnTo>
                  <a:lnTo>
                    <a:pt x="53463" y="225519"/>
                  </a:lnTo>
                  <a:lnTo>
                    <a:pt x="37139" y="246951"/>
                  </a:lnTo>
                  <a:lnTo>
                    <a:pt x="32399" y="252729"/>
                  </a:lnTo>
                  <a:lnTo>
                    <a:pt x="32741" y="261210"/>
                  </a:lnTo>
                  <a:lnTo>
                    <a:pt x="37480" y="267002"/>
                  </a:lnTo>
                  <a:lnTo>
                    <a:pt x="66060" y="292845"/>
                  </a:lnTo>
                  <a:lnTo>
                    <a:pt x="73191" y="292845"/>
                  </a:lnTo>
                  <a:lnTo>
                    <a:pt x="76934" y="291820"/>
                  </a:lnTo>
                  <a:lnTo>
                    <a:pt x="79653" y="289429"/>
                  </a:lnTo>
                  <a:lnTo>
                    <a:pt x="101088" y="272779"/>
                  </a:lnTo>
                  <a:lnTo>
                    <a:pt x="104134" y="270745"/>
                  </a:lnTo>
                  <a:lnTo>
                    <a:pt x="107892" y="269378"/>
                  </a:lnTo>
                  <a:lnTo>
                    <a:pt x="287137" y="269378"/>
                  </a:lnTo>
                  <a:lnTo>
                    <a:pt x="289137" y="267002"/>
                  </a:lnTo>
                  <a:lnTo>
                    <a:pt x="293906" y="261210"/>
                  </a:lnTo>
                  <a:lnTo>
                    <a:pt x="294248" y="252729"/>
                  </a:lnTo>
                  <a:lnTo>
                    <a:pt x="289479" y="246951"/>
                  </a:lnTo>
                  <a:lnTo>
                    <a:pt x="278802" y="233043"/>
                  </a:lnTo>
                  <a:lnTo>
                    <a:pt x="274313" y="227098"/>
                  </a:lnTo>
                  <a:lnTo>
                    <a:pt x="272470" y="224494"/>
                  </a:lnTo>
                  <a:lnTo>
                    <a:pt x="270420" y="221790"/>
                  </a:lnTo>
                  <a:lnTo>
                    <a:pt x="269511" y="218715"/>
                  </a:lnTo>
                  <a:lnTo>
                    <a:pt x="163316" y="218715"/>
                  </a:lnTo>
                  <a:lnTo>
                    <a:pt x="141740" y="214362"/>
                  </a:lnTo>
                  <a:lnTo>
                    <a:pt x="124123" y="202487"/>
                  </a:lnTo>
                  <a:lnTo>
                    <a:pt x="112246" y="184873"/>
                  </a:lnTo>
                  <a:lnTo>
                    <a:pt x="107915" y="163416"/>
                  </a:lnTo>
                  <a:lnTo>
                    <a:pt x="107918" y="163171"/>
                  </a:lnTo>
                  <a:lnTo>
                    <a:pt x="112246" y="141725"/>
                  </a:lnTo>
                  <a:lnTo>
                    <a:pt x="124123" y="124107"/>
                  </a:lnTo>
                  <a:lnTo>
                    <a:pt x="141740" y="112227"/>
                  </a:lnTo>
                  <a:lnTo>
                    <a:pt x="163316" y="107871"/>
                  </a:lnTo>
                  <a:lnTo>
                    <a:pt x="269512" y="107871"/>
                  </a:lnTo>
                  <a:lnTo>
                    <a:pt x="270420" y="104812"/>
                  </a:lnTo>
                  <a:lnTo>
                    <a:pt x="272470" y="102093"/>
                  </a:lnTo>
                  <a:lnTo>
                    <a:pt x="275127" y="98442"/>
                  </a:lnTo>
                  <a:lnTo>
                    <a:pt x="280974" y="90743"/>
                  </a:lnTo>
                  <a:lnTo>
                    <a:pt x="289479" y="79650"/>
                  </a:lnTo>
                  <a:lnTo>
                    <a:pt x="294248" y="73873"/>
                  </a:lnTo>
                  <a:lnTo>
                    <a:pt x="293906" y="65363"/>
                  </a:lnTo>
                  <a:lnTo>
                    <a:pt x="289137" y="59584"/>
                  </a:lnTo>
                  <a:lnTo>
                    <a:pt x="287127" y="57194"/>
                  </a:lnTo>
                  <a:lnTo>
                    <a:pt x="107892" y="57194"/>
                  </a:lnTo>
                  <a:lnTo>
                    <a:pt x="104134" y="55842"/>
                  </a:lnTo>
                  <a:lnTo>
                    <a:pt x="101088" y="53792"/>
                  </a:lnTo>
                  <a:lnTo>
                    <a:pt x="79653" y="37142"/>
                  </a:lnTo>
                  <a:lnTo>
                    <a:pt x="73875" y="32390"/>
                  </a:lnTo>
                  <a:close/>
                </a:path>
                <a:path w="327025" h="327025">
                  <a:moveTo>
                    <a:pt x="287137" y="269378"/>
                  </a:moveTo>
                  <a:lnTo>
                    <a:pt x="218413" y="269378"/>
                  </a:lnTo>
                  <a:lnTo>
                    <a:pt x="222142" y="270403"/>
                  </a:lnTo>
                  <a:lnTo>
                    <a:pt x="224875" y="272438"/>
                  </a:lnTo>
                  <a:lnTo>
                    <a:pt x="246980" y="289429"/>
                  </a:lnTo>
                  <a:lnTo>
                    <a:pt x="249668" y="291820"/>
                  </a:lnTo>
                  <a:lnTo>
                    <a:pt x="253426" y="292845"/>
                  </a:lnTo>
                  <a:lnTo>
                    <a:pt x="260571" y="292845"/>
                  </a:lnTo>
                  <a:lnTo>
                    <a:pt x="263973" y="291820"/>
                  </a:lnTo>
                  <a:lnTo>
                    <a:pt x="267033" y="289132"/>
                  </a:lnTo>
                  <a:lnTo>
                    <a:pt x="273019" y="284081"/>
                  </a:lnTo>
                  <a:lnTo>
                    <a:pt x="278720" y="278686"/>
                  </a:lnTo>
                  <a:lnTo>
                    <a:pt x="284104" y="272981"/>
                  </a:lnTo>
                  <a:lnTo>
                    <a:pt x="287137" y="269378"/>
                  </a:lnTo>
                  <a:close/>
                </a:path>
                <a:path w="327025" h="327025">
                  <a:moveTo>
                    <a:pt x="269512" y="107871"/>
                  </a:moveTo>
                  <a:lnTo>
                    <a:pt x="163316" y="107871"/>
                  </a:lnTo>
                  <a:lnTo>
                    <a:pt x="184880" y="112227"/>
                  </a:lnTo>
                  <a:lnTo>
                    <a:pt x="202498" y="124107"/>
                  </a:lnTo>
                  <a:lnTo>
                    <a:pt x="214381" y="141725"/>
                  </a:lnTo>
                  <a:lnTo>
                    <a:pt x="218714" y="163171"/>
                  </a:lnTo>
                  <a:lnTo>
                    <a:pt x="218717" y="163416"/>
                  </a:lnTo>
                  <a:lnTo>
                    <a:pt x="214381" y="184873"/>
                  </a:lnTo>
                  <a:lnTo>
                    <a:pt x="202498" y="202487"/>
                  </a:lnTo>
                  <a:lnTo>
                    <a:pt x="184880" y="214362"/>
                  </a:lnTo>
                  <a:lnTo>
                    <a:pt x="163316" y="218715"/>
                  </a:lnTo>
                  <a:lnTo>
                    <a:pt x="269511" y="218715"/>
                  </a:lnTo>
                  <a:lnTo>
                    <a:pt x="269410" y="206150"/>
                  </a:lnTo>
                  <a:lnTo>
                    <a:pt x="275530" y="198665"/>
                  </a:lnTo>
                  <a:lnTo>
                    <a:pt x="283685" y="196956"/>
                  </a:lnTo>
                  <a:lnTo>
                    <a:pt x="311568" y="193555"/>
                  </a:lnTo>
                  <a:lnTo>
                    <a:pt x="319055" y="192546"/>
                  </a:lnTo>
                  <a:lnTo>
                    <a:pt x="324864" y="186412"/>
                  </a:lnTo>
                  <a:lnTo>
                    <a:pt x="325873" y="178956"/>
                  </a:lnTo>
                  <a:lnTo>
                    <a:pt x="326429" y="171229"/>
                  </a:lnTo>
                  <a:lnTo>
                    <a:pt x="326626" y="163416"/>
                  </a:lnTo>
                  <a:lnTo>
                    <a:pt x="326446" y="155541"/>
                  </a:lnTo>
                  <a:lnTo>
                    <a:pt x="283685" y="129630"/>
                  </a:lnTo>
                  <a:lnTo>
                    <a:pt x="275530" y="127595"/>
                  </a:lnTo>
                  <a:lnTo>
                    <a:pt x="269410" y="120436"/>
                  </a:lnTo>
                  <a:lnTo>
                    <a:pt x="269512" y="107871"/>
                  </a:lnTo>
                  <a:close/>
                </a:path>
                <a:path w="327025" h="327025">
                  <a:moveTo>
                    <a:pt x="163179" y="0"/>
                  </a:moveTo>
                  <a:lnTo>
                    <a:pt x="129640" y="42237"/>
                  </a:lnTo>
                  <a:lnTo>
                    <a:pt x="128288" y="50733"/>
                  </a:lnTo>
                  <a:lnTo>
                    <a:pt x="120786" y="57194"/>
                  </a:lnTo>
                  <a:lnTo>
                    <a:pt x="205801" y="57194"/>
                  </a:lnTo>
                  <a:lnTo>
                    <a:pt x="198685" y="50733"/>
                  </a:lnTo>
                  <a:lnTo>
                    <a:pt x="197032" y="42511"/>
                  </a:lnTo>
                  <a:lnTo>
                    <a:pt x="196977" y="42237"/>
                  </a:lnTo>
                  <a:lnTo>
                    <a:pt x="193590" y="15042"/>
                  </a:lnTo>
                  <a:lnTo>
                    <a:pt x="192536" y="7572"/>
                  </a:lnTo>
                  <a:lnTo>
                    <a:pt x="186430" y="1779"/>
                  </a:lnTo>
                  <a:lnTo>
                    <a:pt x="178943" y="768"/>
                  </a:lnTo>
                  <a:lnTo>
                    <a:pt x="171043" y="192"/>
                  </a:lnTo>
                  <a:lnTo>
                    <a:pt x="163179" y="0"/>
                  </a:lnTo>
                  <a:close/>
                </a:path>
                <a:path w="327025" h="327025">
                  <a:moveTo>
                    <a:pt x="252743" y="32390"/>
                  </a:moveTo>
                  <a:lnTo>
                    <a:pt x="246980" y="37142"/>
                  </a:lnTo>
                  <a:lnTo>
                    <a:pt x="224875" y="54134"/>
                  </a:lnTo>
                  <a:lnTo>
                    <a:pt x="221799" y="55842"/>
                  </a:lnTo>
                  <a:lnTo>
                    <a:pt x="218413" y="57194"/>
                  </a:lnTo>
                  <a:lnTo>
                    <a:pt x="287127" y="57194"/>
                  </a:lnTo>
                  <a:lnTo>
                    <a:pt x="261239" y="32716"/>
                  </a:lnTo>
                  <a:lnTo>
                    <a:pt x="252743" y="3239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38477" y="5371645"/>
              <a:ext cx="248500" cy="11650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0130781" y="5134129"/>
              <a:ext cx="553720" cy="574040"/>
            </a:xfrm>
            <a:custGeom>
              <a:avLst/>
              <a:gdLst/>
              <a:ahLst/>
              <a:cxnLst/>
              <a:rect l="l" t="t" r="r" b="b"/>
              <a:pathLst>
                <a:path w="553720" h="574039">
                  <a:moveTo>
                    <a:pt x="276761" y="0"/>
                  </a:moveTo>
                  <a:lnTo>
                    <a:pt x="209065" y="18869"/>
                  </a:lnTo>
                  <a:lnTo>
                    <a:pt x="158071" y="71113"/>
                  </a:lnTo>
                  <a:lnTo>
                    <a:pt x="143127" y="107296"/>
                  </a:lnTo>
                  <a:lnTo>
                    <a:pt x="138436" y="146750"/>
                  </a:lnTo>
                  <a:lnTo>
                    <a:pt x="143995" y="189326"/>
                  </a:lnTo>
                  <a:lnTo>
                    <a:pt x="159801" y="234872"/>
                  </a:lnTo>
                  <a:lnTo>
                    <a:pt x="185849" y="283239"/>
                  </a:lnTo>
                  <a:lnTo>
                    <a:pt x="196407" y="301667"/>
                  </a:lnTo>
                  <a:lnTo>
                    <a:pt x="202953" y="318009"/>
                  </a:lnTo>
                  <a:lnTo>
                    <a:pt x="205429" y="332268"/>
                  </a:lnTo>
                  <a:lnTo>
                    <a:pt x="203779" y="344446"/>
                  </a:lnTo>
                  <a:lnTo>
                    <a:pt x="193730" y="359988"/>
                  </a:lnTo>
                  <a:lnTo>
                    <a:pt x="176594" y="372744"/>
                  </a:lnTo>
                  <a:lnTo>
                    <a:pt x="155281" y="383412"/>
                  </a:lnTo>
                  <a:lnTo>
                    <a:pt x="108862" y="402652"/>
                  </a:lnTo>
                  <a:lnTo>
                    <a:pt x="98229" y="407724"/>
                  </a:lnTo>
                  <a:lnTo>
                    <a:pt x="58163" y="434918"/>
                  </a:lnTo>
                  <a:lnTo>
                    <a:pt x="13168" y="491090"/>
                  </a:lnTo>
                  <a:lnTo>
                    <a:pt x="296" y="529955"/>
                  </a:lnTo>
                  <a:lnTo>
                    <a:pt x="0" y="537633"/>
                  </a:lnTo>
                  <a:lnTo>
                    <a:pt x="2480" y="544489"/>
                  </a:lnTo>
                  <a:lnTo>
                    <a:pt x="52124" y="560916"/>
                  </a:lnTo>
                  <a:lnTo>
                    <a:pt x="101871" y="566870"/>
                  </a:lnTo>
                  <a:lnTo>
                    <a:pt x="175810" y="571812"/>
                  </a:lnTo>
                  <a:lnTo>
                    <a:pt x="276761" y="573874"/>
                  </a:lnTo>
                  <a:lnTo>
                    <a:pt x="342994" y="573022"/>
                  </a:lnTo>
                  <a:lnTo>
                    <a:pt x="398321" y="570774"/>
                  </a:lnTo>
                  <a:lnTo>
                    <a:pt x="443434" y="567596"/>
                  </a:lnTo>
                  <a:lnTo>
                    <a:pt x="505799" y="560238"/>
                  </a:lnTo>
                  <a:lnTo>
                    <a:pt x="546275" y="549952"/>
                  </a:lnTo>
                  <a:lnTo>
                    <a:pt x="553553" y="537633"/>
                  </a:lnTo>
                  <a:lnTo>
                    <a:pt x="553257" y="529955"/>
                  </a:lnTo>
                  <a:lnTo>
                    <a:pt x="540387" y="491090"/>
                  </a:lnTo>
                  <a:lnTo>
                    <a:pt x="495408" y="434918"/>
                  </a:lnTo>
                  <a:lnTo>
                    <a:pt x="455094" y="407724"/>
                  </a:lnTo>
                  <a:lnTo>
                    <a:pt x="398557" y="383412"/>
                  </a:lnTo>
                  <a:lnTo>
                    <a:pt x="377058" y="372744"/>
                  </a:lnTo>
                  <a:lnTo>
                    <a:pt x="359854" y="359988"/>
                  </a:lnTo>
                  <a:lnTo>
                    <a:pt x="349789" y="344446"/>
                  </a:lnTo>
                  <a:lnTo>
                    <a:pt x="348498" y="332268"/>
                  </a:lnTo>
                  <a:lnTo>
                    <a:pt x="351155" y="318009"/>
                  </a:lnTo>
                  <a:lnTo>
                    <a:pt x="357755" y="301667"/>
                  </a:lnTo>
                  <a:lnTo>
                    <a:pt x="368298" y="283239"/>
                  </a:lnTo>
                  <a:lnTo>
                    <a:pt x="394070" y="234872"/>
                  </a:lnTo>
                  <a:lnTo>
                    <a:pt x="409709" y="189326"/>
                  </a:lnTo>
                  <a:lnTo>
                    <a:pt x="415189" y="146750"/>
                  </a:lnTo>
                  <a:lnTo>
                    <a:pt x="410485" y="107296"/>
                  </a:lnTo>
                  <a:lnTo>
                    <a:pt x="395571" y="71113"/>
                  </a:lnTo>
                  <a:lnTo>
                    <a:pt x="372898" y="41229"/>
                  </a:lnTo>
                  <a:lnTo>
                    <a:pt x="344728" y="18869"/>
                  </a:lnTo>
                  <a:lnTo>
                    <a:pt x="312277" y="4853"/>
                  </a:lnTo>
                  <a:lnTo>
                    <a:pt x="27676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0093687" y="5160672"/>
              <a:ext cx="553720" cy="574040"/>
            </a:xfrm>
            <a:custGeom>
              <a:avLst/>
              <a:gdLst/>
              <a:ahLst/>
              <a:cxnLst/>
              <a:rect l="l" t="t" r="r" b="b"/>
              <a:pathLst>
                <a:path w="553720" h="574039">
                  <a:moveTo>
                    <a:pt x="276746" y="0"/>
                  </a:moveTo>
                  <a:lnTo>
                    <a:pt x="209056" y="18862"/>
                  </a:lnTo>
                  <a:lnTo>
                    <a:pt x="158056" y="71099"/>
                  </a:lnTo>
                  <a:lnTo>
                    <a:pt x="143117" y="107287"/>
                  </a:lnTo>
                  <a:lnTo>
                    <a:pt x="138428" y="146742"/>
                  </a:lnTo>
                  <a:lnTo>
                    <a:pt x="143988" y="189315"/>
                  </a:lnTo>
                  <a:lnTo>
                    <a:pt x="159795" y="234858"/>
                  </a:lnTo>
                  <a:lnTo>
                    <a:pt x="185849" y="283223"/>
                  </a:lnTo>
                  <a:lnTo>
                    <a:pt x="196407" y="301660"/>
                  </a:lnTo>
                  <a:lnTo>
                    <a:pt x="202953" y="318007"/>
                  </a:lnTo>
                  <a:lnTo>
                    <a:pt x="205429" y="332267"/>
                  </a:lnTo>
                  <a:lnTo>
                    <a:pt x="203779" y="344446"/>
                  </a:lnTo>
                  <a:lnTo>
                    <a:pt x="193730" y="359979"/>
                  </a:lnTo>
                  <a:lnTo>
                    <a:pt x="176594" y="372731"/>
                  </a:lnTo>
                  <a:lnTo>
                    <a:pt x="155281" y="383397"/>
                  </a:lnTo>
                  <a:lnTo>
                    <a:pt x="108854" y="402637"/>
                  </a:lnTo>
                  <a:lnTo>
                    <a:pt x="98220" y="407709"/>
                  </a:lnTo>
                  <a:lnTo>
                    <a:pt x="58150" y="434903"/>
                  </a:lnTo>
                  <a:lnTo>
                    <a:pt x="13166" y="491081"/>
                  </a:lnTo>
                  <a:lnTo>
                    <a:pt x="296" y="529955"/>
                  </a:lnTo>
                  <a:lnTo>
                    <a:pt x="0" y="537626"/>
                  </a:lnTo>
                  <a:lnTo>
                    <a:pt x="2480" y="544481"/>
                  </a:lnTo>
                  <a:lnTo>
                    <a:pt x="52123" y="560890"/>
                  </a:lnTo>
                  <a:lnTo>
                    <a:pt x="101867" y="566841"/>
                  </a:lnTo>
                  <a:lnTo>
                    <a:pt x="175803" y="571783"/>
                  </a:lnTo>
                  <a:lnTo>
                    <a:pt x="276746" y="573845"/>
                  </a:lnTo>
                  <a:lnTo>
                    <a:pt x="342985" y="572995"/>
                  </a:lnTo>
                  <a:lnTo>
                    <a:pt x="398312" y="570754"/>
                  </a:lnTo>
                  <a:lnTo>
                    <a:pt x="443421" y="567585"/>
                  </a:lnTo>
                  <a:lnTo>
                    <a:pt x="505784" y="560230"/>
                  </a:lnTo>
                  <a:lnTo>
                    <a:pt x="546275" y="549944"/>
                  </a:lnTo>
                  <a:lnTo>
                    <a:pt x="553552" y="537626"/>
                  </a:lnTo>
                  <a:lnTo>
                    <a:pt x="553255" y="529955"/>
                  </a:lnTo>
                  <a:lnTo>
                    <a:pt x="540384" y="491081"/>
                  </a:lnTo>
                  <a:lnTo>
                    <a:pt x="495395" y="434903"/>
                  </a:lnTo>
                  <a:lnTo>
                    <a:pt x="455085" y="407709"/>
                  </a:lnTo>
                  <a:lnTo>
                    <a:pt x="398551" y="383397"/>
                  </a:lnTo>
                  <a:lnTo>
                    <a:pt x="377056" y="372731"/>
                  </a:lnTo>
                  <a:lnTo>
                    <a:pt x="359854" y="359979"/>
                  </a:lnTo>
                  <a:lnTo>
                    <a:pt x="349789" y="344446"/>
                  </a:lnTo>
                  <a:lnTo>
                    <a:pt x="348498" y="332267"/>
                  </a:lnTo>
                  <a:lnTo>
                    <a:pt x="351155" y="318007"/>
                  </a:lnTo>
                  <a:lnTo>
                    <a:pt x="357755" y="301660"/>
                  </a:lnTo>
                  <a:lnTo>
                    <a:pt x="368298" y="283223"/>
                  </a:lnTo>
                  <a:lnTo>
                    <a:pt x="394064" y="234858"/>
                  </a:lnTo>
                  <a:lnTo>
                    <a:pt x="409701" y="189315"/>
                  </a:lnTo>
                  <a:lnTo>
                    <a:pt x="415181" y="146742"/>
                  </a:lnTo>
                  <a:lnTo>
                    <a:pt x="410476" y="107287"/>
                  </a:lnTo>
                  <a:lnTo>
                    <a:pt x="395556" y="71099"/>
                  </a:lnTo>
                  <a:lnTo>
                    <a:pt x="372891" y="41217"/>
                  </a:lnTo>
                  <a:lnTo>
                    <a:pt x="344724" y="18862"/>
                  </a:lnTo>
                  <a:lnTo>
                    <a:pt x="312271" y="4851"/>
                  </a:lnTo>
                  <a:lnTo>
                    <a:pt x="276746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222592" y="-77"/>
            <a:ext cx="2265680" cy="73850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414020" marR="5080" indent="-401955">
              <a:lnSpc>
                <a:spcPct val="101699"/>
              </a:lnSpc>
              <a:spcBef>
                <a:spcPts val="90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2300" spc="1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2300" spc="1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Publish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230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230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585053" y="6043153"/>
            <a:ext cx="1624330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>
                <a:solidFill>
                  <a:srgbClr val="3FA9F5"/>
                </a:solidFill>
                <a:latin typeface="Myriad Pro"/>
                <a:cs typeface="Myriad Pro"/>
              </a:rPr>
              <a:t>Query</a:t>
            </a:r>
            <a:r>
              <a:rPr dirty="0" sz="2300" spc="6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Server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239625" y="17344"/>
            <a:ext cx="730885" cy="7385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17475" marR="5080" indent="-105410">
              <a:lnSpc>
                <a:spcPct val="101699"/>
              </a:lnSpc>
              <a:spcBef>
                <a:spcPts val="90"/>
              </a:spcBef>
            </a:pPr>
            <a:r>
              <a:rPr dirty="0" sz="230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0" y="2198996"/>
            <a:ext cx="1913889" cy="1971675"/>
          </a:xfrm>
          <a:custGeom>
            <a:avLst/>
            <a:gdLst/>
            <a:ahLst/>
            <a:cxnLst/>
            <a:rect l="l" t="t" r="r" b="b"/>
            <a:pathLst>
              <a:path w="1913889" h="1971675">
                <a:moveTo>
                  <a:pt x="1701435" y="0"/>
                </a:moveTo>
                <a:lnTo>
                  <a:pt x="1694142" y="688"/>
                </a:lnTo>
                <a:lnTo>
                  <a:pt x="1690018" y="3100"/>
                </a:lnTo>
                <a:lnTo>
                  <a:pt x="1689355" y="6854"/>
                </a:lnTo>
                <a:lnTo>
                  <a:pt x="1692448" y="11569"/>
                </a:lnTo>
                <a:lnTo>
                  <a:pt x="1742940" y="62053"/>
                </a:lnTo>
                <a:lnTo>
                  <a:pt x="1745893" y="68636"/>
                </a:lnTo>
                <a:lnTo>
                  <a:pt x="1744854" y="77478"/>
                </a:lnTo>
                <a:lnTo>
                  <a:pt x="1740181" y="87422"/>
                </a:lnTo>
                <a:lnTo>
                  <a:pt x="1732230" y="97313"/>
                </a:lnTo>
                <a:lnTo>
                  <a:pt x="0" y="1805199"/>
                </a:lnTo>
                <a:lnTo>
                  <a:pt x="0" y="1971480"/>
                </a:lnTo>
                <a:lnTo>
                  <a:pt x="1815967" y="181023"/>
                </a:lnTo>
                <a:lnTo>
                  <a:pt x="1825854" y="173075"/>
                </a:lnTo>
                <a:lnTo>
                  <a:pt x="1835798" y="168406"/>
                </a:lnTo>
                <a:lnTo>
                  <a:pt x="1844640" y="167367"/>
                </a:lnTo>
                <a:lnTo>
                  <a:pt x="1851218" y="170314"/>
                </a:lnTo>
                <a:lnTo>
                  <a:pt x="1901724" y="220798"/>
                </a:lnTo>
                <a:lnTo>
                  <a:pt x="1906430" y="223883"/>
                </a:lnTo>
                <a:lnTo>
                  <a:pt x="1910177" y="223218"/>
                </a:lnTo>
                <a:lnTo>
                  <a:pt x="1912587" y="219096"/>
                </a:lnTo>
                <a:lnTo>
                  <a:pt x="1913281" y="211813"/>
                </a:lnTo>
                <a:lnTo>
                  <a:pt x="1907280" y="27952"/>
                </a:lnTo>
                <a:lnTo>
                  <a:pt x="1905331" y="19645"/>
                </a:lnTo>
                <a:lnTo>
                  <a:pt x="1900542" y="12738"/>
                </a:lnTo>
                <a:lnTo>
                  <a:pt x="1893633" y="7949"/>
                </a:lnTo>
                <a:lnTo>
                  <a:pt x="1885325" y="6000"/>
                </a:lnTo>
                <a:lnTo>
                  <a:pt x="1701435" y="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0" y="1453717"/>
            <a:ext cx="1747520" cy="406400"/>
          </a:xfrm>
          <a:custGeom>
            <a:avLst/>
            <a:gdLst/>
            <a:ahLst/>
            <a:cxnLst/>
            <a:rect l="l" t="t" r="r" b="b"/>
            <a:pathLst>
              <a:path w="1747520" h="406400">
                <a:moveTo>
                  <a:pt x="1303324" y="101041"/>
                </a:moveTo>
                <a:lnTo>
                  <a:pt x="1303312" y="17348"/>
                </a:lnTo>
                <a:lnTo>
                  <a:pt x="1278610" y="0"/>
                </a:lnTo>
                <a:lnTo>
                  <a:pt x="0" y="127"/>
                </a:lnTo>
                <a:lnTo>
                  <a:pt x="0" y="118516"/>
                </a:lnTo>
                <a:lnTo>
                  <a:pt x="1278623" y="118389"/>
                </a:lnTo>
                <a:lnTo>
                  <a:pt x="1290027" y="117017"/>
                </a:lnTo>
                <a:lnTo>
                  <a:pt x="1297686" y="113296"/>
                </a:lnTo>
                <a:lnTo>
                  <a:pt x="1301978" y="107772"/>
                </a:lnTo>
                <a:lnTo>
                  <a:pt x="1303324" y="101041"/>
                </a:lnTo>
                <a:close/>
              </a:path>
              <a:path w="1747520" h="406400">
                <a:moveTo>
                  <a:pt x="1747469" y="248069"/>
                </a:moveTo>
                <a:lnTo>
                  <a:pt x="1745970" y="239801"/>
                </a:lnTo>
                <a:lnTo>
                  <a:pt x="1741474" y="232537"/>
                </a:lnTo>
                <a:lnTo>
                  <a:pt x="1607667" y="89763"/>
                </a:lnTo>
                <a:lnTo>
                  <a:pt x="1601139" y="90576"/>
                </a:lnTo>
                <a:lnTo>
                  <a:pt x="1601139" y="171526"/>
                </a:lnTo>
                <a:lnTo>
                  <a:pt x="1598561" y="178269"/>
                </a:lnTo>
                <a:lnTo>
                  <a:pt x="1591589" y="183794"/>
                </a:lnTo>
                <a:lnTo>
                  <a:pt x="1581251" y="187528"/>
                </a:lnTo>
                <a:lnTo>
                  <a:pt x="1568627" y="188887"/>
                </a:lnTo>
                <a:lnTo>
                  <a:pt x="0" y="189052"/>
                </a:lnTo>
                <a:lnTo>
                  <a:pt x="0" y="307454"/>
                </a:lnTo>
                <a:lnTo>
                  <a:pt x="1568640" y="307301"/>
                </a:lnTo>
                <a:lnTo>
                  <a:pt x="1601177" y="405587"/>
                </a:lnTo>
                <a:lnTo>
                  <a:pt x="1607705" y="406387"/>
                </a:lnTo>
                <a:lnTo>
                  <a:pt x="1741487" y="263601"/>
                </a:lnTo>
                <a:lnTo>
                  <a:pt x="1745970" y="256349"/>
                </a:lnTo>
                <a:lnTo>
                  <a:pt x="1747469" y="24806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558821" y="1771458"/>
            <a:ext cx="75247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17" name="object 17" descr=""/>
          <p:cNvSpPr txBox="1"/>
          <p:nvPr/>
        </p:nvSpPr>
        <p:spPr>
          <a:xfrm rot="18960000">
            <a:off x="1088764" y="2769462"/>
            <a:ext cx="866904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Author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iza</a:t>
            </a:r>
            <a:r>
              <a:rPr dirty="0" baseline="4830" sz="1725" spc="-15">
                <a:solidFill>
                  <a:srgbClr val="4D72AD"/>
                </a:solidFill>
                <a:latin typeface="Myriad Pro"/>
                <a:cs typeface="Myriad Pro"/>
              </a:rPr>
              <a:t>tion</a:t>
            </a:r>
            <a:endParaRPr baseline="4830" sz="1725">
              <a:latin typeface="Myriad Pro"/>
              <a:cs typeface="Myriad Pro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6556212" y="815040"/>
            <a:ext cx="1612265" cy="1611630"/>
            <a:chOff x="6556212" y="815040"/>
            <a:chExt cx="1612265" cy="1611630"/>
          </a:xfrm>
        </p:grpSpPr>
        <p:sp>
          <p:nvSpPr>
            <p:cNvPr id="19" name="object 19" descr=""/>
            <p:cNvSpPr/>
            <p:nvPr/>
          </p:nvSpPr>
          <p:spPr>
            <a:xfrm>
              <a:off x="6829920" y="1543430"/>
              <a:ext cx="46990" cy="580390"/>
            </a:xfrm>
            <a:custGeom>
              <a:avLst/>
              <a:gdLst/>
              <a:ahLst/>
              <a:cxnLst/>
              <a:rect l="l" t="t" r="r" b="b"/>
              <a:pathLst>
                <a:path w="46990" h="580389">
                  <a:moveTo>
                    <a:pt x="44704" y="2235"/>
                  </a:moveTo>
                  <a:lnTo>
                    <a:pt x="42494" y="0"/>
                  </a:lnTo>
                  <a:lnTo>
                    <a:pt x="2222" y="0"/>
                  </a:lnTo>
                  <a:lnTo>
                    <a:pt x="0" y="2235"/>
                  </a:lnTo>
                  <a:lnTo>
                    <a:pt x="0" y="16040"/>
                  </a:lnTo>
                  <a:lnTo>
                    <a:pt x="2222" y="18249"/>
                  </a:lnTo>
                  <a:lnTo>
                    <a:pt x="42494" y="18249"/>
                  </a:lnTo>
                  <a:lnTo>
                    <a:pt x="44704" y="16040"/>
                  </a:lnTo>
                  <a:lnTo>
                    <a:pt x="44704" y="13284"/>
                  </a:lnTo>
                  <a:lnTo>
                    <a:pt x="44704" y="2235"/>
                  </a:lnTo>
                  <a:close/>
                </a:path>
                <a:path w="46990" h="580389">
                  <a:moveTo>
                    <a:pt x="46570" y="550849"/>
                  </a:moveTo>
                  <a:lnTo>
                    <a:pt x="44348" y="548614"/>
                  </a:lnTo>
                  <a:lnTo>
                    <a:pt x="32816" y="548614"/>
                  </a:lnTo>
                  <a:lnTo>
                    <a:pt x="32816" y="537845"/>
                  </a:lnTo>
                  <a:lnTo>
                    <a:pt x="30581" y="535609"/>
                  </a:lnTo>
                  <a:lnTo>
                    <a:pt x="16764" y="535609"/>
                  </a:lnTo>
                  <a:lnTo>
                    <a:pt x="14528" y="537845"/>
                  </a:lnTo>
                  <a:lnTo>
                    <a:pt x="14528" y="548614"/>
                  </a:lnTo>
                  <a:lnTo>
                    <a:pt x="4076" y="548614"/>
                  </a:lnTo>
                  <a:lnTo>
                    <a:pt x="1854" y="550849"/>
                  </a:lnTo>
                  <a:lnTo>
                    <a:pt x="1854" y="564654"/>
                  </a:lnTo>
                  <a:lnTo>
                    <a:pt x="4076" y="566877"/>
                  </a:lnTo>
                  <a:lnTo>
                    <a:pt x="14528" y="566877"/>
                  </a:lnTo>
                  <a:lnTo>
                    <a:pt x="14528" y="578104"/>
                  </a:lnTo>
                  <a:lnTo>
                    <a:pt x="16764" y="580339"/>
                  </a:lnTo>
                  <a:lnTo>
                    <a:pt x="19519" y="580339"/>
                  </a:lnTo>
                  <a:lnTo>
                    <a:pt x="30581" y="580339"/>
                  </a:lnTo>
                  <a:lnTo>
                    <a:pt x="32816" y="578104"/>
                  </a:lnTo>
                  <a:lnTo>
                    <a:pt x="32816" y="566877"/>
                  </a:lnTo>
                  <a:lnTo>
                    <a:pt x="44348" y="566877"/>
                  </a:lnTo>
                  <a:lnTo>
                    <a:pt x="46570" y="564654"/>
                  </a:lnTo>
                  <a:lnTo>
                    <a:pt x="46570" y="561898"/>
                  </a:lnTo>
                  <a:lnTo>
                    <a:pt x="46570" y="550849"/>
                  </a:lnTo>
                  <a:close/>
                </a:path>
                <a:path w="46990" h="580389">
                  <a:moveTo>
                    <a:pt x="46570" y="198412"/>
                  </a:moveTo>
                  <a:lnTo>
                    <a:pt x="44348" y="196176"/>
                  </a:lnTo>
                  <a:lnTo>
                    <a:pt x="32816" y="196176"/>
                  </a:lnTo>
                  <a:lnTo>
                    <a:pt x="32816" y="185407"/>
                  </a:lnTo>
                  <a:lnTo>
                    <a:pt x="30581" y="183172"/>
                  </a:lnTo>
                  <a:lnTo>
                    <a:pt x="16764" y="183172"/>
                  </a:lnTo>
                  <a:lnTo>
                    <a:pt x="14528" y="185407"/>
                  </a:lnTo>
                  <a:lnTo>
                    <a:pt x="14528" y="196176"/>
                  </a:lnTo>
                  <a:lnTo>
                    <a:pt x="4076" y="196176"/>
                  </a:lnTo>
                  <a:lnTo>
                    <a:pt x="1854" y="198412"/>
                  </a:lnTo>
                  <a:lnTo>
                    <a:pt x="1854" y="212217"/>
                  </a:lnTo>
                  <a:lnTo>
                    <a:pt x="4076" y="214439"/>
                  </a:lnTo>
                  <a:lnTo>
                    <a:pt x="14528" y="214439"/>
                  </a:lnTo>
                  <a:lnTo>
                    <a:pt x="14528" y="225666"/>
                  </a:lnTo>
                  <a:lnTo>
                    <a:pt x="16764" y="227901"/>
                  </a:lnTo>
                  <a:lnTo>
                    <a:pt x="19519" y="227901"/>
                  </a:lnTo>
                  <a:lnTo>
                    <a:pt x="30581" y="227901"/>
                  </a:lnTo>
                  <a:lnTo>
                    <a:pt x="32816" y="225666"/>
                  </a:lnTo>
                  <a:lnTo>
                    <a:pt x="32816" y="214439"/>
                  </a:lnTo>
                  <a:lnTo>
                    <a:pt x="44348" y="214439"/>
                  </a:lnTo>
                  <a:lnTo>
                    <a:pt x="46570" y="212217"/>
                  </a:lnTo>
                  <a:lnTo>
                    <a:pt x="46570" y="209461"/>
                  </a:lnTo>
                  <a:lnTo>
                    <a:pt x="46570" y="198412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556212" y="815040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5" h="1611630">
                  <a:moveTo>
                    <a:pt x="805879" y="0"/>
                  </a:moveTo>
                  <a:lnTo>
                    <a:pt x="758528" y="1367"/>
                  </a:lnTo>
                  <a:lnTo>
                    <a:pt x="711898" y="5420"/>
                  </a:lnTo>
                  <a:lnTo>
                    <a:pt x="666063" y="12083"/>
                  </a:lnTo>
                  <a:lnTo>
                    <a:pt x="621100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7" y="63318"/>
                  </a:lnTo>
                  <a:lnTo>
                    <a:pt x="451476" y="81896"/>
                  </a:lnTo>
                  <a:lnTo>
                    <a:pt x="412005" y="102629"/>
                  </a:lnTo>
                  <a:lnTo>
                    <a:pt x="373859" y="125444"/>
                  </a:lnTo>
                  <a:lnTo>
                    <a:pt x="337114" y="150263"/>
                  </a:lnTo>
                  <a:lnTo>
                    <a:pt x="301845" y="177012"/>
                  </a:lnTo>
                  <a:lnTo>
                    <a:pt x="268128" y="205615"/>
                  </a:lnTo>
                  <a:lnTo>
                    <a:pt x="236039" y="235996"/>
                  </a:lnTo>
                  <a:lnTo>
                    <a:pt x="205652" y="268080"/>
                  </a:lnTo>
                  <a:lnTo>
                    <a:pt x="177044" y="301792"/>
                  </a:lnTo>
                  <a:lnTo>
                    <a:pt x="150291" y="337055"/>
                  </a:lnTo>
                  <a:lnTo>
                    <a:pt x="125467" y="373794"/>
                  </a:lnTo>
                  <a:lnTo>
                    <a:pt x="102648" y="411934"/>
                  </a:lnTo>
                  <a:lnTo>
                    <a:pt x="81911" y="451400"/>
                  </a:lnTo>
                  <a:lnTo>
                    <a:pt x="63330" y="492114"/>
                  </a:lnTo>
                  <a:lnTo>
                    <a:pt x="46982" y="534002"/>
                  </a:lnTo>
                  <a:lnTo>
                    <a:pt x="32941" y="576989"/>
                  </a:lnTo>
                  <a:lnTo>
                    <a:pt x="21284" y="620999"/>
                  </a:lnTo>
                  <a:lnTo>
                    <a:pt x="12085" y="665956"/>
                  </a:lnTo>
                  <a:lnTo>
                    <a:pt x="5421" y="711784"/>
                  </a:lnTo>
                  <a:lnTo>
                    <a:pt x="1368" y="758409"/>
                  </a:lnTo>
                  <a:lnTo>
                    <a:pt x="0" y="805754"/>
                  </a:lnTo>
                  <a:lnTo>
                    <a:pt x="1368" y="853099"/>
                  </a:lnTo>
                  <a:lnTo>
                    <a:pt x="5421" y="899723"/>
                  </a:lnTo>
                  <a:lnTo>
                    <a:pt x="12085" y="945552"/>
                  </a:lnTo>
                  <a:lnTo>
                    <a:pt x="21284" y="990508"/>
                  </a:lnTo>
                  <a:lnTo>
                    <a:pt x="32941" y="1034518"/>
                  </a:lnTo>
                  <a:lnTo>
                    <a:pt x="46982" y="1077505"/>
                  </a:lnTo>
                  <a:lnTo>
                    <a:pt x="63330" y="1119393"/>
                  </a:lnTo>
                  <a:lnTo>
                    <a:pt x="81911" y="1160108"/>
                  </a:lnTo>
                  <a:lnTo>
                    <a:pt x="102648" y="1199573"/>
                  </a:lnTo>
                  <a:lnTo>
                    <a:pt x="125467" y="1237713"/>
                  </a:lnTo>
                  <a:lnTo>
                    <a:pt x="150291" y="1274452"/>
                  </a:lnTo>
                  <a:lnTo>
                    <a:pt x="177044" y="1309715"/>
                  </a:lnTo>
                  <a:lnTo>
                    <a:pt x="205652" y="1343427"/>
                  </a:lnTo>
                  <a:lnTo>
                    <a:pt x="236039" y="1375511"/>
                  </a:lnTo>
                  <a:lnTo>
                    <a:pt x="268128" y="1405892"/>
                  </a:lnTo>
                  <a:lnTo>
                    <a:pt x="301845" y="1434495"/>
                  </a:lnTo>
                  <a:lnTo>
                    <a:pt x="337114" y="1461244"/>
                  </a:lnTo>
                  <a:lnTo>
                    <a:pt x="373859" y="1486064"/>
                  </a:lnTo>
                  <a:lnTo>
                    <a:pt x="412005" y="1508878"/>
                  </a:lnTo>
                  <a:lnTo>
                    <a:pt x="451476" y="1529611"/>
                  </a:lnTo>
                  <a:lnTo>
                    <a:pt x="492197" y="1548189"/>
                  </a:lnTo>
                  <a:lnTo>
                    <a:pt x="534092" y="1564534"/>
                  </a:lnTo>
                  <a:lnTo>
                    <a:pt x="577085" y="1578572"/>
                  </a:lnTo>
                  <a:lnTo>
                    <a:pt x="621100" y="1590227"/>
                  </a:lnTo>
                  <a:lnTo>
                    <a:pt x="666063" y="1599424"/>
                  </a:lnTo>
                  <a:lnTo>
                    <a:pt x="711898" y="1606087"/>
                  </a:lnTo>
                  <a:lnTo>
                    <a:pt x="758528" y="1610140"/>
                  </a:lnTo>
                  <a:lnTo>
                    <a:pt x="805879" y="1611508"/>
                  </a:lnTo>
                  <a:lnTo>
                    <a:pt x="853230" y="1610140"/>
                  </a:lnTo>
                  <a:lnTo>
                    <a:pt x="899861" y="1606087"/>
                  </a:lnTo>
                  <a:lnTo>
                    <a:pt x="945695" y="1599424"/>
                  </a:lnTo>
                  <a:lnTo>
                    <a:pt x="990658" y="1590227"/>
                  </a:lnTo>
                  <a:lnTo>
                    <a:pt x="1034674" y="1578572"/>
                  </a:lnTo>
                  <a:lnTo>
                    <a:pt x="1077667" y="1564534"/>
                  </a:lnTo>
                  <a:lnTo>
                    <a:pt x="1119561" y="1548189"/>
                  </a:lnTo>
                  <a:lnTo>
                    <a:pt x="1160282" y="1529611"/>
                  </a:lnTo>
                  <a:lnTo>
                    <a:pt x="1199753" y="1508878"/>
                  </a:lnTo>
                  <a:lnTo>
                    <a:pt x="1237899" y="1486064"/>
                  </a:lnTo>
                  <a:lnTo>
                    <a:pt x="1274644" y="1461244"/>
                  </a:lnTo>
                  <a:lnTo>
                    <a:pt x="1309913" y="1434495"/>
                  </a:lnTo>
                  <a:lnTo>
                    <a:pt x="1343630" y="1405892"/>
                  </a:lnTo>
                  <a:lnTo>
                    <a:pt x="1375720" y="1375511"/>
                  </a:lnTo>
                  <a:lnTo>
                    <a:pt x="1406107" y="1343427"/>
                  </a:lnTo>
                  <a:lnTo>
                    <a:pt x="1434714" y="1309715"/>
                  </a:lnTo>
                  <a:lnTo>
                    <a:pt x="1461468" y="1274452"/>
                  </a:lnTo>
                  <a:lnTo>
                    <a:pt x="1486292" y="1237713"/>
                  </a:lnTo>
                  <a:lnTo>
                    <a:pt x="1509110" y="1199573"/>
                  </a:lnTo>
                  <a:lnTo>
                    <a:pt x="1529847" y="1160108"/>
                  </a:lnTo>
                  <a:lnTo>
                    <a:pt x="1548428" y="1119393"/>
                  </a:lnTo>
                  <a:lnTo>
                    <a:pt x="1564777" y="1077505"/>
                  </a:lnTo>
                  <a:lnTo>
                    <a:pt x="1578817" y="1034518"/>
                  </a:lnTo>
                  <a:lnTo>
                    <a:pt x="1590475" y="990508"/>
                  </a:lnTo>
                  <a:lnTo>
                    <a:pt x="1599673" y="945552"/>
                  </a:lnTo>
                  <a:lnTo>
                    <a:pt x="1606337" y="899723"/>
                  </a:lnTo>
                  <a:lnTo>
                    <a:pt x="1610391" y="853099"/>
                  </a:lnTo>
                  <a:lnTo>
                    <a:pt x="1611759" y="805754"/>
                  </a:lnTo>
                  <a:lnTo>
                    <a:pt x="1610391" y="758409"/>
                  </a:lnTo>
                  <a:lnTo>
                    <a:pt x="1606337" y="711784"/>
                  </a:lnTo>
                  <a:lnTo>
                    <a:pt x="1599673" y="665956"/>
                  </a:lnTo>
                  <a:lnTo>
                    <a:pt x="1590475" y="620999"/>
                  </a:lnTo>
                  <a:lnTo>
                    <a:pt x="1578817" y="576989"/>
                  </a:lnTo>
                  <a:lnTo>
                    <a:pt x="1564777" y="534002"/>
                  </a:lnTo>
                  <a:lnTo>
                    <a:pt x="1548428" y="492114"/>
                  </a:lnTo>
                  <a:lnTo>
                    <a:pt x="1529847" y="451400"/>
                  </a:lnTo>
                  <a:lnTo>
                    <a:pt x="1509110" y="411934"/>
                  </a:lnTo>
                  <a:lnTo>
                    <a:pt x="1486292" y="373794"/>
                  </a:lnTo>
                  <a:lnTo>
                    <a:pt x="1461468" y="337055"/>
                  </a:lnTo>
                  <a:lnTo>
                    <a:pt x="1434714" y="301792"/>
                  </a:lnTo>
                  <a:lnTo>
                    <a:pt x="1406107" y="268080"/>
                  </a:lnTo>
                  <a:lnTo>
                    <a:pt x="1375720" y="235996"/>
                  </a:lnTo>
                  <a:lnTo>
                    <a:pt x="1343630" y="205615"/>
                  </a:lnTo>
                  <a:lnTo>
                    <a:pt x="1309913" y="177012"/>
                  </a:lnTo>
                  <a:lnTo>
                    <a:pt x="1274644" y="150263"/>
                  </a:lnTo>
                  <a:lnTo>
                    <a:pt x="1237899" y="125444"/>
                  </a:lnTo>
                  <a:lnTo>
                    <a:pt x="1199753" y="102629"/>
                  </a:lnTo>
                  <a:lnTo>
                    <a:pt x="1160282" y="81896"/>
                  </a:lnTo>
                  <a:lnTo>
                    <a:pt x="1119561" y="63318"/>
                  </a:lnTo>
                  <a:lnTo>
                    <a:pt x="1077667" y="46973"/>
                  </a:lnTo>
                  <a:lnTo>
                    <a:pt x="1034674" y="32935"/>
                  </a:lnTo>
                  <a:lnTo>
                    <a:pt x="990658" y="21280"/>
                  </a:lnTo>
                  <a:lnTo>
                    <a:pt x="945695" y="12083"/>
                  </a:lnTo>
                  <a:lnTo>
                    <a:pt x="899861" y="5420"/>
                  </a:lnTo>
                  <a:lnTo>
                    <a:pt x="853230" y="1367"/>
                  </a:lnTo>
                  <a:lnTo>
                    <a:pt x="80587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475970" y="1350963"/>
              <a:ext cx="471805" cy="628015"/>
            </a:xfrm>
            <a:custGeom>
              <a:avLst/>
              <a:gdLst/>
              <a:ahLst/>
              <a:cxnLst/>
              <a:rect l="l" t="t" r="r" b="b"/>
              <a:pathLst>
                <a:path w="471804" h="628014">
                  <a:moveTo>
                    <a:pt x="310734" y="0"/>
                  </a:moveTo>
                  <a:lnTo>
                    <a:pt x="3341" y="0"/>
                  </a:lnTo>
                  <a:lnTo>
                    <a:pt x="0" y="3312"/>
                  </a:lnTo>
                  <a:lnTo>
                    <a:pt x="0" y="624196"/>
                  </a:lnTo>
                  <a:lnTo>
                    <a:pt x="3341" y="627522"/>
                  </a:lnTo>
                  <a:lnTo>
                    <a:pt x="468330" y="627522"/>
                  </a:lnTo>
                  <a:lnTo>
                    <a:pt x="471643" y="624196"/>
                  </a:lnTo>
                  <a:lnTo>
                    <a:pt x="471643" y="161284"/>
                  </a:lnTo>
                  <a:lnTo>
                    <a:pt x="310734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786705" y="1351276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90" h="161290">
                  <a:moveTo>
                    <a:pt x="0" y="0"/>
                  </a:moveTo>
                  <a:lnTo>
                    <a:pt x="0" y="157957"/>
                  </a:lnTo>
                  <a:lnTo>
                    <a:pt x="3312" y="161283"/>
                  </a:lnTo>
                  <a:lnTo>
                    <a:pt x="160908" y="161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529817" y="1547151"/>
              <a:ext cx="349250" cy="260985"/>
            </a:xfrm>
            <a:custGeom>
              <a:avLst/>
              <a:gdLst/>
              <a:ahLst/>
              <a:cxnLst/>
              <a:rect l="l" t="t" r="r" b="b"/>
              <a:pathLst>
                <a:path w="349250" h="260985">
                  <a:moveTo>
                    <a:pt x="349084" y="236639"/>
                  </a:moveTo>
                  <a:lnTo>
                    <a:pt x="345770" y="233311"/>
                  </a:lnTo>
                  <a:lnTo>
                    <a:pt x="3340" y="233311"/>
                  </a:lnTo>
                  <a:lnTo>
                    <a:pt x="0" y="236639"/>
                  </a:lnTo>
                  <a:lnTo>
                    <a:pt x="0" y="257213"/>
                  </a:lnTo>
                  <a:lnTo>
                    <a:pt x="3340" y="260540"/>
                  </a:lnTo>
                  <a:lnTo>
                    <a:pt x="345770" y="260540"/>
                  </a:lnTo>
                  <a:lnTo>
                    <a:pt x="349084" y="257213"/>
                  </a:lnTo>
                  <a:lnTo>
                    <a:pt x="349084" y="253111"/>
                  </a:lnTo>
                  <a:lnTo>
                    <a:pt x="349084" y="236639"/>
                  </a:lnTo>
                  <a:close/>
                </a:path>
                <a:path w="349250" h="260985">
                  <a:moveTo>
                    <a:pt x="349084" y="158864"/>
                  </a:moveTo>
                  <a:lnTo>
                    <a:pt x="345770" y="155536"/>
                  </a:lnTo>
                  <a:lnTo>
                    <a:pt x="3340" y="155536"/>
                  </a:lnTo>
                  <a:lnTo>
                    <a:pt x="0" y="158864"/>
                  </a:lnTo>
                  <a:lnTo>
                    <a:pt x="0" y="179438"/>
                  </a:lnTo>
                  <a:lnTo>
                    <a:pt x="3340" y="182765"/>
                  </a:lnTo>
                  <a:lnTo>
                    <a:pt x="345770" y="182765"/>
                  </a:lnTo>
                  <a:lnTo>
                    <a:pt x="349084" y="179438"/>
                  </a:lnTo>
                  <a:lnTo>
                    <a:pt x="349084" y="175336"/>
                  </a:lnTo>
                  <a:lnTo>
                    <a:pt x="349084" y="158864"/>
                  </a:lnTo>
                  <a:close/>
                </a:path>
                <a:path w="349250" h="260985">
                  <a:moveTo>
                    <a:pt x="349084" y="81102"/>
                  </a:moveTo>
                  <a:lnTo>
                    <a:pt x="345770" y="77774"/>
                  </a:lnTo>
                  <a:lnTo>
                    <a:pt x="3340" y="77774"/>
                  </a:lnTo>
                  <a:lnTo>
                    <a:pt x="0" y="81102"/>
                  </a:lnTo>
                  <a:lnTo>
                    <a:pt x="0" y="101676"/>
                  </a:lnTo>
                  <a:lnTo>
                    <a:pt x="3340" y="105003"/>
                  </a:lnTo>
                  <a:lnTo>
                    <a:pt x="345770" y="105003"/>
                  </a:lnTo>
                  <a:lnTo>
                    <a:pt x="349084" y="101676"/>
                  </a:lnTo>
                  <a:lnTo>
                    <a:pt x="349084" y="97574"/>
                  </a:lnTo>
                  <a:lnTo>
                    <a:pt x="349084" y="81102"/>
                  </a:lnTo>
                  <a:close/>
                </a:path>
                <a:path w="349250" h="260985">
                  <a:moveTo>
                    <a:pt x="349084" y="3327"/>
                  </a:moveTo>
                  <a:lnTo>
                    <a:pt x="345770" y="0"/>
                  </a:lnTo>
                  <a:lnTo>
                    <a:pt x="3340" y="0"/>
                  </a:lnTo>
                  <a:lnTo>
                    <a:pt x="0" y="3327"/>
                  </a:lnTo>
                  <a:lnTo>
                    <a:pt x="0" y="23901"/>
                  </a:lnTo>
                  <a:lnTo>
                    <a:pt x="3340" y="27228"/>
                  </a:lnTo>
                  <a:lnTo>
                    <a:pt x="345770" y="27228"/>
                  </a:lnTo>
                  <a:lnTo>
                    <a:pt x="349084" y="23901"/>
                  </a:lnTo>
                  <a:lnTo>
                    <a:pt x="349084" y="19799"/>
                  </a:lnTo>
                  <a:lnTo>
                    <a:pt x="349084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801695" y="1348178"/>
              <a:ext cx="471805" cy="628015"/>
            </a:xfrm>
            <a:custGeom>
              <a:avLst/>
              <a:gdLst/>
              <a:ahLst/>
              <a:cxnLst/>
              <a:rect l="l" t="t" r="r" b="b"/>
              <a:pathLst>
                <a:path w="471804" h="628014">
                  <a:moveTo>
                    <a:pt x="310705" y="0"/>
                  </a:moveTo>
                  <a:lnTo>
                    <a:pt x="3313" y="0"/>
                  </a:lnTo>
                  <a:lnTo>
                    <a:pt x="0" y="3312"/>
                  </a:lnTo>
                  <a:lnTo>
                    <a:pt x="0" y="624196"/>
                  </a:lnTo>
                  <a:lnTo>
                    <a:pt x="3313" y="627523"/>
                  </a:lnTo>
                  <a:lnTo>
                    <a:pt x="468302" y="627523"/>
                  </a:lnTo>
                  <a:lnTo>
                    <a:pt x="471643" y="624196"/>
                  </a:lnTo>
                  <a:lnTo>
                    <a:pt x="471643" y="161284"/>
                  </a:lnTo>
                  <a:lnTo>
                    <a:pt x="310705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112401" y="1348491"/>
              <a:ext cx="161290" cy="161290"/>
            </a:xfrm>
            <a:custGeom>
              <a:avLst/>
              <a:gdLst/>
              <a:ahLst/>
              <a:cxnLst/>
              <a:rect l="l" t="t" r="r" b="b"/>
              <a:pathLst>
                <a:path w="161290" h="161290">
                  <a:moveTo>
                    <a:pt x="0" y="0"/>
                  </a:moveTo>
                  <a:lnTo>
                    <a:pt x="0" y="157957"/>
                  </a:lnTo>
                  <a:lnTo>
                    <a:pt x="3342" y="161283"/>
                  </a:lnTo>
                  <a:lnTo>
                    <a:pt x="160938" y="161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902894" y="1538185"/>
              <a:ext cx="260350" cy="306705"/>
            </a:xfrm>
            <a:custGeom>
              <a:avLst/>
              <a:gdLst/>
              <a:ahLst/>
              <a:cxnLst/>
              <a:rect l="l" t="t" r="r" b="b"/>
              <a:pathLst>
                <a:path w="260350" h="306705">
                  <a:moveTo>
                    <a:pt x="139750" y="102184"/>
                  </a:moveTo>
                  <a:lnTo>
                    <a:pt x="136436" y="98856"/>
                  </a:lnTo>
                  <a:lnTo>
                    <a:pt x="46672" y="98856"/>
                  </a:lnTo>
                  <a:lnTo>
                    <a:pt x="43357" y="102184"/>
                  </a:lnTo>
                  <a:lnTo>
                    <a:pt x="43357" y="122758"/>
                  </a:lnTo>
                  <a:lnTo>
                    <a:pt x="46672" y="126085"/>
                  </a:lnTo>
                  <a:lnTo>
                    <a:pt x="136436" y="126085"/>
                  </a:lnTo>
                  <a:lnTo>
                    <a:pt x="139750" y="122758"/>
                  </a:lnTo>
                  <a:lnTo>
                    <a:pt x="139750" y="118656"/>
                  </a:lnTo>
                  <a:lnTo>
                    <a:pt x="139750" y="102184"/>
                  </a:lnTo>
                  <a:close/>
                </a:path>
                <a:path w="260350" h="306705">
                  <a:moveTo>
                    <a:pt x="200418" y="151612"/>
                  </a:moveTo>
                  <a:lnTo>
                    <a:pt x="197104" y="148285"/>
                  </a:lnTo>
                  <a:lnTo>
                    <a:pt x="47891" y="148285"/>
                  </a:lnTo>
                  <a:lnTo>
                    <a:pt x="44577" y="151612"/>
                  </a:lnTo>
                  <a:lnTo>
                    <a:pt x="44577" y="172186"/>
                  </a:lnTo>
                  <a:lnTo>
                    <a:pt x="47891" y="175514"/>
                  </a:lnTo>
                  <a:lnTo>
                    <a:pt x="197104" y="175514"/>
                  </a:lnTo>
                  <a:lnTo>
                    <a:pt x="200418" y="172186"/>
                  </a:lnTo>
                  <a:lnTo>
                    <a:pt x="200418" y="168084"/>
                  </a:lnTo>
                  <a:lnTo>
                    <a:pt x="200418" y="151612"/>
                  </a:lnTo>
                  <a:close/>
                </a:path>
                <a:path w="260350" h="306705">
                  <a:moveTo>
                    <a:pt x="200418" y="52755"/>
                  </a:moveTo>
                  <a:lnTo>
                    <a:pt x="197104" y="49428"/>
                  </a:lnTo>
                  <a:lnTo>
                    <a:pt x="47891" y="49428"/>
                  </a:lnTo>
                  <a:lnTo>
                    <a:pt x="44577" y="52755"/>
                  </a:lnTo>
                  <a:lnTo>
                    <a:pt x="44577" y="73329"/>
                  </a:lnTo>
                  <a:lnTo>
                    <a:pt x="47891" y="76657"/>
                  </a:lnTo>
                  <a:lnTo>
                    <a:pt x="197104" y="76657"/>
                  </a:lnTo>
                  <a:lnTo>
                    <a:pt x="200418" y="73329"/>
                  </a:lnTo>
                  <a:lnTo>
                    <a:pt x="200418" y="69227"/>
                  </a:lnTo>
                  <a:lnTo>
                    <a:pt x="200418" y="52755"/>
                  </a:lnTo>
                  <a:close/>
                </a:path>
                <a:path w="260350" h="306705">
                  <a:moveTo>
                    <a:pt x="259892" y="282740"/>
                  </a:moveTo>
                  <a:lnTo>
                    <a:pt x="256552" y="279412"/>
                  </a:lnTo>
                  <a:lnTo>
                    <a:pt x="3314" y="279412"/>
                  </a:lnTo>
                  <a:lnTo>
                    <a:pt x="0" y="282740"/>
                  </a:lnTo>
                  <a:lnTo>
                    <a:pt x="0" y="303314"/>
                  </a:lnTo>
                  <a:lnTo>
                    <a:pt x="3314" y="306641"/>
                  </a:lnTo>
                  <a:lnTo>
                    <a:pt x="256552" y="306641"/>
                  </a:lnTo>
                  <a:lnTo>
                    <a:pt x="259892" y="303314"/>
                  </a:lnTo>
                  <a:lnTo>
                    <a:pt x="259892" y="299212"/>
                  </a:lnTo>
                  <a:lnTo>
                    <a:pt x="259892" y="282740"/>
                  </a:lnTo>
                  <a:close/>
                </a:path>
                <a:path w="260350" h="306705">
                  <a:moveTo>
                    <a:pt x="259892" y="201053"/>
                  </a:moveTo>
                  <a:lnTo>
                    <a:pt x="256552" y="197726"/>
                  </a:lnTo>
                  <a:lnTo>
                    <a:pt x="3314" y="197726"/>
                  </a:lnTo>
                  <a:lnTo>
                    <a:pt x="0" y="201053"/>
                  </a:lnTo>
                  <a:lnTo>
                    <a:pt x="0" y="221615"/>
                  </a:lnTo>
                  <a:lnTo>
                    <a:pt x="3314" y="224942"/>
                  </a:lnTo>
                  <a:lnTo>
                    <a:pt x="256552" y="224942"/>
                  </a:lnTo>
                  <a:lnTo>
                    <a:pt x="259892" y="221615"/>
                  </a:lnTo>
                  <a:lnTo>
                    <a:pt x="259892" y="217525"/>
                  </a:lnTo>
                  <a:lnTo>
                    <a:pt x="259892" y="201053"/>
                  </a:lnTo>
                  <a:close/>
                </a:path>
                <a:path w="260350" h="306705">
                  <a:moveTo>
                    <a:pt x="259892" y="3327"/>
                  </a:moveTo>
                  <a:lnTo>
                    <a:pt x="256552" y="0"/>
                  </a:lnTo>
                  <a:lnTo>
                    <a:pt x="3314" y="0"/>
                  </a:lnTo>
                  <a:lnTo>
                    <a:pt x="0" y="3327"/>
                  </a:lnTo>
                  <a:lnTo>
                    <a:pt x="0" y="23888"/>
                  </a:lnTo>
                  <a:lnTo>
                    <a:pt x="3314" y="27216"/>
                  </a:lnTo>
                  <a:lnTo>
                    <a:pt x="256552" y="27216"/>
                  </a:lnTo>
                  <a:lnTo>
                    <a:pt x="259892" y="23888"/>
                  </a:lnTo>
                  <a:lnTo>
                    <a:pt x="259892" y="19799"/>
                  </a:lnTo>
                  <a:lnTo>
                    <a:pt x="259892" y="3327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239744" y="1534463"/>
              <a:ext cx="350520" cy="224790"/>
            </a:xfrm>
            <a:custGeom>
              <a:avLst/>
              <a:gdLst/>
              <a:ahLst/>
              <a:cxnLst/>
              <a:rect l="l" t="t" r="r" b="b"/>
              <a:pathLst>
                <a:path w="350520" h="224789">
                  <a:moveTo>
                    <a:pt x="291017" y="156702"/>
                  </a:moveTo>
                  <a:lnTo>
                    <a:pt x="169521" y="156702"/>
                  </a:lnTo>
                  <a:lnTo>
                    <a:pt x="180519" y="156872"/>
                  </a:lnTo>
                  <a:lnTo>
                    <a:pt x="180519" y="213967"/>
                  </a:lnTo>
                  <a:lnTo>
                    <a:pt x="181469" y="221585"/>
                  </a:lnTo>
                  <a:lnTo>
                    <a:pt x="191422" y="224185"/>
                  </a:lnTo>
                  <a:lnTo>
                    <a:pt x="196770" y="219773"/>
                  </a:lnTo>
                  <a:lnTo>
                    <a:pt x="291017" y="156702"/>
                  </a:lnTo>
                  <a:close/>
                </a:path>
                <a:path w="350520" h="224789">
                  <a:moveTo>
                    <a:pt x="188407" y="0"/>
                  </a:moveTo>
                  <a:lnTo>
                    <a:pt x="181915" y="3713"/>
                  </a:lnTo>
                  <a:lnTo>
                    <a:pt x="180979" y="6965"/>
                  </a:lnTo>
                  <a:lnTo>
                    <a:pt x="180979" y="64979"/>
                  </a:lnTo>
                  <a:lnTo>
                    <a:pt x="168233" y="65842"/>
                  </a:lnTo>
                  <a:lnTo>
                    <a:pt x="94521" y="84366"/>
                  </a:lnTo>
                  <a:lnTo>
                    <a:pt x="52395" y="109774"/>
                  </a:lnTo>
                  <a:lnTo>
                    <a:pt x="25430" y="140825"/>
                  </a:lnTo>
                  <a:lnTo>
                    <a:pt x="7225" y="176430"/>
                  </a:lnTo>
                  <a:lnTo>
                    <a:pt x="0" y="206960"/>
                  </a:lnTo>
                  <a:lnTo>
                    <a:pt x="5973" y="222788"/>
                  </a:lnTo>
                  <a:lnTo>
                    <a:pt x="14392" y="218150"/>
                  </a:lnTo>
                  <a:lnTo>
                    <a:pt x="26661" y="202891"/>
                  </a:lnTo>
                  <a:lnTo>
                    <a:pt x="45762" y="183887"/>
                  </a:lnTo>
                  <a:lnTo>
                    <a:pt x="74677" y="168012"/>
                  </a:lnTo>
                  <a:lnTo>
                    <a:pt x="107835" y="160538"/>
                  </a:lnTo>
                  <a:lnTo>
                    <a:pt x="142372" y="157346"/>
                  </a:lnTo>
                  <a:lnTo>
                    <a:pt x="169521" y="156702"/>
                  </a:lnTo>
                  <a:lnTo>
                    <a:pt x="291017" y="156702"/>
                  </a:lnTo>
                  <a:lnTo>
                    <a:pt x="344161" y="121137"/>
                  </a:lnTo>
                  <a:lnTo>
                    <a:pt x="350430" y="117424"/>
                  </a:lnTo>
                  <a:lnTo>
                    <a:pt x="350430" y="107221"/>
                  </a:lnTo>
                  <a:lnTo>
                    <a:pt x="344384" y="103507"/>
                  </a:lnTo>
                  <a:lnTo>
                    <a:pt x="194452" y="1395"/>
                  </a:lnTo>
                  <a:lnTo>
                    <a:pt x="18840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222421" y="1509703"/>
              <a:ext cx="350520" cy="224790"/>
            </a:xfrm>
            <a:custGeom>
              <a:avLst/>
              <a:gdLst/>
              <a:ahLst/>
              <a:cxnLst/>
              <a:rect l="l" t="t" r="r" b="b"/>
              <a:pathLst>
                <a:path w="350520" h="224789">
                  <a:moveTo>
                    <a:pt x="291017" y="156703"/>
                  </a:moveTo>
                  <a:lnTo>
                    <a:pt x="169523" y="156703"/>
                  </a:lnTo>
                  <a:lnTo>
                    <a:pt x="180521" y="156874"/>
                  </a:lnTo>
                  <a:lnTo>
                    <a:pt x="180521" y="213967"/>
                  </a:lnTo>
                  <a:lnTo>
                    <a:pt x="181457" y="221587"/>
                  </a:lnTo>
                  <a:lnTo>
                    <a:pt x="191425" y="224185"/>
                  </a:lnTo>
                  <a:lnTo>
                    <a:pt x="196772" y="219774"/>
                  </a:lnTo>
                  <a:lnTo>
                    <a:pt x="291017" y="156703"/>
                  </a:lnTo>
                  <a:close/>
                </a:path>
                <a:path w="350520" h="224789">
                  <a:moveTo>
                    <a:pt x="188409" y="0"/>
                  </a:moveTo>
                  <a:lnTo>
                    <a:pt x="181918" y="3713"/>
                  </a:lnTo>
                  <a:lnTo>
                    <a:pt x="180982" y="6965"/>
                  </a:lnTo>
                  <a:lnTo>
                    <a:pt x="180982" y="64980"/>
                  </a:lnTo>
                  <a:lnTo>
                    <a:pt x="168235" y="65843"/>
                  </a:lnTo>
                  <a:lnTo>
                    <a:pt x="94523" y="84367"/>
                  </a:lnTo>
                  <a:lnTo>
                    <a:pt x="52397" y="109776"/>
                  </a:lnTo>
                  <a:lnTo>
                    <a:pt x="25426" y="140827"/>
                  </a:lnTo>
                  <a:lnTo>
                    <a:pt x="7222" y="176430"/>
                  </a:lnTo>
                  <a:lnTo>
                    <a:pt x="0" y="206960"/>
                  </a:lnTo>
                  <a:lnTo>
                    <a:pt x="5976" y="222789"/>
                  </a:lnTo>
                  <a:lnTo>
                    <a:pt x="14394" y="218151"/>
                  </a:lnTo>
                  <a:lnTo>
                    <a:pt x="26663" y="202892"/>
                  </a:lnTo>
                  <a:lnTo>
                    <a:pt x="45764" y="183888"/>
                  </a:lnTo>
                  <a:lnTo>
                    <a:pt x="74680" y="168013"/>
                  </a:lnTo>
                  <a:lnTo>
                    <a:pt x="107837" y="160539"/>
                  </a:lnTo>
                  <a:lnTo>
                    <a:pt x="142373" y="157347"/>
                  </a:lnTo>
                  <a:lnTo>
                    <a:pt x="169523" y="156703"/>
                  </a:lnTo>
                  <a:lnTo>
                    <a:pt x="291017" y="156703"/>
                  </a:lnTo>
                  <a:lnTo>
                    <a:pt x="344163" y="121137"/>
                  </a:lnTo>
                  <a:lnTo>
                    <a:pt x="350431" y="117425"/>
                  </a:lnTo>
                  <a:lnTo>
                    <a:pt x="350431" y="107221"/>
                  </a:lnTo>
                  <a:lnTo>
                    <a:pt x="344386" y="103508"/>
                  </a:lnTo>
                  <a:lnTo>
                    <a:pt x="194455" y="1397"/>
                  </a:lnTo>
                  <a:lnTo>
                    <a:pt x="188409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/>
          <p:nvPr/>
        </p:nvSpPr>
        <p:spPr>
          <a:xfrm>
            <a:off x="3602723" y="1347939"/>
            <a:ext cx="2862580" cy="510540"/>
          </a:xfrm>
          <a:custGeom>
            <a:avLst/>
            <a:gdLst/>
            <a:ahLst/>
            <a:cxnLst/>
            <a:rect l="l" t="t" r="r" b="b"/>
            <a:pathLst>
              <a:path w="2862579" h="510539">
                <a:moveTo>
                  <a:pt x="2347709" y="393712"/>
                </a:moveTo>
                <a:lnTo>
                  <a:pt x="2347696" y="310019"/>
                </a:lnTo>
                <a:lnTo>
                  <a:pt x="2323007" y="292671"/>
                </a:lnTo>
                <a:lnTo>
                  <a:pt x="178816" y="292887"/>
                </a:lnTo>
                <a:lnTo>
                  <a:pt x="166204" y="291528"/>
                </a:lnTo>
                <a:lnTo>
                  <a:pt x="155867" y="287807"/>
                </a:lnTo>
                <a:lnTo>
                  <a:pt x="148882" y="282295"/>
                </a:lnTo>
                <a:lnTo>
                  <a:pt x="146316" y="275551"/>
                </a:lnTo>
                <a:lnTo>
                  <a:pt x="146304" y="194602"/>
                </a:lnTo>
                <a:lnTo>
                  <a:pt x="139763" y="193789"/>
                </a:lnTo>
                <a:lnTo>
                  <a:pt x="5981" y="336588"/>
                </a:lnTo>
                <a:lnTo>
                  <a:pt x="1485" y="343852"/>
                </a:lnTo>
                <a:lnTo>
                  <a:pt x="0" y="352120"/>
                </a:lnTo>
                <a:lnTo>
                  <a:pt x="1498" y="360387"/>
                </a:lnTo>
                <a:lnTo>
                  <a:pt x="5994" y="367639"/>
                </a:lnTo>
                <a:lnTo>
                  <a:pt x="139788" y="510400"/>
                </a:lnTo>
                <a:lnTo>
                  <a:pt x="146342" y="509600"/>
                </a:lnTo>
                <a:lnTo>
                  <a:pt x="146329" y="428663"/>
                </a:lnTo>
                <a:lnTo>
                  <a:pt x="148894" y="421919"/>
                </a:lnTo>
                <a:lnTo>
                  <a:pt x="155879" y="416394"/>
                </a:lnTo>
                <a:lnTo>
                  <a:pt x="166217" y="412661"/>
                </a:lnTo>
                <a:lnTo>
                  <a:pt x="178828" y="411289"/>
                </a:lnTo>
                <a:lnTo>
                  <a:pt x="2323007" y="411060"/>
                </a:lnTo>
                <a:lnTo>
                  <a:pt x="2334412" y="409702"/>
                </a:lnTo>
                <a:lnTo>
                  <a:pt x="2342057" y="405968"/>
                </a:lnTo>
                <a:lnTo>
                  <a:pt x="2346363" y="400456"/>
                </a:lnTo>
                <a:lnTo>
                  <a:pt x="2347709" y="393712"/>
                </a:lnTo>
                <a:close/>
              </a:path>
              <a:path w="2862579" h="510539">
                <a:moveTo>
                  <a:pt x="2862427" y="158292"/>
                </a:moveTo>
                <a:lnTo>
                  <a:pt x="2860916" y="150025"/>
                </a:lnTo>
                <a:lnTo>
                  <a:pt x="2856420" y="142773"/>
                </a:lnTo>
                <a:lnTo>
                  <a:pt x="2722626" y="0"/>
                </a:lnTo>
                <a:lnTo>
                  <a:pt x="2716072" y="800"/>
                </a:lnTo>
                <a:lnTo>
                  <a:pt x="2716072" y="81737"/>
                </a:lnTo>
                <a:lnTo>
                  <a:pt x="2713507" y="88493"/>
                </a:lnTo>
                <a:lnTo>
                  <a:pt x="2706535" y="94018"/>
                </a:lnTo>
                <a:lnTo>
                  <a:pt x="2696197" y="97739"/>
                </a:lnTo>
                <a:lnTo>
                  <a:pt x="2683586" y="99110"/>
                </a:lnTo>
                <a:lnTo>
                  <a:pt x="539394" y="99339"/>
                </a:lnTo>
                <a:lnTo>
                  <a:pt x="528002" y="100698"/>
                </a:lnTo>
                <a:lnTo>
                  <a:pt x="520357" y="104432"/>
                </a:lnTo>
                <a:lnTo>
                  <a:pt x="516051" y="109956"/>
                </a:lnTo>
                <a:lnTo>
                  <a:pt x="514705" y="116700"/>
                </a:lnTo>
                <a:lnTo>
                  <a:pt x="514718" y="200393"/>
                </a:lnTo>
                <a:lnTo>
                  <a:pt x="516064" y="207124"/>
                </a:lnTo>
                <a:lnTo>
                  <a:pt x="520357" y="212636"/>
                </a:lnTo>
                <a:lnTo>
                  <a:pt x="528002" y="216369"/>
                </a:lnTo>
                <a:lnTo>
                  <a:pt x="539407" y="217741"/>
                </a:lnTo>
                <a:lnTo>
                  <a:pt x="2683586" y="217512"/>
                </a:lnTo>
                <a:lnTo>
                  <a:pt x="2696210" y="218871"/>
                </a:lnTo>
                <a:lnTo>
                  <a:pt x="2706547" y="222592"/>
                </a:lnTo>
                <a:lnTo>
                  <a:pt x="2713532" y="228117"/>
                </a:lnTo>
                <a:lnTo>
                  <a:pt x="2716111" y="234861"/>
                </a:lnTo>
                <a:lnTo>
                  <a:pt x="2716123" y="315810"/>
                </a:lnTo>
                <a:lnTo>
                  <a:pt x="2722651" y="316611"/>
                </a:lnTo>
                <a:lnTo>
                  <a:pt x="2856420" y="173824"/>
                </a:lnTo>
                <a:lnTo>
                  <a:pt x="2860929" y="166560"/>
                </a:lnTo>
                <a:lnTo>
                  <a:pt x="2862427" y="158292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3870626" y="1742987"/>
            <a:ext cx="65278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PDF,</a:t>
            </a:r>
            <a:r>
              <a:rPr dirty="0" sz="1150" spc="-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950876" y="1252850"/>
            <a:ext cx="110680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15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0" y="4246507"/>
            <a:ext cx="6367780" cy="3294379"/>
            <a:chOff x="0" y="4246507"/>
            <a:chExt cx="6367780" cy="3294379"/>
          </a:xfrm>
        </p:grpSpPr>
        <p:sp>
          <p:nvSpPr>
            <p:cNvPr id="33" name="object 33" descr=""/>
            <p:cNvSpPr/>
            <p:nvPr/>
          </p:nvSpPr>
          <p:spPr>
            <a:xfrm>
              <a:off x="3575496" y="4825997"/>
              <a:ext cx="2348230" cy="316865"/>
            </a:xfrm>
            <a:custGeom>
              <a:avLst/>
              <a:gdLst/>
              <a:ahLst/>
              <a:cxnLst/>
              <a:rect l="l" t="t" r="r" b="b"/>
              <a:pathLst>
                <a:path w="2348229" h="316864">
                  <a:moveTo>
                    <a:pt x="139764" y="0"/>
                  </a:moveTo>
                  <a:lnTo>
                    <a:pt x="5981" y="142792"/>
                  </a:lnTo>
                  <a:lnTo>
                    <a:pt x="1494" y="150053"/>
                  </a:lnTo>
                  <a:lnTo>
                    <a:pt x="0" y="158325"/>
                  </a:lnTo>
                  <a:lnTo>
                    <a:pt x="1500" y="166591"/>
                  </a:lnTo>
                  <a:lnTo>
                    <a:pt x="5995" y="173835"/>
                  </a:lnTo>
                  <a:lnTo>
                    <a:pt x="139794" y="316612"/>
                  </a:lnTo>
                  <a:lnTo>
                    <a:pt x="146346" y="315810"/>
                  </a:lnTo>
                  <a:lnTo>
                    <a:pt x="146330" y="234878"/>
                  </a:lnTo>
                  <a:lnTo>
                    <a:pt x="148898" y="228128"/>
                  </a:lnTo>
                  <a:lnTo>
                    <a:pt x="155886" y="222603"/>
                  </a:lnTo>
                  <a:lnTo>
                    <a:pt x="166221" y="218871"/>
                  </a:lnTo>
                  <a:lnTo>
                    <a:pt x="178832" y="217501"/>
                  </a:lnTo>
                  <a:lnTo>
                    <a:pt x="2323007" y="217279"/>
                  </a:lnTo>
                  <a:lnTo>
                    <a:pt x="2334413" y="215915"/>
                  </a:lnTo>
                  <a:lnTo>
                    <a:pt x="2342067" y="212184"/>
                  </a:lnTo>
                  <a:lnTo>
                    <a:pt x="2346367" y="206659"/>
                  </a:lnTo>
                  <a:lnTo>
                    <a:pt x="2347711" y="199915"/>
                  </a:lnTo>
                  <a:lnTo>
                    <a:pt x="2347696" y="116236"/>
                  </a:lnTo>
                  <a:lnTo>
                    <a:pt x="2346352" y="109502"/>
                  </a:lnTo>
                  <a:lnTo>
                    <a:pt x="2342053" y="103984"/>
                  </a:lnTo>
                  <a:lnTo>
                    <a:pt x="2334404" y="100251"/>
                  </a:lnTo>
                  <a:lnTo>
                    <a:pt x="2323007" y="98873"/>
                  </a:lnTo>
                  <a:lnTo>
                    <a:pt x="178818" y="99110"/>
                  </a:lnTo>
                  <a:lnTo>
                    <a:pt x="166202" y="97743"/>
                  </a:lnTo>
                  <a:lnTo>
                    <a:pt x="155871" y="94018"/>
                  </a:lnTo>
                  <a:lnTo>
                    <a:pt x="148887" y="88502"/>
                  </a:lnTo>
                  <a:lnTo>
                    <a:pt x="146315" y="81763"/>
                  </a:lnTo>
                  <a:lnTo>
                    <a:pt x="146300" y="816"/>
                  </a:lnTo>
                  <a:lnTo>
                    <a:pt x="139764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246507"/>
              <a:ext cx="5646016" cy="3293847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4019647" y="5014667"/>
              <a:ext cx="2348230" cy="316865"/>
            </a:xfrm>
            <a:custGeom>
              <a:avLst/>
              <a:gdLst/>
              <a:ahLst/>
              <a:cxnLst/>
              <a:rect l="l" t="t" r="r" b="b"/>
              <a:pathLst>
                <a:path w="2348229" h="316864">
                  <a:moveTo>
                    <a:pt x="2207917" y="0"/>
                  </a:moveTo>
                  <a:lnTo>
                    <a:pt x="2201365" y="801"/>
                  </a:lnTo>
                  <a:lnTo>
                    <a:pt x="2201365" y="81733"/>
                  </a:lnTo>
                  <a:lnTo>
                    <a:pt x="2198802" y="88490"/>
                  </a:lnTo>
                  <a:lnTo>
                    <a:pt x="2191823" y="94014"/>
                  </a:lnTo>
                  <a:lnTo>
                    <a:pt x="2181493" y="97742"/>
                  </a:lnTo>
                  <a:lnTo>
                    <a:pt x="2168878" y="99110"/>
                  </a:lnTo>
                  <a:lnTo>
                    <a:pt x="24688" y="99334"/>
                  </a:lnTo>
                  <a:lnTo>
                    <a:pt x="13292" y="100704"/>
                  </a:lnTo>
                  <a:lnTo>
                    <a:pt x="5643" y="104434"/>
                  </a:lnTo>
                  <a:lnTo>
                    <a:pt x="1344" y="109954"/>
                  </a:lnTo>
                  <a:lnTo>
                    <a:pt x="0" y="116696"/>
                  </a:lnTo>
                  <a:lnTo>
                    <a:pt x="15" y="200390"/>
                  </a:lnTo>
                  <a:lnTo>
                    <a:pt x="1351" y="207124"/>
                  </a:lnTo>
                  <a:lnTo>
                    <a:pt x="5646" y="212640"/>
                  </a:lnTo>
                  <a:lnTo>
                    <a:pt x="13298" y="216369"/>
                  </a:lnTo>
                  <a:lnTo>
                    <a:pt x="24704" y="217738"/>
                  </a:lnTo>
                  <a:lnTo>
                    <a:pt x="2168878" y="217516"/>
                  </a:lnTo>
                  <a:lnTo>
                    <a:pt x="2181498" y="218875"/>
                  </a:lnTo>
                  <a:lnTo>
                    <a:pt x="2191839" y="222597"/>
                  </a:lnTo>
                  <a:lnTo>
                    <a:pt x="2198828" y="228116"/>
                  </a:lnTo>
                  <a:lnTo>
                    <a:pt x="2201396" y="234863"/>
                  </a:lnTo>
                  <a:lnTo>
                    <a:pt x="2201410" y="315810"/>
                  </a:lnTo>
                  <a:lnTo>
                    <a:pt x="2207947" y="316612"/>
                  </a:lnTo>
                  <a:lnTo>
                    <a:pt x="2341716" y="173819"/>
                  </a:lnTo>
                  <a:lnTo>
                    <a:pt x="2346217" y="166565"/>
                  </a:lnTo>
                  <a:lnTo>
                    <a:pt x="2347715" y="158292"/>
                  </a:lnTo>
                  <a:lnTo>
                    <a:pt x="2346213" y="150023"/>
                  </a:lnTo>
                  <a:lnTo>
                    <a:pt x="2341716" y="142777"/>
                  </a:lnTo>
                  <a:lnTo>
                    <a:pt x="2207917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3787269" y="4696814"/>
            <a:ext cx="487680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998391" y="5242648"/>
            <a:ext cx="1113155" cy="203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859589" y="829905"/>
            <a:ext cx="1612265" cy="3331845"/>
            <a:chOff x="1859589" y="829905"/>
            <a:chExt cx="1612265" cy="3331845"/>
          </a:xfrm>
        </p:grpSpPr>
        <p:sp>
          <p:nvSpPr>
            <p:cNvPr id="39" name="object 39" descr=""/>
            <p:cNvSpPr/>
            <p:nvPr/>
          </p:nvSpPr>
          <p:spPr>
            <a:xfrm>
              <a:off x="1859589" y="829905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4" h="1611630">
                  <a:moveTo>
                    <a:pt x="805879" y="0"/>
                  </a:moveTo>
                  <a:lnTo>
                    <a:pt x="758528" y="1367"/>
                  </a:lnTo>
                  <a:lnTo>
                    <a:pt x="711898" y="5420"/>
                  </a:lnTo>
                  <a:lnTo>
                    <a:pt x="666064" y="12083"/>
                  </a:lnTo>
                  <a:lnTo>
                    <a:pt x="621101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8" y="63319"/>
                  </a:lnTo>
                  <a:lnTo>
                    <a:pt x="451477" y="81896"/>
                  </a:lnTo>
                  <a:lnTo>
                    <a:pt x="412006" y="102630"/>
                  </a:lnTo>
                  <a:lnTo>
                    <a:pt x="373860" y="125444"/>
                  </a:lnTo>
                  <a:lnTo>
                    <a:pt x="337115" y="150263"/>
                  </a:lnTo>
                  <a:lnTo>
                    <a:pt x="301846" y="177012"/>
                  </a:lnTo>
                  <a:lnTo>
                    <a:pt x="268129" y="205615"/>
                  </a:lnTo>
                  <a:lnTo>
                    <a:pt x="236039" y="235997"/>
                  </a:lnTo>
                  <a:lnTo>
                    <a:pt x="205652" y="268081"/>
                  </a:lnTo>
                  <a:lnTo>
                    <a:pt x="177045" y="301792"/>
                  </a:lnTo>
                  <a:lnTo>
                    <a:pt x="150291" y="337056"/>
                  </a:lnTo>
                  <a:lnTo>
                    <a:pt x="125467" y="373795"/>
                  </a:lnTo>
                  <a:lnTo>
                    <a:pt x="102649" y="411935"/>
                  </a:lnTo>
                  <a:lnTo>
                    <a:pt x="81911" y="451400"/>
                  </a:lnTo>
                  <a:lnTo>
                    <a:pt x="63331" y="492115"/>
                  </a:lnTo>
                  <a:lnTo>
                    <a:pt x="46982" y="534003"/>
                  </a:lnTo>
                  <a:lnTo>
                    <a:pt x="32941" y="576990"/>
                  </a:lnTo>
                  <a:lnTo>
                    <a:pt x="21284" y="620999"/>
                  </a:lnTo>
                  <a:lnTo>
                    <a:pt x="12085" y="665956"/>
                  </a:lnTo>
                  <a:lnTo>
                    <a:pt x="5421" y="711784"/>
                  </a:lnTo>
                  <a:lnTo>
                    <a:pt x="1368" y="758409"/>
                  </a:lnTo>
                  <a:lnTo>
                    <a:pt x="0" y="805754"/>
                  </a:lnTo>
                  <a:lnTo>
                    <a:pt x="1368" y="853099"/>
                  </a:lnTo>
                  <a:lnTo>
                    <a:pt x="5421" y="899723"/>
                  </a:lnTo>
                  <a:lnTo>
                    <a:pt x="12085" y="945552"/>
                  </a:lnTo>
                  <a:lnTo>
                    <a:pt x="21284" y="990508"/>
                  </a:lnTo>
                  <a:lnTo>
                    <a:pt x="32941" y="1034518"/>
                  </a:lnTo>
                  <a:lnTo>
                    <a:pt x="46982" y="1077505"/>
                  </a:lnTo>
                  <a:lnTo>
                    <a:pt x="63331" y="1119393"/>
                  </a:lnTo>
                  <a:lnTo>
                    <a:pt x="81911" y="1160108"/>
                  </a:lnTo>
                  <a:lnTo>
                    <a:pt x="102649" y="1199573"/>
                  </a:lnTo>
                  <a:lnTo>
                    <a:pt x="125467" y="1237713"/>
                  </a:lnTo>
                  <a:lnTo>
                    <a:pt x="150291" y="1274452"/>
                  </a:lnTo>
                  <a:lnTo>
                    <a:pt x="177045" y="1309716"/>
                  </a:lnTo>
                  <a:lnTo>
                    <a:pt x="205652" y="1343427"/>
                  </a:lnTo>
                  <a:lnTo>
                    <a:pt x="236039" y="1375512"/>
                  </a:lnTo>
                  <a:lnTo>
                    <a:pt x="268129" y="1405893"/>
                  </a:lnTo>
                  <a:lnTo>
                    <a:pt x="301846" y="1434496"/>
                  </a:lnTo>
                  <a:lnTo>
                    <a:pt x="337115" y="1461245"/>
                  </a:lnTo>
                  <a:lnTo>
                    <a:pt x="373860" y="1486064"/>
                  </a:lnTo>
                  <a:lnTo>
                    <a:pt x="412006" y="1508879"/>
                  </a:lnTo>
                  <a:lnTo>
                    <a:pt x="451477" y="1529612"/>
                  </a:lnTo>
                  <a:lnTo>
                    <a:pt x="492198" y="1548190"/>
                  </a:lnTo>
                  <a:lnTo>
                    <a:pt x="534092" y="1564535"/>
                  </a:lnTo>
                  <a:lnTo>
                    <a:pt x="577085" y="1578573"/>
                  </a:lnTo>
                  <a:lnTo>
                    <a:pt x="621101" y="1590229"/>
                  </a:lnTo>
                  <a:lnTo>
                    <a:pt x="666064" y="1599425"/>
                  </a:lnTo>
                  <a:lnTo>
                    <a:pt x="711898" y="1606088"/>
                  </a:lnTo>
                  <a:lnTo>
                    <a:pt x="758528" y="1610141"/>
                  </a:lnTo>
                  <a:lnTo>
                    <a:pt x="805879" y="1611509"/>
                  </a:lnTo>
                  <a:lnTo>
                    <a:pt x="853230" y="1610141"/>
                  </a:lnTo>
                  <a:lnTo>
                    <a:pt x="899861" y="1606088"/>
                  </a:lnTo>
                  <a:lnTo>
                    <a:pt x="945695" y="1599425"/>
                  </a:lnTo>
                  <a:lnTo>
                    <a:pt x="990658" y="1590229"/>
                  </a:lnTo>
                  <a:lnTo>
                    <a:pt x="1034674" y="1578573"/>
                  </a:lnTo>
                  <a:lnTo>
                    <a:pt x="1077667" y="1564535"/>
                  </a:lnTo>
                  <a:lnTo>
                    <a:pt x="1119561" y="1548190"/>
                  </a:lnTo>
                  <a:lnTo>
                    <a:pt x="1160282" y="1529612"/>
                  </a:lnTo>
                  <a:lnTo>
                    <a:pt x="1199753" y="1508879"/>
                  </a:lnTo>
                  <a:lnTo>
                    <a:pt x="1237899" y="1486064"/>
                  </a:lnTo>
                  <a:lnTo>
                    <a:pt x="1274644" y="1461245"/>
                  </a:lnTo>
                  <a:lnTo>
                    <a:pt x="1309913" y="1434496"/>
                  </a:lnTo>
                  <a:lnTo>
                    <a:pt x="1343630" y="1405893"/>
                  </a:lnTo>
                  <a:lnTo>
                    <a:pt x="1375720" y="1375512"/>
                  </a:lnTo>
                  <a:lnTo>
                    <a:pt x="1406107" y="1343427"/>
                  </a:lnTo>
                  <a:lnTo>
                    <a:pt x="1434714" y="1309716"/>
                  </a:lnTo>
                  <a:lnTo>
                    <a:pt x="1461468" y="1274452"/>
                  </a:lnTo>
                  <a:lnTo>
                    <a:pt x="1486292" y="1237713"/>
                  </a:lnTo>
                  <a:lnTo>
                    <a:pt x="1509110" y="1199573"/>
                  </a:lnTo>
                  <a:lnTo>
                    <a:pt x="1529847" y="1160108"/>
                  </a:lnTo>
                  <a:lnTo>
                    <a:pt x="1548428" y="1119393"/>
                  </a:lnTo>
                  <a:lnTo>
                    <a:pt x="1564777" y="1077505"/>
                  </a:lnTo>
                  <a:lnTo>
                    <a:pt x="1578817" y="1034518"/>
                  </a:lnTo>
                  <a:lnTo>
                    <a:pt x="1590475" y="990508"/>
                  </a:lnTo>
                  <a:lnTo>
                    <a:pt x="1599673" y="945552"/>
                  </a:lnTo>
                  <a:lnTo>
                    <a:pt x="1606337" y="899723"/>
                  </a:lnTo>
                  <a:lnTo>
                    <a:pt x="1610391" y="853099"/>
                  </a:lnTo>
                  <a:lnTo>
                    <a:pt x="1611759" y="805754"/>
                  </a:lnTo>
                  <a:lnTo>
                    <a:pt x="1610391" y="758409"/>
                  </a:lnTo>
                  <a:lnTo>
                    <a:pt x="1606337" y="711784"/>
                  </a:lnTo>
                  <a:lnTo>
                    <a:pt x="1599673" y="665956"/>
                  </a:lnTo>
                  <a:lnTo>
                    <a:pt x="1590475" y="620999"/>
                  </a:lnTo>
                  <a:lnTo>
                    <a:pt x="1578817" y="576990"/>
                  </a:lnTo>
                  <a:lnTo>
                    <a:pt x="1564777" y="534003"/>
                  </a:lnTo>
                  <a:lnTo>
                    <a:pt x="1548428" y="492115"/>
                  </a:lnTo>
                  <a:lnTo>
                    <a:pt x="1529847" y="451400"/>
                  </a:lnTo>
                  <a:lnTo>
                    <a:pt x="1509110" y="411935"/>
                  </a:lnTo>
                  <a:lnTo>
                    <a:pt x="1486292" y="373795"/>
                  </a:lnTo>
                  <a:lnTo>
                    <a:pt x="1461468" y="337056"/>
                  </a:lnTo>
                  <a:lnTo>
                    <a:pt x="1434714" y="301792"/>
                  </a:lnTo>
                  <a:lnTo>
                    <a:pt x="1406107" y="268081"/>
                  </a:lnTo>
                  <a:lnTo>
                    <a:pt x="1375720" y="235997"/>
                  </a:lnTo>
                  <a:lnTo>
                    <a:pt x="1343630" y="205615"/>
                  </a:lnTo>
                  <a:lnTo>
                    <a:pt x="1309913" y="177012"/>
                  </a:lnTo>
                  <a:lnTo>
                    <a:pt x="1274644" y="150263"/>
                  </a:lnTo>
                  <a:lnTo>
                    <a:pt x="1237899" y="125444"/>
                  </a:lnTo>
                  <a:lnTo>
                    <a:pt x="1199753" y="102630"/>
                  </a:lnTo>
                  <a:lnTo>
                    <a:pt x="1160282" y="81896"/>
                  </a:lnTo>
                  <a:lnTo>
                    <a:pt x="1119561" y="63319"/>
                  </a:lnTo>
                  <a:lnTo>
                    <a:pt x="1077667" y="46973"/>
                  </a:lnTo>
                  <a:lnTo>
                    <a:pt x="1034674" y="32935"/>
                  </a:lnTo>
                  <a:lnTo>
                    <a:pt x="990658" y="21280"/>
                  </a:lnTo>
                  <a:lnTo>
                    <a:pt x="945695" y="12083"/>
                  </a:lnTo>
                  <a:lnTo>
                    <a:pt x="899861" y="5420"/>
                  </a:lnTo>
                  <a:lnTo>
                    <a:pt x="853230" y="1367"/>
                  </a:lnTo>
                  <a:lnTo>
                    <a:pt x="80587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093824" y="1172665"/>
              <a:ext cx="1108710" cy="815975"/>
            </a:xfrm>
            <a:custGeom>
              <a:avLst/>
              <a:gdLst/>
              <a:ahLst/>
              <a:cxnLst/>
              <a:rect l="l" t="t" r="r" b="b"/>
              <a:pathLst>
                <a:path w="1108710" h="815975">
                  <a:moveTo>
                    <a:pt x="1077857" y="0"/>
                  </a:moveTo>
                  <a:lnTo>
                    <a:pt x="30377" y="0"/>
                  </a:lnTo>
                  <a:lnTo>
                    <a:pt x="18542" y="2383"/>
                  </a:lnTo>
                  <a:lnTo>
                    <a:pt x="8888" y="8883"/>
                  </a:lnTo>
                  <a:lnTo>
                    <a:pt x="2383" y="18527"/>
                  </a:lnTo>
                  <a:lnTo>
                    <a:pt x="0" y="30342"/>
                  </a:lnTo>
                  <a:lnTo>
                    <a:pt x="0" y="785479"/>
                  </a:lnTo>
                  <a:lnTo>
                    <a:pt x="2383" y="797306"/>
                  </a:lnTo>
                  <a:lnTo>
                    <a:pt x="8888" y="806960"/>
                  </a:lnTo>
                  <a:lnTo>
                    <a:pt x="18542" y="813467"/>
                  </a:lnTo>
                  <a:lnTo>
                    <a:pt x="30377" y="815853"/>
                  </a:lnTo>
                  <a:lnTo>
                    <a:pt x="1077857" y="815839"/>
                  </a:lnTo>
                  <a:lnTo>
                    <a:pt x="1089675" y="813455"/>
                  </a:lnTo>
                  <a:lnTo>
                    <a:pt x="1099321" y="806953"/>
                  </a:lnTo>
                  <a:lnTo>
                    <a:pt x="1105823" y="797304"/>
                  </a:lnTo>
                  <a:lnTo>
                    <a:pt x="1108207" y="785479"/>
                  </a:lnTo>
                  <a:lnTo>
                    <a:pt x="1108207" y="30342"/>
                  </a:lnTo>
                  <a:lnTo>
                    <a:pt x="1105823" y="18527"/>
                  </a:lnTo>
                  <a:lnTo>
                    <a:pt x="1099321" y="8883"/>
                  </a:lnTo>
                  <a:lnTo>
                    <a:pt x="1089675" y="2383"/>
                  </a:lnTo>
                  <a:lnTo>
                    <a:pt x="1077857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136708" y="1215805"/>
              <a:ext cx="1014730" cy="726440"/>
            </a:xfrm>
            <a:custGeom>
              <a:avLst/>
              <a:gdLst/>
              <a:ahLst/>
              <a:cxnLst/>
              <a:rect l="l" t="t" r="r" b="b"/>
              <a:pathLst>
                <a:path w="1014730" h="726439">
                  <a:moveTo>
                    <a:pt x="984228" y="0"/>
                  </a:moveTo>
                  <a:lnTo>
                    <a:pt x="30378" y="0"/>
                  </a:lnTo>
                  <a:lnTo>
                    <a:pt x="18543" y="2385"/>
                  </a:lnTo>
                  <a:lnTo>
                    <a:pt x="8888" y="8893"/>
                  </a:lnTo>
                  <a:lnTo>
                    <a:pt x="2384" y="18547"/>
                  </a:lnTo>
                  <a:lnTo>
                    <a:pt x="0" y="30373"/>
                  </a:lnTo>
                  <a:lnTo>
                    <a:pt x="0" y="695666"/>
                  </a:lnTo>
                  <a:lnTo>
                    <a:pt x="2384" y="707499"/>
                  </a:lnTo>
                  <a:lnTo>
                    <a:pt x="8888" y="717152"/>
                  </a:lnTo>
                  <a:lnTo>
                    <a:pt x="18543" y="723656"/>
                  </a:lnTo>
                  <a:lnTo>
                    <a:pt x="30378" y="726039"/>
                  </a:lnTo>
                  <a:lnTo>
                    <a:pt x="984228" y="726024"/>
                  </a:lnTo>
                  <a:lnTo>
                    <a:pt x="996060" y="723643"/>
                  </a:lnTo>
                  <a:lnTo>
                    <a:pt x="1005710" y="717145"/>
                  </a:lnTo>
                  <a:lnTo>
                    <a:pt x="1012209" y="707496"/>
                  </a:lnTo>
                  <a:lnTo>
                    <a:pt x="1014591" y="695666"/>
                  </a:lnTo>
                  <a:lnTo>
                    <a:pt x="1014591" y="30342"/>
                  </a:lnTo>
                  <a:lnTo>
                    <a:pt x="1012209" y="18527"/>
                  </a:lnTo>
                  <a:lnTo>
                    <a:pt x="1005710" y="8883"/>
                  </a:lnTo>
                  <a:lnTo>
                    <a:pt x="996060" y="2383"/>
                  </a:lnTo>
                  <a:lnTo>
                    <a:pt x="984228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2185022" y="1257896"/>
              <a:ext cx="916305" cy="647700"/>
            </a:xfrm>
            <a:custGeom>
              <a:avLst/>
              <a:gdLst/>
              <a:ahLst/>
              <a:cxnLst/>
              <a:rect l="l" t="t" r="r" b="b"/>
              <a:pathLst>
                <a:path w="916305" h="647700">
                  <a:moveTo>
                    <a:pt x="203873" y="533057"/>
                  </a:moveTo>
                  <a:lnTo>
                    <a:pt x="198577" y="527761"/>
                  </a:lnTo>
                  <a:lnTo>
                    <a:pt x="5283" y="527761"/>
                  </a:lnTo>
                  <a:lnTo>
                    <a:pt x="0" y="533057"/>
                  </a:lnTo>
                  <a:lnTo>
                    <a:pt x="0" y="559396"/>
                  </a:lnTo>
                  <a:lnTo>
                    <a:pt x="5283" y="564680"/>
                  </a:lnTo>
                  <a:lnTo>
                    <a:pt x="198577" y="564680"/>
                  </a:lnTo>
                  <a:lnTo>
                    <a:pt x="203873" y="559396"/>
                  </a:lnTo>
                  <a:lnTo>
                    <a:pt x="203873" y="552869"/>
                  </a:lnTo>
                  <a:lnTo>
                    <a:pt x="203873" y="533057"/>
                  </a:lnTo>
                  <a:close/>
                </a:path>
                <a:path w="916305" h="647700">
                  <a:moveTo>
                    <a:pt x="203873" y="453936"/>
                  </a:moveTo>
                  <a:lnTo>
                    <a:pt x="198577" y="448665"/>
                  </a:lnTo>
                  <a:lnTo>
                    <a:pt x="5283" y="448665"/>
                  </a:lnTo>
                  <a:lnTo>
                    <a:pt x="0" y="453936"/>
                  </a:lnTo>
                  <a:lnTo>
                    <a:pt x="0" y="480288"/>
                  </a:lnTo>
                  <a:lnTo>
                    <a:pt x="5283" y="485571"/>
                  </a:lnTo>
                  <a:lnTo>
                    <a:pt x="198577" y="485571"/>
                  </a:lnTo>
                  <a:lnTo>
                    <a:pt x="203873" y="480288"/>
                  </a:lnTo>
                  <a:lnTo>
                    <a:pt x="203873" y="473773"/>
                  </a:lnTo>
                  <a:lnTo>
                    <a:pt x="203873" y="453936"/>
                  </a:lnTo>
                  <a:close/>
                </a:path>
                <a:path w="916305" h="647700">
                  <a:moveTo>
                    <a:pt x="203873" y="374827"/>
                  </a:moveTo>
                  <a:lnTo>
                    <a:pt x="198577" y="369544"/>
                  </a:lnTo>
                  <a:lnTo>
                    <a:pt x="5283" y="369544"/>
                  </a:lnTo>
                  <a:lnTo>
                    <a:pt x="0" y="374827"/>
                  </a:lnTo>
                  <a:lnTo>
                    <a:pt x="0" y="401167"/>
                  </a:lnTo>
                  <a:lnTo>
                    <a:pt x="5283" y="406463"/>
                  </a:lnTo>
                  <a:lnTo>
                    <a:pt x="198577" y="406463"/>
                  </a:lnTo>
                  <a:lnTo>
                    <a:pt x="203873" y="401167"/>
                  </a:lnTo>
                  <a:lnTo>
                    <a:pt x="203873" y="394652"/>
                  </a:lnTo>
                  <a:lnTo>
                    <a:pt x="203873" y="374827"/>
                  </a:lnTo>
                  <a:close/>
                </a:path>
                <a:path w="916305" h="647700">
                  <a:moveTo>
                    <a:pt x="203873" y="295719"/>
                  </a:moveTo>
                  <a:lnTo>
                    <a:pt x="198577" y="290423"/>
                  </a:lnTo>
                  <a:lnTo>
                    <a:pt x="5283" y="290423"/>
                  </a:lnTo>
                  <a:lnTo>
                    <a:pt x="0" y="295719"/>
                  </a:lnTo>
                  <a:lnTo>
                    <a:pt x="0" y="322046"/>
                  </a:lnTo>
                  <a:lnTo>
                    <a:pt x="5283" y="327342"/>
                  </a:lnTo>
                  <a:lnTo>
                    <a:pt x="198577" y="327342"/>
                  </a:lnTo>
                  <a:lnTo>
                    <a:pt x="203873" y="322046"/>
                  </a:lnTo>
                  <a:lnTo>
                    <a:pt x="203873" y="315531"/>
                  </a:lnTo>
                  <a:lnTo>
                    <a:pt x="203873" y="295719"/>
                  </a:lnTo>
                  <a:close/>
                </a:path>
                <a:path w="916305" h="647700">
                  <a:moveTo>
                    <a:pt x="203873" y="216598"/>
                  </a:moveTo>
                  <a:lnTo>
                    <a:pt x="198577" y="211302"/>
                  </a:lnTo>
                  <a:lnTo>
                    <a:pt x="5283" y="211302"/>
                  </a:lnTo>
                  <a:lnTo>
                    <a:pt x="0" y="216598"/>
                  </a:lnTo>
                  <a:lnTo>
                    <a:pt x="0" y="242938"/>
                  </a:lnTo>
                  <a:lnTo>
                    <a:pt x="5283" y="248234"/>
                  </a:lnTo>
                  <a:lnTo>
                    <a:pt x="198577" y="248234"/>
                  </a:lnTo>
                  <a:lnTo>
                    <a:pt x="203873" y="242938"/>
                  </a:lnTo>
                  <a:lnTo>
                    <a:pt x="203873" y="236423"/>
                  </a:lnTo>
                  <a:lnTo>
                    <a:pt x="203873" y="216598"/>
                  </a:lnTo>
                  <a:close/>
                </a:path>
                <a:path w="916305" h="647700">
                  <a:moveTo>
                    <a:pt x="912622" y="211683"/>
                  </a:moveTo>
                  <a:lnTo>
                    <a:pt x="907351" y="206400"/>
                  </a:lnTo>
                  <a:lnTo>
                    <a:pt x="238709" y="206400"/>
                  </a:lnTo>
                  <a:lnTo>
                    <a:pt x="233413" y="211683"/>
                  </a:lnTo>
                  <a:lnTo>
                    <a:pt x="233413" y="642099"/>
                  </a:lnTo>
                  <a:lnTo>
                    <a:pt x="238709" y="647382"/>
                  </a:lnTo>
                  <a:lnTo>
                    <a:pt x="907351" y="647382"/>
                  </a:lnTo>
                  <a:lnTo>
                    <a:pt x="912622" y="642099"/>
                  </a:lnTo>
                  <a:lnTo>
                    <a:pt x="912622" y="635571"/>
                  </a:lnTo>
                  <a:lnTo>
                    <a:pt x="912622" y="211683"/>
                  </a:lnTo>
                  <a:close/>
                </a:path>
                <a:path w="916305" h="647700">
                  <a:moveTo>
                    <a:pt x="915733" y="5283"/>
                  </a:moveTo>
                  <a:lnTo>
                    <a:pt x="910424" y="0"/>
                  </a:lnTo>
                  <a:lnTo>
                    <a:pt x="5283" y="0"/>
                  </a:lnTo>
                  <a:lnTo>
                    <a:pt x="0" y="5283"/>
                  </a:lnTo>
                  <a:lnTo>
                    <a:pt x="0" y="151295"/>
                  </a:lnTo>
                  <a:lnTo>
                    <a:pt x="5283" y="156565"/>
                  </a:lnTo>
                  <a:lnTo>
                    <a:pt x="910424" y="156565"/>
                  </a:lnTo>
                  <a:lnTo>
                    <a:pt x="915733" y="151295"/>
                  </a:lnTo>
                  <a:lnTo>
                    <a:pt x="915733" y="144754"/>
                  </a:lnTo>
                  <a:lnTo>
                    <a:pt x="915733" y="5283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6825" y="2004569"/>
              <a:ext cx="380208" cy="178239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2401392" y="2514434"/>
              <a:ext cx="505459" cy="1647825"/>
            </a:xfrm>
            <a:custGeom>
              <a:avLst/>
              <a:gdLst/>
              <a:ahLst/>
              <a:cxnLst/>
              <a:rect l="l" t="t" r="r" b="b"/>
              <a:pathLst>
                <a:path w="505460" h="1647825">
                  <a:moveTo>
                    <a:pt x="316661" y="1507439"/>
                  </a:moveTo>
                  <a:lnTo>
                    <a:pt x="315861" y="1500886"/>
                  </a:lnTo>
                  <a:lnTo>
                    <a:pt x="234899" y="1500898"/>
                  </a:lnTo>
                  <a:lnTo>
                    <a:pt x="228155" y="1498333"/>
                  </a:lnTo>
                  <a:lnTo>
                    <a:pt x="222643" y="1491348"/>
                  </a:lnTo>
                  <a:lnTo>
                    <a:pt x="218909" y="1481010"/>
                  </a:lnTo>
                  <a:lnTo>
                    <a:pt x="217538" y="1468399"/>
                  </a:lnTo>
                  <a:lnTo>
                    <a:pt x="217322" y="379717"/>
                  </a:lnTo>
                  <a:lnTo>
                    <a:pt x="215950" y="368325"/>
                  </a:lnTo>
                  <a:lnTo>
                    <a:pt x="212217" y="360667"/>
                  </a:lnTo>
                  <a:lnTo>
                    <a:pt x="206692" y="356362"/>
                  </a:lnTo>
                  <a:lnTo>
                    <a:pt x="199948" y="355028"/>
                  </a:lnTo>
                  <a:lnTo>
                    <a:pt x="116255" y="355041"/>
                  </a:lnTo>
                  <a:lnTo>
                    <a:pt x="109524" y="356387"/>
                  </a:lnTo>
                  <a:lnTo>
                    <a:pt x="104000" y="360680"/>
                  </a:lnTo>
                  <a:lnTo>
                    <a:pt x="100266" y="368325"/>
                  </a:lnTo>
                  <a:lnTo>
                    <a:pt x="98894" y="379717"/>
                  </a:lnTo>
                  <a:lnTo>
                    <a:pt x="99110" y="1468424"/>
                  </a:lnTo>
                  <a:lnTo>
                    <a:pt x="97751" y="1481035"/>
                  </a:lnTo>
                  <a:lnTo>
                    <a:pt x="94030" y="1491361"/>
                  </a:lnTo>
                  <a:lnTo>
                    <a:pt x="88519" y="1498346"/>
                  </a:lnTo>
                  <a:lnTo>
                    <a:pt x="81775" y="1500911"/>
                  </a:lnTo>
                  <a:lnTo>
                    <a:pt x="825" y="1500936"/>
                  </a:lnTo>
                  <a:lnTo>
                    <a:pt x="0" y="1507464"/>
                  </a:lnTo>
                  <a:lnTo>
                    <a:pt x="142824" y="1641233"/>
                  </a:lnTo>
                  <a:lnTo>
                    <a:pt x="150075" y="1645716"/>
                  </a:lnTo>
                  <a:lnTo>
                    <a:pt x="158356" y="1647215"/>
                  </a:lnTo>
                  <a:lnTo>
                    <a:pt x="166624" y="1645704"/>
                  </a:lnTo>
                  <a:lnTo>
                    <a:pt x="173863" y="1641208"/>
                  </a:lnTo>
                  <a:lnTo>
                    <a:pt x="316661" y="1507439"/>
                  </a:lnTo>
                  <a:close/>
                </a:path>
                <a:path w="505460" h="1647825">
                  <a:moveTo>
                    <a:pt x="505358" y="139750"/>
                  </a:moveTo>
                  <a:lnTo>
                    <a:pt x="362546" y="6007"/>
                  </a:lnTo>
                  <a:lnTo>
                    <a:pt x="355282" y="1498"/>
                  </a:lnTo>
                  <a:lnTo>
                    <a:pt x="347014" y="0"/>
                  </a:lnTo>
                  <a:lnTo>
                    <a:pt x="338734" y="1511"/>
                  </a:lnTo>
                  <a:lnTo>
                    <a:pt x="331482" y="6007"/>
                  </a:lnTo>
                  <a:lnTo>
                    <a:pt x="188683" y="139776"/>
                  </a:lnTo>
                  <a:lnTo>
                    <a:pt x="189509" y="146316"/>
                  </a:lnTo>
                  <a:lnTo>
                    <a:pt x="270446" y="146316"/>
                  </a:lnTo>
                  <a:lnTo>
                    <a:pt x="277202" y="148882"/>
                  </a:lnTo>
                  <a:lnTo>
                    <a:pt x="282727" y="155867"/>
                  </a:lnTo>
                  <a:lnTo>
                    <a:pt x="286461" y="166192"/>
                  </a:lnTo>
                  <a:lnTo>
                    <a:pt x="287832" y="178816"/>
                  </a:lnTo>
                  <a:lnTo>
                    <a:pt x="288048" y="1222921"/>
                  </a:lnTo>
                  <a:lnTo>
                    <a:pt x="289420" y="1234313"/>
                  </a:lnTo>
                  <a:lnTo>
                    <a:pt x="293154" y="1241958"/>
                  </a:lnTo>
                  <a:lnTo>
                    <a:pt x="298678" y="1246263"/>
                  </a:lnTo>
                  <a:lnTo>
                    <a:pt x="305422" y="1247609"/>
                  </a:lnTo>
                  <a:lnTo>
                    <a:pt x="389115" y="1247584"/>
                  </a:lnTo>
                  <a:lnTo>
                    <a:pt x="395846" y="1246251"/>
                  </a:lnTo>
                  <a:lnTo>
                    <a:pt x="401370" y="1241958"/>
                  </a:lnTo>
                  <a:lnTo>
                    <a:pt x="405104" y="1234313"/>
                  </a:lnTo>
                  <a:lnTo>
                    <a:pt x="406476" y="1222908"/>
                  </a:lnTo>
                  <a:lnTo>
                    <a:pt x="406247" y="178816"/>
                  </a:lnTo>
                  <a:lnTo>
                    <a:pt x="407606" y="166192"/>
                  </a:lnTo>
                  <a:lnTo>
                    <a:pt x="411327" y="155854"/>
                  </a:lnTo>
                  <a:lnTo>
                    <a:pt x="416852" y="148856"/>
                  </a:lnTo>
                  <a:lnTo>
                    <a:pt x="423595" y="146278"/>
                  </a:lnTo>
                  <a:lnTo>
                    <a:pt x="504545" y="146265"/>
                  </a:lnTo>
                  <a:lnTo>
                    <a:pt x="505358" y="13975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 descr=""/>
          <p:cNvGrpSpPr/>
          <p:nvPr/>
        </p:nvGrpSpPr>
        <p:grpSpPr>
          <a:xfrm>
            <a:off x="6563305" y="4440773"/>
            <a:ext cx="1612265" cy="1611630"/>
            <a:chOff x="6563305" y="4440773"/>
            <a:chExt cx="1612265" cy="1611630"/>
          </a:xfrm>
        </p:grpSpPr>
        <p:sp>
          <p:nvSpPr>
            <p:cNvPr id="46" name="object 46" descr=""/>
            <p:cNvSpPr/>
            <p:nvPr/>
          </p:nvSpPr>
          <p:spPr>
            <a:xfrm>
              <a:off x="6563305" y="4440773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5" h="1611629">
                  <a:moveTo>
                    <a:pt x="805879" y="0"/>
                  </a:moveTo>
                  <a:lnTo>
                    <a:pt x="758528" y="1367"/>
                  </a:lnTo>
                  <a:lnTo>
                    <a:pt x="711898" y="5420"/>
                  </a:lnTo>
                  <a:lnTo>
                    <a:pt x="666064" y="12083"/>
                  </a:lnTo>
                  <a:lnTo>
                    <a:pt x="621101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8" y="63319"/>
                  </a:lnTo>
                  <a:lnTo>
                    <a:pt x="451477" y="81896"/>
                  </a:lnTo>
                  <a:lnTo>
                    <a:pt x="412006" y="102630"/>
                  </a:lnTo>
                  <a:lnTo>
                    <a:pt x="373860" y="125444"/>
                  </a:lnTo>
                  <a:lnTo>
                    <a:pt x="337115" y="150263"/>
                  </a:lnTo>
                  <a:lnTo>
                    <a:pt x="301846" y="177012"/>
                  </a:lnTo>
                  <a:lnTo>
                    <a:pt x="268129" y="205615"/>
                  </a:lnTo>
                  <a:lnTo>
                    <a:pt x="236039" y="235997"/>
                  </a:lnTo>
                  <a:lnTo>
                    <a:pt x="205652" y="268081"/>
                  </a:lnTo>
                  <a:lnTo>
                    <a:pt x="177045" y="301793"/>
                  </a:lnTo>
                  <a:lnTo>
                    <a:pt x="150291" y="337056"/>
                  </a:lnTo>
                  <a:lnTo>
                    <a:pt x="125467" y="373795"/>
                  </a:lnTo>
                  <a:lnTo>
                    <a:pt x="102649" y="411935"/>
                  </a:lnTo>
                  <a:lnTo>
                    <a:pt x="81911" y="451401"/>
                  </a:lnTo>
                  <a:lnTo>
                    <a:pt x="63331" y="492115"/>
                  </a:lnTo>
                  <a:lnTo>
                    <a:pt x="46982" y="534004"/>
                  </a:lnTo>
                  <a:lnTo>
                    <a:pt x="32941" y="576990"/>
                  </a:lnTo>
                  <a:lnTo>
                    <a:pt x="21284" y="621000"/>
                  </a:lnTo>
                  <a:lnTo>
                    <a:pt x="12085" y="665957"/>
                  </a:lnTo>
                  <a:lnTo>
                    <a:pt x="5421" y="711785"/>
                  </a:lnTo>
                  <a:lnTo>
                    <a:pt x="1368" y="758410"/>
                  </a:lnTo>
                  <a:lnTo>
                    <a:pt x="0" y="805755"/>
                  </a:lnTo>
                  <a:lnTo>
                    <a:pt x="1368" y="853100"/>
                  </a:lnTo>
                  <a:lnTo>
                    <a:pt x="5421" y="899724"/>
                  </a:lnTo>
                  <a:lnTo>
                    <a:pt x="12085" y="945552"/>
                  </a:lnTo>
                  <a:lnTo>
                    <a:pt x="21284" y="990509"/>
                  </a:lnTo>
                  <a:lnTo>
                    <a:pt x="32941" y="1034519"/>
                  </a:lnTo>
                  <a:lnTo>
                    <a:pt x="46982" y="1077505"/>
                  </a:lnTo>
                  <a:lnTo>
                    <a:pt x="63331" y="1119394"/>
                  </a:lnTo>
                  <a:lnTo>
                    <a:pt x="81911" y="1160108"/>
                  </a:lnTo>
                  <a:lnTo>
                    <a:pt x="102649" y="1199573"/>
                  </a:lnTo>
                  <a:lnTo>
                    <a:pt x="125467" y="1237713"/>
                  </a:lnTo>
                  <a:lnTo>
                    <a:pt x="150291" y="1274453"/>
                  </a:lnTo>
                  <a:lnTo>
                    <a:pt x="177045" y="1309716"/>
                  </a:lnTo>
                  <a:lnTo>
                    <a:pt x="205652" y="1343427"/>
                  </a:lnTo>
                  <a:lnTo>
                    <a:pt x="236039" y="1375512"/>
                  </a:lnTo>
                  <a:lnTo>
                    <a:pt x="268129" y="1405893"/>
                  </a:lnTo>
                  <a:lnTo>
                    <a:pt x="301846" y="1434496"/>
                  </a:lnTo>
                  <a:lnTo>
                    <a:pt x="337115" y="1461245"/>
                  </a:lnTo>
                  <a:lnTo>
                    <a:pt x="373860" y="1486064"/>
                  </a:lnTo>
                  <a:lnTo>
                    <a:pt x="412006" y="1508879"/>
                  </a:lnTo>
                  <a:lnTo>
                    <a:pt x="451477" y="1529612"/>
                  </a:lnTo>
                  <a:lnTo>
                    <a:pt x="492198" y="1548190"/>
                  </a:lnTo>
                  <a:lnTo>
                    <a:pt x="534092" y="1564535"/>
                  </a:lnTo>
                  <a:lnTo>
                    <a:pt x="577085" y="1578573"/>
                  </a:lnTo>
                  <a:lnTo>
                    <a:pt x="621101" y="1590229"/>
                  </a:lnTo>
                  <a:lnTo>
                    <a:pt x="666064" y="1599425"/>
                  </a:lnTo>
                  <a:lnTo>
                    <a:pt x="711898" y="1606088"/>
                  </a:lnTo>
                  <a:lnTo>
                    <a:pt x="758528" y="1610141"/>
                  </a:lnTo>
                  <a:lnTo>
                    <a:pt x="805879" y="1611509"/>
                  </a:lnTo>
                  <a:lnTo>
                    <a:pt x="853230" y="1610141"/>
                  </a:lnTo>
                  <a:lnTo>
                    <a:pt x="899861" y="1606088"/>
                  </a:lnTo>
                  <a:lnTo>
                    <a:pt x="945695" y="1599425"/>
                  </a:lnTo>
                  <a:lnTo>
                    <a:pt x="990658" y="1590229"/>
                  </a:lnTo>
                  <a:lnTo>
                    <a:pt x="1034674" y="1578573"/>
                  </a:lnTo>
                  <a:lnTo>
                    <a:pt x="1077667" y="1564535"/>
                  </a:lnTo>
                  <a:lnTo>
                    <a:pt x="1119561" y="1548190"/>
                  </a:lnTo>
                  <a:lnTo>
                    <a:pt x="1160282" y="1529612"/>
                  </a:lnTo>
                  <a:lnTo>
                    <a:pt x="1199753" y="1508879"/>
                  </a:lnTo>
                  <a:lnTo>
                    <a:pt x="1237899" y="1486064"/>
                  </a:lnTo>
                  <a:lnTo>
                    <a:pt x="1274644" y="1461245"/>
                  </a:lnTo>
                  <a:lnTo>
                    <a:pt x="1309913" y="1434496"/>
                  </a:lnTo>
                  <a:lnTo>
                    <a:pt x="1343630" y="1405893"/>
                  </a:lnTo>
                  <a:lnTo>
                    <a:pt x="1375720" y="1375512"/>
                  </a:lnTo>
                  <a:lnTo>
                    <a:pt x="1406107" y="1343427"/>
                  </a:lnTo>
                  <a:lnTo>
                    <a:pt x="1434714" y="1309716"/>
                  </a:lnTo>
                  <a:lnTo>
                    <a:pt x="1461468" y="1274453"/>
                  </a:lnTo>
                  <a:lnTo>
                    <a:pt x="1486292" y="1237713"/>
                  </a:lnTo>
                  <a:lnTo>
                    <a:pt x="1509110" y="1199573"/>
                  </a:lnTo>
                  <a:lnTo>
                    <a:pt x="1529847" y="1160108"/>
                  </a:lnTo>
                  <a:lnTo>
                    <a:pt x="1548428" y="1119394"/>
                  </a:lnTo>
                  <a:lnTo>
                    <a:pt x="1564777" y="1077505"/>
                  </a:lnTo>
                  <a:lnTo>
                    <a:pt x="1578817" y="1034519"/>
                  </a:lnTo>
                  <a:lnTo>
                    <a:pt x="1590475" y="990509"/>
                  </a:lnTo>
                  <a:lnTo>
                    <a:pt x="1599673" y="945552"/>
                  </a:lnTo>
                  <a:lnTo>
                    <a:pt x="1606337" y="899724"/>
                  </a:lnTo>
                  <a:lnTo>
                    <a:pt x="1610391" y="853100"/>
                  </a:lnTo>
                  <a:lnTo>
                    <a:pt x="1611759" y="805755"/>
                  </a:lnTo>
                  <a:lnTo>
                    <a:pt x="1610391" y="758410"/>
                  </a:lnTo>
                  <a:lnTo>
                    <a:pt x="1606337" y="711785"/>
                  </a:lnTo>
                  <a:lnTo>
                    <a:pt x="1599673" y="665957"/>
                  </a:lnTo>
                  <a:lnTo>
                    <a:pt x="1590475" y="621000"/>
                  </a:lnTo>
                  <a:lnTo>
                    <a:pt x="1578817" y="576990"/>
                  </a:lnTo>
                  <a:lnTo>
                    <a:pt x="1564777" y="534004"/>
                  </a:lnTo>
                  <a:lnTo>
                    <a:pt x="1548428" y="492115"/>
                  </a:lnTo>
                  <a:lnTo>
                    <a:pt x="1529847" y="451401"/>
                  </a:lnTo>
                  <a:lnTo>
                    <a:pt x="1509110" y="411935"/>
                  </a:lnTo>
                  <a:lnTo>
                    <a:pt x="1486292" y="373795"/>
                  </a:lnTo>
                  <a:lnTo>
                    <a:pt x="1461468" y="337056"/>
                  </a:lnTo>
                  <a:lnTo>
                    <a:pt x="1434714" y="301793"/>
                  </a:lnTo>
                  <a:lnTo>
                    <a:pt x="1406107" y="268081"/>
                  </a:lnTo>
                  <a:lnTo>
                    <a:pt x="1375720" y="235997"/>
                  </a:lnTo>
                  <a:lnTo>
                    <a:pt x="1343630" y="205615"/>
                  </a:lnTo>
                  <a:lnTo>
                    <a:pt x="1309913" y="177012"/>
                  </a:lnTo>
                  <a:lnTo>
                    <a:pt x="1274644" y="150263"/>
                  </a:lnTo>
                  <a:lnTo>
                    <a:pt x="1237899" y="125444"/>
                  </a:lnTo>
                  <a:lnTo>
                    <a:pt x="1199753" y="102630"/>
                  </a:lnTo>
                  <a:lnTo>
                    <a:pt x="1160282" y="81896"/>
                  </a:lnTo>
                  <a:lnTo>
                    <a:pt x="1119561" y="63319"/>
                  </a:lnTo>
                  <a:lnTo>
                    <a:pt x="1077667" y="46973"/>
                  </a:lnTo>
                  <a:lnTo>
                    <a:pt x="1034674" y="32935"/>
                  </a:lnTo>
                  <a:lnTo>
                    <a:pt x="990658" y="21280"/>
                  </a:lnTo>
                  <a:lnTo>
                    <a:pt x="945695" y="12083"/>
                  </a:lnTo>
                  <a:lnTo>
                    <a:pt x="899861" y="5420"/>
                  </a:lnTo>
                  <a:lnTo>
                    <a:pt x="853230" y="1367"/>
                  </a:lnTo>
                  <a:lnTo>
                    <a:pt x="80587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791694" y="4848072"/>
              <a:ext cx="1108710" cy="815975"/>
            </a:xfrm>
            <a:custGeom>
              <a:avLst/>
              <a:gdLst/>
              <a:ahLst/>
              <a:cxnLst/>
              <a:rect l="l" t="t" r="r" b="b"/>
              <a:pathLst>
                <a:path w="1108709" h="815975">
                  <a:moveTo>
                    <a:pt x="1077857" y="0"/>
                  </a:moveTo>
                  <a:lnTo>
                    <a:pt x="30378" y="0"/>
                  </a:lnTo>
                  <a:lnTo>
                    <a:pt x="18543" y="2383"/>
                  </a:lnTo>
                  <a:lnTo>
                    <a:pt x="8888" y="8883"/>
                  </a:lnTo>
                  <a:lnTo>
                    <a:pt x="2384" y="18528"/>
                  </a:lnTo>
                  <a:lnTo>
                    <a:pt x="0" y="30344"/>
                  </a:lnTo>
                  <a:lnTo>
                    <a:pt x="0" y="785465"/>
                  </a:lnTo>
                  <a:lnTo>
                    <a:pt x="2384" y="797298"/>
                  </a:lnTo>
                  <a:lnTo>
                    <a:pt x="8888" y="806951"/>
                  </a:lnTo>
                  <a:lnTo>
                    <a:pt x="18543" y="813455"/>
                  </a:lnTo>
                  <a:lnTo>
                    <a:pt x="30378" y="815839"/>
                  </a:lnTo>
                  <a:lnTo>
                    <a:pt x="1077857" y="815839"/>
                  </a:lnTo>
                  <a:lnTo>
                    <a:pt x="1089675" y="813455"/>
                  </a:lnTo>
                  <a:lnTo>
                    <a:pt x="1099321" y="806951"/>
                  </a:lnTo>
                  <a:lnTo>
                    <a:pt x="1105823" y="797298"/>
                  </a:lnTo>
                  <a:lnTo>
                    <a:pt x="1108207" y="785465"/>
                  </a:lnTo>
                  <a:lnTo>
                    <a:pt x="1108207" y="30344"/>
                  </a:lnTo>
                  <a:lnTo>
                    <a:pt x="1105823" y="18528"/>
                  </a:lnTo>
                  <a:lnTo>
                    <a:pt x="1099321" y="8883"/>
                  </a:lnTo>
                  <a:lnTo>
                    <a:pt x="1089675" y="2383"/>
                  </a:lnTo>
                  <a:lnTo>
                    <a:pt x="1077857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834578" y="4891210"/>
              <a:ext cx="1014730" cy="726440"/>
            </a:xfrm>
            <a:custGeom>
              <a:avLst/>
              <a:gdLst/>
              <a:ahLst/>
              <a:cxnLst/>
              <a:rect l="l" t="t" r="r" b="b"/>
              <a:pathLst>
                <a:path w="1014729" h="726439">
                  <a:moveTo>
                    <a:pt x="984228" y="0"/>
                  </a:moveTo>
                  <a:lnTo>
                    <a:pt x="30378" y="0"/>
                  </a:lnTo>
                  <a:lnTo>
                    <a:pt x="18543" y="2385"/>
                  </a:lnTo>
                  <a:lnTo>
                    <a:pt x="8888" y="8891"/>
                  </a:lnTo>
                  <a:lnTo>
                    <a:pt x="2384" y="18540"/>
                  </a:lnTo>
                  <a:lnTo>
                    <a:pt x="0" y="30358"/>
                  </a:lnTo>
                  <a:lnTo>
                    <a:pt x="0" y="695651"/>
                  </a:lnTo>
                  <a:lnTo>
                    <a:pt x="2384" y="707483"/>
                  </a:lnTo>
                  <a:lnTo>
                    <a:pt x="8888" y="717137"/>
                  </a:lnTo>
                  <a:lnTo>
                    <a:pt x="18543" y="723641"/>
                  </a:lnTo>
                  <a:lnTo>
                    <a:pt x="30378" y="726024"/>
                  </a:lnTo>
                  <a:lnTo>
                    <a:pt x="984228" y="726024"/>
                  </a:lnTo>
                  <a:lnTo>
                    <a:pt x="996060" y="723641"/>
                  </a:lnTo>
                  <a:lnTo>
                    <a:pt x="1005710" y="717137"/>
                  </a:lnTo>
                  <a:lnTo>
                    <a:pt x="1012209" y="707483"/>
                  </a:lnTo>
                  <a:lnTo>
                    <a:pt x="1014591" y="695651"/>
                  </a:lnTo>
                  <a:lnTo>
                    <a:pt x="1014591" y="30328"/>
                  </a:lnTo>
                  <a:lnTo>
                    <a:pt x="1012209" y="18515"/>
                  </a:lnTo>
                  <a:lnTo>
                    <a:pt x="1005710" y="8876"/>
                  </a:lnTo>
                  <a:lnTo>
                    <a:pt x="996060" y="2380"/>
                  </a:lnTo>
                  <a:lnTo>
                    <a:pt x="984228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857581" y="4924272"/>
              <a:ext cx="967740" cy="651510"/>
            </a:xfrm>
            <a:custGeom>
              <a:avLst/>
              <a:gdLst/>
              <a:ahLst/>
              <a:cxnLst/>
              <a:rect l="l" t="t" r="r" b="b"/>
              <a:pathLst>
                <a:path w="967740" h="651510">
                  <a:moveTo>
                    <a:pt x="964488" y="87541"/>
                  </a:moveTo>
                  <a:lnTo>
                    <a:pt x="958062" y="81114"/>
                  </a:lnTo>
                  <a:lnTo>
                    <a:pt x="328142" y="81114"/>
                  </a:lnTo>
                  <a:lnTo>
                    <a:pt x="321741" y="87541"/>
                  </a:lnTo>
                  <a:lnTo>
                    <a:pt x="321741" y="644956"/>
                  </a:lnTo>
                  <a:lnTo>
                    <a:pt x="328142" y="651370"/>
                  </a:lnTo>
                  <a:lnTo>
                    <a:pt x="958062" y="651370"/>
                  </a:lnTo>
                  <a:lnTo>
                    <a:pt x="964488" y="644956"/>
                  </a:lnTo>
                  <a:lnTo>
                    <a:pt x="964488" y="637044"/>
                  </a:lnTo>
                  <a:lnTo>
                    <a:pt x="964488" y="87541"/>
                  </a:lnTo>
                  <a:close/>
                </a:path>
                <a:path w="967740" h="651510">
                  <a:moveTo>
                    <a:pt x="967168" y="6400"/>
                  </a:moveTo>
                  <a:lnTo>
                    <a:pt x="960767" y="0"/>
                  </a:lnTo>
                  <a:lnTo>
                    <a:pt x="6388" y="0"/>
                  </a:lnTo>
                  <a:lnTo>
                    <a:pt x="0" y="6400"/>
                  </a:lnTo>
                  <a:lnTo>
                    <a:pt x="0" y="38328"/>
                  </a:lnTo>
                  <a:lnTo>
                    <a:pt x="6388" y="44729"/>
                  </a:lnTo>
                  <a:lnTo>
                    <a:pt x="960767" y="44729"/>
                  </a:lnTo>
                  <a:lnTo>
                    <a:pt x="967168" y="38328"/>
                  </a:lnTo>
                  <a:lnTo>
                    <a:pt x="967168" y="30429"/>
                  </a:lnTo>
                  <a:lnTo>
                    <a:pt x="967168" y="640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220316" y="5216598"/>
              <a:ext cx="325120" cy="325120"/>
            </a:xfrm>
            <a:custGeom>
              <a:avLst/>
              <a:gdLst/>
              <a:ahLst/>
              <a:cxnLst/>
              <a:rect l="l" t="t" r="r" b="b"/>
              <a:pathLst>
                <a:path w="325120" h="325120">
                  <a:moveTo>
                    <a:pt x="204738" y="267985"/>
                  </a:moveTo>
                  <a:lnTo>
                    <a:pt x="120168" y="267985"/>
                  </a:lnTo>
                  <a:lnTo>
                    <a:pt x="127626" y="274402"/>
                  </a:lnTo>
                  <a:lnTo>
                    <a:pt x="128934" y="282596"/>
                  </a:lnTo>
                  <a:lnTo>
                    <a:pt x="139465" y="323103"/>
                  </a:lnTo>
                  <a:lnTo>
                    <a:pt x="157381" y="324797"/>
                  </a:lnTo>
                  <a:lnTo>
                    <a:pt x="167541" y="324797"/>
                  </a:lnTo>
                  <a:lnTo>
                    <a:pt x="195958" y="282868"/>
                  </a:lnTo>
                  <a:lnTo>
                    <a:pt x="197652" y="274402"/>
                  </a:lnTo>
                  <a:lnTo>
                    <a:pt x="204738" y="267985"/>
                  </a:lnTo>
                  <a:close/>
                </a:path>
                <a:path w="325120" h="325120">
                  <a:moveTo>
                    <a:pt x="73495" y="32215"/>
                  </a:moveTo>
                  <a:lnTo>
                    <a:pt x="37293" y="59277"/>
                  </a:lnTo>
                  <a:lnTo>
                    <a:pt x="32227" y="65025"/>
                  </a:lnTo>
                  <a:lnTo>
                    <a:pt x="32227" y="73491"/>
                  </a:lnTo>
                  <a:lnTo>
                    <a:pt x="36952" y="79224"/>
                  </a:lnTo>
                  <a:lnTo>
                    <a:pt x="53203" y="100537"/>
                  </a:lnTo>
                  <a:lnTo>
                    <a:pt x="55565" y="103582"/>
                  </a:lnTo>
                  <a:lnTo>
                    <a:pt x="56916" y="107310"/>
                  </a:lnTo>
                  <a:lnTo>
                    <a:pt x="56916" y="120157"/>
                  </a:lnTo>
                  <a:lnTo>
                    <a:pt x="50157" y="127598"/>
                  </a:lnTo>
                  <a:lnTo>
                    <a:pt x="41364" y="128965"/>
                  </a:lnTo>
                  <a:lnTo>
                    <a:pt x="7539" y="133346"/>
                  </a:lnTo>
                  <a:lnTo>
                    <a:pt x="1418" y="139436"/>
                  </a:lnTo>
                  <a:lnTo>
                    <a:pt x="780" y="146878"/>
                  </a:lnTo>
                  <a:lnTo>
                    <a:pt x="208" y="154553"/>
                  </a:lnTo>
                  <a:lnTo>
                    <a:pt x="0" y="162565"/>
                  </a:lnTo>
                  <a:lnTo>
                    <a:pt x="190" y="170149"/>
                  </a:lnTo>
                  <a:lnTo>
                    <a:pt x="41364" y="195920"/>
                  </a:lnTo>
                  <a:lnTo>
                    <a:pt x="50157" y="196945"/>
                  </a:lnTo>
                  <a:lnTo>
                    <a:pt x="56916" y="204386"/>
                  </a:lnTo>
                  <a:lnTo>
                    <a:pt x="56916" y="217576"/>
                  </a:lnTo>
                  <a:lnTo>
                    <a:pt x="55565" y="221288"/>
                  </a:lnTo>
                  <a:lnTo>
                    <a:pt x="53203" y="224349"/>
                  </a:lnTo>
                  <a:lnTo>
                    <a:pt x="36952" y="245662"/>
                  </a:lnTo>
                  <a:lnTo>
                    <a:pt x="32227" y="251410"/>
                  </a:lnTo>
                  <a:lnTo>
                    <a:pt x="32569" y="259861"/>
                  </a:lnTo>
                  <a:lnTo>
                    <a:pt x="37293" y="265609"/>
                  </a:lnTo>
                  <a:lnTo>
                    <a:pt x="65711" y="291319"/>
                  </a:lnTo>
                  <a:lnTo>
                    <a:pt x="72825" y="291319"/>
                  </a:lnTo>
                  <a:lnTo>
                    <a:pt x="76540" y="290294"/>
                  </a:lnTo>
                  <a:lnTo>
                    <a:pt x="79258" y="287933"/>
                  </a:lnTo>
                  <a:lnTo>
                    <a:pt x="100560" y="271357"/>
                  </a:lnTo>
                  <a:lnTo>
                    <a:pt x="103605" y="269322"/>
                  </a:lnTo>
                  <a:lnTo>
                    <a:pt x="107334" y="267985"/>
                  </a:lnTo>
                  <a:lnTo>
                    <a:pt x="285644" y="267985"/>
                  </a:lnTo>
                  <a:lnTo>
                    <a:pt x="287643" y="265609"/>
                  </a:lnTo>
                  <a:lnTo>
                    <a:pt x="292367" y="259861"/>
                  </a:lnTo>
                  <a:lnTo>
                    <a:pt x="292723" y="251410"/>
                  </a:lnTo>
                  <a:lnTo>
                    <a:pt x="287970" y="245662"/>
                  </a:lnTo>
                  <a:lnTo>
                    <a:pt x="277361" y="231825"/>
                  </a:lnTo>
                  <a:lnTo>
                    <a:pt x="272898" y="225910"/>
                  </a:lnTo>
                  <a:lnTo>
                    <a:pt x="271065" y="223324"/>
                  </a:lnTo>
                  <a:lnTo>
                    <a:pt x="269030" y="220620"/>
                  </a:lnTo>
                  <a:lnTo>
                    <a:pt x="268121" y="217576"/>
                  </a:lnTo>
                  <a:lnTo>
                    <a:pt x="162461" y="217576"/>
                  </a:lnTo>
                  <a:lnTo>
                    <a:pt x="141000" y="213243"/>
                  </a:lnTo>
                  <a:lnTo>
                    <a:pt x="123477" y="201428"/>
                  </a:lnTo>
                  <a:lnTo>
                    <a:pt x="111665" y="183903"/>
                  </a:lnTo>
                  <a:lnTo>
                    <a:pt x="107359" y="162565"/>
                  </a:lnTo>
                  <a:lnTo>
                    <a:pt x="108889" y="154737"/>
                  </a:lnTo>
                  <a:lnTo>
                    <a:pt x="111665" y="140983"/>
                  </a:lnTo>
                  <a:lnTo>
                    <a:pt x="123477" y="123458"/>
                  </a:lnTo>
                  <a:lnTo>
                    <a:pt x="141000" y="111643"/>
                  </a:lnTo>
                  <a:lnTo>
                    <a:pt x="162461" y="107310"/>
                  </a:lnTo>
                  <a:lnTo>
                    <a:pt x="268121" y="107310"/>
                  </a:lnTo>
                  <a:lnTo>
                    <a:pt x="269030" y="104266"/>
                  </a:lnTo>
                  <a:lnTo>
                    <a:pt x="271065" y="101562"/>
                  </a:lnTo>
                  <a:lnTo>
                    <a:pt x="273706" y="97927"/>
                  </a:lnTo>
                  <a:lnTo>
                    <a:pt x="279517" y="90265"/>
                  </a:lnTo>
                  <a:lnTo>
                    <a:pt x="287970" y="79224"/>
                  </a:lnTo>
                  <a:lnTo>
                    <a:pt x="292723" y="73491"/>
                  </a:lnTo>
                  <a:lnTo>
                    <a:pt x="292367" y="65025"/>
                  </a:lnTo>
                  <a:lnTo>
                    <a:pt x="287643" y="59277"/>
                  </a:lnTo>
                  <a:lnTo>
                    <a:pt x="285642" y="56900"/>
                  </a:lnTo>
                  <a:lnTo>
                    <a:pt x="107334" y="56900"/>
                  </a:lnTo>
                  <a:lnTo>
                    <a:pt x="103605" y="55548"/>
                  </a:lnTo>
                  <a:lnTo>
                    <a:pt x="100560" y="53514"/>
                  </a:lnTo>
                  <a:lnTo>
                    <a:pt x="79258" y="36953"/>
                  </a:lnTo>
                  <a:lnTo>
                    <a:pt x="73495" y="32215"/>
                  </a:lnTo>
                  <a:close/>
                </a:path>
                <a:path w="325120" h="325120">
                  <a:moveTo>
                    <a:pt x="285644" y="267985"/>
                  </a:moveTo>
                  <a:lnTo>
                    <a:pt x="217290" y="267985"/>
                  </a:lnTo>
                  <a:lnTo>
                    <a:pt x="221004" y="268996"/>
                  </a:lnTo>
                  <a:lnTo>
                    <a:pt x="223708" y="271031"/>
                  </a:lnTo>
                  <a:lnTo>
                    <a:pt x="245708" y="287933"/>
                  </a:lnTo>
                  <a:lnTo>
                    <a:pt x="248366" y="290294"/>
                  </a:lnTo>
                  <a:lnTo>
                    <a:pt x="252110" y="291319"/>
                  </a:lnTo>
                  <a:lnTo>
                    <a:pt x="259226" y="291319"/>
                  </a:lnTo>
                  <a:lnTo>
                    <a:pt x="262598" y="290294"/>
                  </a:lnTo>
                  <a:lnTo>
                    <a:pt x="265643" y="287605"/>
                  </a:lnTo>
                  <a:lnTo>
                    <a:pt x="271598" y="282596"/>
                  </a:lnTo>
                  <a:lnTo>
                    <a:pt x="277272" y="277237"/>
                  </a:lnTo>
                  <a:lnTo>
                    <a:pt x="282633" y="271563"/>
                  </a:lnTo>
                  <a:lnTo>
                    <a:pt x="285644" y="267985"/>
                  </a:lnTo>
                  <a:close/>
                </a:path>
                <a:path w="325120" h="325120">
                  <a:moveTo>
                    <a:pt x="268121" y="107310"/>
                  </a:moveTo>
                  <a:lnTo>
                    <a:pt x="162461" y="107310"/>
                  </a:lnTo>
                  <a:lnTo>
                    <a:pt x="183923" y="111643"/>
                  </a:lnTo>
                  <a:lnTo>
                    <a:pt x="201451" y="123458"/>
                  </a:lnTo>
                  <a:lnTo>
                    <a:pt x="213268" y="140983"/>
                  </a:lnTo>
                  <a:lnTo>
                    <a:pt x="216008" y="154553"/>
                  </a:lnTo>
                  <a:lnTo>
                    <a:pt x="217577" y="162565"/>
                  </a:lnTo>
                  <a:lnTo>
                    <a:pt x="213268" y="183903"/>
                  </a:lnTo>
                  <a:lnTo>
                    <a:pt x="201451" y="201428"/>
                  </a:lnTo>
                  <a:lnTo>
                    <a:pt x="183923" y="213243"/>
                  </a:lnTo>
                  <a:lnTo>
                    <a:pt x="162461" y="217576"/>
                  </a:lnTo>
                  <a:lnTo>
                    <a:pt x="268121" y="217576"/>
                  </a:lnTo>
                  <a:lnTo>
                    <a:pt x="268019" y="205069"/>
                  </a:lnTo>
                  <a:lnTo>
                    <a:pt x="274110" y="197628"/>
                  </a:lnTo>
                  <a:lnTo>
                    <a:pt x="282220" y="195920"/>
                  </a:lnTo>
                  <a:lnTo>
                    <a:pt x="309955" y="192534"/>
                  </a:lnTo>
                  <a:lnTo>
                    <a:pt x="317397" y="191525"/>
                  </a:lnTo>
                  <a:lnTo>
                    <a:pt x="323161" y="185435"/>
                  </a:lnTo>
                  <a:lnTo>
                    <a:pt x="324186" y="178008"/>
                  </a:lnTo>
                  <a:lnTo>
                    <a:pt x="324733" y="170333"/>
                  </a:lnTo>
                  <a:lnTo>
                    <a:pt x="324926" y="162565"/>
                  </a:lnTo>
                  <a:lnTo>
                    <a:pt x="324750" y="154737"/>
                  </a:lnTo>
                  <a:lnTo>
                    <a:pt x="282220" y="128965"/>
                  </a:lnTo>
                  <a:lnTo>
                    <a:pt x="274110" y="126916"/>
                  </a:lnTo>
                  <a:lnTo>
                    <a:pt x="268019" y="119815"/>
                  </a:lnTo>
                  <a:lnTo>
                    <a:pt x="268121" y="107310"/>
                  </a:lnTo>
                  <a:close/>
                </a:path>
                <a:path w="325120" h="325120">
                  <a:moveTo>
                    <a:pt x="162344" y="0"/>
                  </a:moveTo>
                  <a:lnTo>
                    <a:pt x="128977" y="42018"/>
                  </a:lnTo>
                  <a:lnTo>
                    <a:pt x="127626" y="50468"/>
                  </a:lnTo>
                  <a:lnTo>
                    <a:pt x="120168" y="56900"/>
                  </a:lnTo>
                  <a:lnTo>
                    <a:pt x="204738" y="56900"/>
                  </a:lnTo>
                  <a:lnTo>
                    <a:pt x="197652" y="50468"/>
                  </a:lnTo>
                  <a:lnTo>
                    <a:pt x="196014" y="42296"/>
                  </a:lnTo>
                  <a:lnTo>
                    <a:pt x="195958" y="42018"/>
                  </a:lnTo>
                  <a:lnTo>
                    <a:pt x="192571" y="14957"/>
                  </a:lnTo>
                  <a:lnTo>
                    <a:pt x="191546" y="7530"/>
                  </a:lnTo>
                  <a:lnTo>
                    <a:pt x="185471" y="1782"/>
                  </a:lnTo>
                  <a:lnTo>
                    <a:pt x="178028" y="757"/>
                  </a:lnTo>
                  <a:lnTo>
                    <a:pt x="170170" y="189"/>
                  </a:lnTo>
                  <a:lnTo>
                    <a:pt x="162344" y="0"/>
                  </a:lnTo>
                  <a:close/>
                </a:path>
                <a:path w="325120" h="325120">
                  <a:moveTo>
                    <a:pt x="251427" y="32215"/>
                  </a:moveTo>
                  <a:lnTo>
                    <a:pt x="245708" y="36953"/>
                  </a:lnTo>
                  <a:lnTo>
                    <a:pt x="223708" y="53855"/>
                  </a:lnTo>
                  <a:lnTo>
                    <a:pt x="220647" y="55548"/>
                  </a:lnTo>
                  <a:lnTo>
                    <a:pt x="217290" y="56900"/>
                  </a:lnTo>
                  <a:lnTo>
                    <a:pt x="285642" y="56900"/>
                  </a:lnTo>
                  <a:lnTo>
                    <a:pt x="259894" y="32556"/>
                  </a:lnTo>
                  <a:lnTo>
                    <a:pt x="251427" y="3221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858435" y="5005387"/>
              <a:ext cx="283210" cy="570865"/>
            </a:xfrm>
            <a:custGeom>
              <a:avLst/>
              <a:gdLst/>
              <a:ahLst/>
              <a:cxnLst/>
              <a:rect l="l" t="t" r="r" b="b"/>
              <a:pathLst>
                <a:path w="283209" h="570864">
                  <a:moveTo>
                    <a:pt x="276227" y="0"/>
                  </a:moveTo>
                  <a:lnTo>
                    <a:pt x="6388" y="0"/>
                  </a:lnTo>
                  <a:lnTo>
                    <a:pt x="0" y="6416"/>
                  </a:lnTo>
                  <a:lnTo>
                    <a:pt x="0" y="563834"/>
                  </a:lnTo>
                  <a:lnTo>
                    <a:pt x="6388" y="570250"/>
                  </a:lnTo>
                  <a:lnTo>
                    <a:pt x="276227" y="570250"/>
                  </a:lnTo>
                  <a:lnTo>
                    <a:pt x="282644" y="563834"/>
                  </a:lnTo>
                  <a:lnTo>
                    <a:pt x="282644" y="555918"/>
                  </a:lnTo>
                  <a:lnTo>
                    <a:pt x="282644" y="6416"/>
                  </a:lnTo>
                  <a:lnTo>
                    <a:pt x="276227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01430" y="5118454"/>
              <a:ext cx="243145" cy="242854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50981" y="5681215"/>
              <a:ext cx="380208" cy="178230"/>
            </a:xfrm>
            <a:prstGeom prst="rect">
              <a:avLst/>
            </a:prstGeom>
          </p:spPr>
        </p:pic>
      </p:grpSp>
      <p:grpSp>
        <p:nvGrpSpPr>
          <p:cNvPr id="54" name="object 54" descr=""/>
          <p:cNvGrpSpPr/>
          <p:nvPr/>
        </p:nvGrpSpPr>
        <p:grpSpPr>
          <a:xfrm>
            <a:off x="5184132" y="7683865"/>
            <a:ext cx="1612265" cy="1611630"/>
            <a:chOff x="5184132" y="7683865"/>
            <a:chExt cx="1612265" cy="1611630"/>
          </a:xfrm>
        </p:grpSpPr>
        <p:sp>
          <p:nvSpPr>
            <p:cNvPr id="55" name="object 55" descr=""/>
            <p:cNvSpPr/>
            <p:nvPr/>
          </p:nvSpPr>
          <p:spPr>
            <a:xfrm>
              <a:off x="5184132" y="7683865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5" h="1611629">
                  <a:moveTo>
                    <a:pt x="805879" y="0"/>
                  </a:moveTo>
                  <a:lnTo>
                    <a:pt x="758528" y="1367"/>
                  </a:lnTo>
                  <a:lnTo>
                    <a:pt x="711898" y="5420"/>
                  </a:lnTo>
                  <a:lnTo>
                    <a:pt x="666064" y="12083"/>
                  </a:lnTo>
                  <a:lnTo>
                    <a:pt x="621101" y="21280"/>
                  </a:lnTo>
                  <a:lnTo>
                    <a:pt x="577085" y="32935"/>
                  </a:lnTo>
                  <a:lnTo>
                    <a:pt x="534092" y="46973"/>
                  </a:lnTo>
                  <a:lnTo>
                    <a:pt x="492198" y="63319"/>
                  </a:lnTo>
                  <a:lnTo>
                    <a:pt x="451477" y="81896"/>
                  </a:lnTo>
                  <a:lnTo>
                    <a:pt x="412006" y="102630"/>
                  </a:lnTo>
                  <a:lnTo>
                    <a:pt x="373860" y="125444"/>
                  </a:lnTo>
                  <a:lnTo>
                    <a:pt x="337115" y="150263"/>
                  </a:lnTo>
                  <a:lnTo>
                    <a:pt x="301846" y="177012"/>
                  </a:lnTo>
                  <a:lnTo>
                    <a:pt x="268129" y="205615"/>
                  </a:lnTo>
                  <a:lnTo>
                    <a:pt x="236039" y="235997"/>
                  </a:lnTo>
                  <a:lnTo>
                    <a:pt x="205652" y="268081"/>
                  </a:lnTo>
                  <a:lnTo>
                    <a:pt x="177045" y="301792"/>
                  </a:lnTo>
                  <a:lnTo>
                    <a:pt x="150291" y="337056"/>
                  </a:lnTo>
                  <a:lnTo>
                    <a:pt x="125467" y="373795"/>
                  </a:lnTo>
                  <a:lnTo>
                    <a:pt x="102649" y="411935"/>
                  </a:lnTo>
                  <a:lnTo>
                    <a:pt x="81911" y="451400"/>
                  </a:lnTo>
                  <a:lnTo>
                    <a:pt x="63331" y="492115"/>
                  </a:lnTo>
                  <a:lnTo>
                    <a:pt x="46982" y="534003"/>
                  </a:lnTo>
                  <a:lnTo>
                    <a:pt x="32941" y="576990"/>
                  </a:lnTo>
                  <a:lnTo>
                    <a:pt x="21284" y="620999"/>
                  </a:lnTo>
                  <a:lnTo>
                    <a:pt x="12085" y="665956"/>
                  </a:lnTo>
                  <a:lnTo>
                    <a:pt x="5421" y="711785"/>
                  </a:lnTo>
                  <a:lnTo>
                    <a:pt x="1368" y="758409"/>
                  </a:lnTo>
                  <a:lnTo>
                    <a:pt x="0" y="805754"/>
                  </a:lnTo>
                  <a:lnTo>
                    <a:pt x="1368" y="853099"/>
                  </a:lnTo>
                  <a:lnTo>
                    <a:pt x="5421" y="899723"/>
                  </a:lnTo>
                  <a:lnTo>
                    <a:pt x="12085" y="945552"/>
                  </a:lnTo>
                  <a:lnTo>
                    <a:pt x="21284" y="990509"/>
                  </a:lnTo>
                  <a:lnTo>
                    <a:pt x="32941" y="1034518"/>
                  </a:lnTo>
                  <a:lnTo>
                    <a:pt x="46982" y="1077505"/>
                  </a:lnTo>
                  <a:lnTo>
                    <a:pt x="63331" y="1119393"/>
                  </a:lnTo>
                  <a:lnTo>
                    <a:pt x="81911" y="1160108"/>
                  </a:lnTo>
                  <a:lnTo>
                    <a:pt x="102649" y="1199573"/>
                  </a:lnTo>
                  <a:lnTo>
                    <a:pt x="125467" y="1237713"/>
                  </a:lnTo>
                  <a:lnTo>
                    <a:pt x="150291" y="1274452"/>
                  </a:lnTo>
                  <a:lnTo>
                    <a:pt x="177045" y="1309716"/>
                  </a:lnTo>
                  <a:lnTo>
                    <a:pt x="205652" y="1343427"/>
                  </a:lnTo>
                  <a:lnTo>
                    <a:pt x="236039" y="1375511"/>
                  </a:lnTo>
                  <a:lnTo>
                    <a:pt x="268129" y="1405893"/>
                  </a:lnTo>
                  <a:lnTo>
                    <a:pt x="301846" y="1434496"/>
                  </a:lnTo>
                  <a:lnTo>
                    <a:pt x="337115" y="1461245"/>
                  </a:lnTo>
                  <a:lnTo>
                    <a:pt x="373860" y="1486064"/>
                  </a:lnTo>
                  <a:lnTo>
                    <a:pt x="412006" y="1508878"/>
                  </a:lnTo>
                  <a:lnTo>
                    <a:pt x="451477" y="1529612"/>
                  </a:lnTo>
                  <a:lnTo>
                    <a:pt x="492198" y="1548189"/>
                  </a:lnTo>
                  <a:lnTo>
                    <a:pt x="534092" y="1564535"/>
                  </a:lnTo>
                  <a:lnTo>
                    <a:pt x="577085" y="1578573"/>
                  </a:lnTo>
                  <a:lnTo>
                    <a:pt x="621101" y="1590228"/>
                  </a:lnTo>
                  <a:lnTo>
                    <a:pt x="666064" y="1599425"/>
                  </a:lnTo>
                  <a:lnTo>
                    <a:pt x="711898" y="1606088"/>
                  </a:lnTo>
                  <a:lnTo>
                    <a:pt x="758528" y="1610141"/>
                  </a:lnTo>
                  <a:lnTo>
                    <a:pt x="805879" y="1611508"/>
                  </a:lnTo>
                  <a:lnTo>
                    <a:pt x="853230" y="1610141"/>
                  </a:lnTo>
                  <a:lnTo>
                    <a:pt x="899861" y="1606088"/>
                  </a:lnTo>
                  <a:lnTo>
                    <a:pt x="945695" y="1599425"/>
                  </a:lnTo>
                  <a:lnTo>
                    <a:pt x="990658" y="1590228"/>
                  </a:lnTo>
                  <a:lnTo>
                    <a:pt x="1034674" y="1578573"/>
                  </a:lnTo>
                  <a:lnTo>
                    <a:pt x="1077667" y="1564535"/>
                  </a:lnTo>
                  <a:lnTo>
                    <a:pt x="1119561" y="1548189"/>
                  </a:lnTo>
                  <a:lnTo>
                    <a:pt x="1160282" y="1529612"/>
                  </a:lnTo>
                  <a:lnTo>
                    <a:pt x="1199753" y="1508878"/>
                  </a:lnTo>
                  <a:lnTo>
                    <a:pt x="1237899" y="1486064"/>
                  </a:lnTo>
                  <a:lnTo>
                    <a:pt x="1274644" y="1461245"/>
                  </a:lnTo>
                  <a:lnTo>
                    <a:pt x="1309913" y="1434496"/>
                  </a:lnTo>
                  <a:lnTo>
                    <a:pt x="1343630" y="1405893"/>
                  </a:lnTo>
                  <a:lnTo>
                    <a:pt x="1375720" y="1375511"/>
                  </a:lnTo>
                  <a:lnTo>
                    <a:pt x="1406107" y="1343427"/>
                  </a:lnTo>
                  <a:lnTo>
                    <a:pt x="1434714" y="1309716"/>
                  </a:lnTo>
                  <a:lnTo>
                    <a:pt x="1461468" y="1274452"/>
                  </a:lnTo>
                  <a:lnTo>
                    <a:pt x="1486292" y="1237713"/>
                  </a:lnTo>
                  <a:lnTo>
                    <a:pt x="1509110" y="1199573"/>
                  </a:lnTo>
                  <a:lnTo>
                    <a:pt x="1529847" y="1160108"/>
                  </a:lnTo>
                  <a:lnTo>
                    <a:pt x="1548428" y="1119393"/>
                  </a:lnTo>
                  <a:lnTo>
                    <a:pt x="1564777" y="1077505"/>
                  </a:lnTo>
                  <a:lnTo>
                    <a:pt x="1578817" y="1034518"/>
                  </a:lnTo>
                  <a:lnTo>
                    <a:pt x="1590475" y="990509"/>
                  </a:lnTo>
                  <a:lnTo>
                    <a:pt x="1599673" y="945552"/>
                  </a:lnTo>
                  <a:lnTo>
                    <a:pt x="1606337" y="899723"/>
                  </a:lnTo>
                  <a:lnTo>
                    <a:pt x="1610391" y="853099"/>
                  </a:lnTo>
                  <a:lnTo>
                    <a:pt x="1611759" y="805754"/>
                  </a:lnTo>
                  <a:lnTo>
                    <a:pt x="1610391" y="758409"/>
                  </a:lnTo>
                  <a:lnTo>
                    <a:pt x="1606337" y="711785"/>
                  </a:lnTo>
                  <a:lnTo>
                    <a:pt x="1599673" y="665956"/>
                  </a:lnTo>
                  <a:lnTo>
                    <a:pt x="1590475" y="620999"/>
                  </a:lnTo>
                  <a:lnTo>
                    <a:pt x="1578817" y="576990"/>
                  </a:lnTo>
                  <a:lnTo>
                    <a:pt x="1564777" y="534003"/>
                  </a:lnTo>
                  <a:lnTo>
                    <a:pt x="1548428" y="492115"/>
                  </a:lnTo>
                  <a:lnTo>
                    <a:pt x="1529847" y="451400"/>
                  </a:lnTo>
                  <a:lnTo>
                    <a:pt x="1509110" y="411935"/>
                  </a:lnTo>
                  <a:lnTo>
                    <a:pt x="1486292" y="373795"/>
                  </a:lnTo>
                  <a:lnTo>
                    <a:pt x="1461468" y="337056"/>
                  </a:lnTo>
                  <a:lnTo>
                    <a:pt x="1434714" y="301792"/>
                  </a:lnTo>
                  <a:lnTo>
                    <a:pt x="1406107" y="268081"/>
                  </a:lnTo>
                  <a:lnTo>
                    <a:pt x="1375720" y="235997"/>
                  </a:lnTo>
                  <a:lnTo>
                    <a:pt x="1343630" y="205615"/>
                  </a:lnTo>
                  <a:lnTo>
                    <a:pt x="1309913" y="177012"/>
                  </a:lnTo>
                  <a:lnTo>
                    <a:pt x="1274644" y="150263"/>
                  </a:lnTo>
                  <a:lnTo>
                    <a:pt x="1237899" y="125444"/>
                  </a:lnTo>
                  <a:lnTo>
                    <a:pt x="1199753" y="102630"/>
                  </a:lnTo>
                  <a:lnTo>
                    <a:pt x="1160282" y="81896"/>
                  </a:lnTo>
                  <a:lnTo>
                    <a:pt x="1119561" y="63319"/>
                  </a:lnTo>
                  <a:lnTo>
                    <a:pt x="1077667" y="46973"/>
                  </a:lnTo>
                  <a:lnTo>
                    <a:pt x="1034674" y="32935"/>
                  </a:lnTo>
                  <a:lnTo>
                    <a:pt x="990658" y="21280"/>
                  </a:lnTo>
                  <a:lnTo>
                    <a:pt x="945695" y="12083"/>
                  </a:lnTo>
                  <a:lnTo>
                    <a:pt x="899861" y="5420"/>
                  </a:lnTo>
                  <a:lnTo>
                    <a:pt x="853230" y="1367"/>
                  </a:lnTo>
                  <a:lnTo>
                    <a:pt x="805879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440693" y="8034697"/>
              <a:ext cx="1108710" cy="815975"/>
            </a:xfrm>
            <a:custGeom>
              <a:avLst/>
              <a:gdLst/>
              <a:ahLst/>
              <a:cxnLst/>
              <a:rect l="l" t="t" r="r" b="b"/>
              <a:pathLst>
                <a:path w="1108709" h="815975">
                  <a:moveTo>
                    <a:pt x="1077857" y="0"/>
                  </a:moveTo>
                  <a:lnTo>
                    <a:pt x="30378" y="0"/>
                  </a:lnTo>
                  <a:lnTo>
                    <a:pt x="18543" y="2383"/>
                  </a:lnTo>
                  <a:lnTo>
                    <a:pt x="8888" y="8883"/>
                  </a:lnTo>
                  <a:lnTo>
                    <a:pt x="2384" y="18528"/>
                  </a:lnTo>
                  <a:lnTo>
                    <a:pt x="0" y="30344"/>
                  </a:lnTo>
                  <a:lnTo>
                    <a:pt x="0" y="785480"/>
                  </a:lnTo>
                  <a:lnTo>
                    <a:pt x="2384" y="797306"/>
                  </a:lnTo>
                  <a:lnTo>
                    <a:pt x="8888" y="806960"/>
                  </a:lnTo>
                  <a:lnTo>
                    <a:pt x="18543" y="813468"/>
                  </a:lnTo>
                  <a:lnTo>
                    <a:pt x="30378" y="815853"/>
                  </a:lnTo>
                  <a:lnTo>
                    <a:pt x="1077857" y="815838"/>
                  </a:lnTo>
                  <a:lnTo>
                    <a:pt x="1089675" y="813455"/>
                  </a:lnTo>
                  <a:lnTo>
                    <a:pt x="1099321" y="806953"/>
                  </a:lnTo>
                  <a:lnTo>
                    <a:pt x="1105823" y="797304"/>
                  </a:lnTo>
                  <a:lnTo>
                    <a:pt x="1108207" y="785480"/>
                  </a:lnTo>
                  <a:lnTo>
                    <a:pt x="1108207" y="30344"/>
                  </a:lnTo>
                  <a:lnTo>
                    <a:pt x="1105823" y="18528"/>
                  </a:lnTo>
                  <a:lnTo>
                    <a:pt x="1099321" y="8883"/>
                  </a:lnTo>
                  <a:lnTo>
                    <a:pt x="1089675" y="2383"/>
                  </a:lnTo>
                  <a:lnTo>
                    <a:pt x="1077857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5483578" y="8077836"/>
              <a:ext cx="1014730" cy="726440"/>
            </a:xfrm>
            <a:custGeom>
              <a:avLst/>
              <a:gdLst/>
              <a:ahLst/>
              <a:cxnLst/>
              <a:rect l="l" t="t" r="r" b="b"/>
              <a:pathLst>
                <a:path w="1014729" h="726440">
                  <a:moveTo>
                    <a:pt x="984228" y="0"/>
                  </a:moveTo>
                  <a:lnTo>
                    <a:pt x="30378" y="0"/>
                  </a:lnTo>
                  <a:lnTo>
                    <a:pt x="18543" y="2385"/>
                  </a:lnTo>
                  <a:lnTo>
                    <a:pt x="8888" y="8893"/>
                  </a:lnTo>
                  <a:lnTo>
                    <a:pt x="2384" y="18547"/>
                  </a:lnTo>
                  <a:lnTo>
                    <a:pt x="0" y="30373"/>
                  </a:lnTo>
                  <a:lnTo>
                    <a:pt x="0" y="695666"/>
                  </a:lnTo>
                  <a:lnTo>
                    <a:pt x="2384" y="707499"/>
                  </a:lnTo>
                  <a:lnTo>
                    <a:pt x="8888" y="717152"/>
                  </a:lnTo>
                  <a:lnTo>
                    <a:pt x="18543" y="723656"/>
                  </a:lnTo>
                  <a:lnTo>
                    <a:pt x="30378" y="726040"/>
                  </a:lnTo>
                  <a:lnTo>
                    <a:pt x="984228" y="726025"/>
                  </a:lnTo>
                  <a:lnTo>
                    <a:pt x="996060" y="723643"/>
                  </a:lnTo>
                  <a:lnTo>
                    <a:pt x="1005710" y="717145"/>
                  </a:lnTo>
                  <a:lnTo>
                    <a:pt x="1012209" y="707496"/>
                  </a:lnTo>
                  <a:lnTo>
                    <a:pt x="1014591" y="695666"/>
                  </a:lnTo>
                  <a:lnTo>
                    <a:pt x="1014591" y="30344"/>
                  </a:lnTo>
                  <a:lnTo>
                    <a:pt x="1012209" y="18528"/>
                  </a:lnTo>
                  <a:lnTo>
                    <a:pt x="1005710" y="8883"/>
                  </a:lnTo>
                  <a:lnTo>
                    <a:pt x="996060" y="2383"/>
                  </a:lnTo>
                  <a:lnTo>
                    <a:pt x="984228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20108" y="7763944"/>
              <a:ext cx="185760" cy="215226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5948757" y="8163657"/>
              <a:ext cx="461645" cy="421640"/>
            </a:xfrm>
            <a:custGeom>
              <a:avLst/>
              <a:gdLst/>
              <a:ahLst/>
              <a:cxnLst/>
              <a:rect l="l" t="t" r="r" b="b"/>
              <a:pathLst>
                <a:path w="461645" h="421640">
                  <a:moveTo>
                    <a:pt x="454620" y="0"/>
                  </a:moveTo>
                  <a:lnTo>
                    <a:pt x="6402" y="0"/>
                  </a:lnTo>
                  <a:lnTo>
                    <a:pt x="0" y="6416"/>
                  </a:lnTo>
                  <a:lnTo>
                    <a:pt x="0" y="415204"/>
                  </a:lnTo>
                  <a:lnTo>
                    <a:pt x="6402" y="421620"/>
                  </a:lnTo>
                  <a:lnTo>
                    <a:pt x="454620" y="421620"/>
                  </a:lnTo>
                  <a:lnTo>
                    <a:pt x="461037" y="415204"/>
                  </a:lnTo>
                  <a:lnTo>
                    <a:pt x="461037" y="407302"/>
                  </a:lnTo>
                  <a:lnTo>
                    <a:pt x="461037" y="6416"/>
                  </a:lnTo>
                  <a:lnTo>
                    <a:pt x="454620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967326" y="8137664"/>
              <a:ext cx="461645" cy="421640"/>
            </a:xfrm>
            <a:custGeom>
              <a:avLst/>
              <a:gdLst/>
              <a:ahLst/>
              <a:cxnLst/>
              <a:rect l="l" t="t" r="r" b="b"/>
              <a:pathLst>
                <a:path w="461645" h="421640">
                  <a:moveTo>
                    <a:pt x="454620" y="0"/>
                  </a:moveTo>
                  <a:lnTo>
                    <a:pt x="6402" y="0"/>
                  </a:lnTo>
                  <a:lnTo>
                    <a:pt x="0" y="6417"/>
                  </a:lnTo>
                  <a:lnTo>
                    <a:pt x="0" y="415205"/>
                  </a:lnTo>
                  <a:lnTo>
                    <a:pt x="6402" y="421621"/>
                  </a:lnTo>
                  <a:lnTo>
                    <a:pt x="454620" y="421621"/>
                  </a:lnTo>
                  <a:lnTo>
                    <a:pt x="461037" y="415205"/>
                  </a:lnTo>
                  <a:lnTo>
                    <a:pt x="461037" y="407303"/>
                  </a:lnTo>
                  <a:lnTo>
                    <a:pt x="461037" y="6417"/>
                  </a:lnTo>
                  <a:lnTo>
                    <a:pt x="45462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018528" y="8215274"/>
              <a:ext cx="361315" cy="313055"/>
            </a:xfrm>
            <a:custGeom>
              <a:avLst/>
              <a:gdLst/>
              <a:ahLst/>
              <a:cxnLst/>
              <a:rect l="l" t="t" r="r" b="b"/>
              <a:pathLst>
                <a:path w="361314" h="313054">
                  <a:moveTo>
                    <a:pt x="180427" y="0"/>
                  </a:moveTo>
                  <a:lnTo>
                    <a:pt x="138461" y="702"/>
                  </a:lnTo>
                  <a:lnTo>
                    <a:pt x="96792" y="2812"/>
                  </a:lnTo>
                  <a:lnTo>
                    <a:pt x="55688" y="6335"/>
                  </a:lnTo>
                  <a:lnTo>
                    <a:pt x="6788" y="12387"/>
                  </a:lnTo>
                  <a:lnTo>
                    <a:pt x="0" y="20660"/>
                  </a:lnTo>
                  <a:lnTo>
                    <a:pt x="0" y="291586"/>
                  </a:lnTo>
                  <a:lnTo>
                    <a:pt x="56595" y="306128"/>
                  </a:lnTo>
                  <a:lnTo>
                    <a:pt x="97794" y="309766"/>
                  </a:lnTo>
                  <a:lnTo>
                    <a:pt x="139058" y="311922"/>
                  </a:lnTo>
                  <a:lnTo>
                    <a:pt x="180427" y="312632"/>
                  </a:lnTo>
                  <a:lnTo>
                    <a:pt x="221793" y="311922"/>
                  </a:lnTo>
                  <a:lnTo>
                    <a:pt x="263048" y="309766"/>
                  </a:lnTo>
                  <a:lnTo>
                    <a:pt x="304234" y="306128"/>
                  </a:lnTo>
                  <a:lnTo>
                    <a:pt x="345391" y="300973"/>
                  </a:lnTo>
                  <a:lnTo>
                    <a:pt x="360810" y="291586"/>
                  </a:lnTo>
                  <a:lnTo>
                    <a:pt x="360810" y="270555"/>
                  </a:lnTo>
                  <a:lnTo>
                    <a:pt x="69535" y="270555"/>
                  </a:lnTo>
                  <a:lnTo>
                    <a:pt x="52821" y="268810"/>
                  </a:lnTo>
                  <a:lnTo>
                    <a:pt x="44495" y="267856"/>
                  </a:lnTo>
                  <a:lnTo>
                    <a:pt x="36097" y="266797"/>
                  </a:lnTo>
                  <a:lnTo>
                    <a:pt x="36097" y="45107"/>
                  </a:lnTo>
                  <a:lnTo>
                    <a:pt x="73193" y="40937"/>
                  </a:lnTo>
                  <a:lnTo>
                    <a:pt x="109662" y="38006"/>
                  </a:lnTo>
                  <a:lnTo>
                    <a:pt x="145713" y="36274"/>
                  </a:lnTo>
                  <a:lnTo>
                    <a:pt x="181556" y="35706"/>
                  </a:lnTo>
                  <a:lnTo>
                    <a:pt x="360810" y="35706"/>
                  </a:lnTo>
                  <a:lnTo>
                    <a:pt x="360810" y="20660"/>
                  </a:lnTo>
                  <a:lnTo>
                    <a:pt x="354036" y="12387"/>
                  </a:lnTo>
                  <a:lnTo>
                    <a:pt x="305135" y="6335"/>
                  </a:lnTo>
                  <a:lnTo>
                    <a:pt x="264034" y="2812"/>
                  </a:lnTo>
                  <a:lnTo>
                    <a:pt x="222371" y="702"/>
                  </a:lnTo>
                  <a:lnTo>
                    <a:pt x="180427" y="0"/>
                  </a:lnTo>
                  <a:close/>
                </a:path>
                <a:path w="361314" h="313054">
                  <a:moveTo>
                    <a:pt x="243946" y="176969"/>
                  </a:moveTo>
                  <a:lnTo>
                    <a:pt x="230785" y="176969"/>
                  </a:lnTo>
                  <a:lnTo>
                    <a:pt x="225898" y="178142"/>
                  </a:lnTo>
                  <a:lnTo>
                    <a:pt x="221739" y="180727"/>
                  </a:lnTo>
                  <a:lnTo>
                    <a:pt x="69535" y="270555"/>
                  </a:lnTo>
                  <a:lnTo>
                    <a:pt x="360810" y="270555"/>
                  </a:lnTo>
                  <a:lnTo>
                    <a:pt x="360810" y="263411"/>
                  </a:lnTo>
                  <a:lnTo>
                    <a:pt x="324727" y="263411"/>
                  </a:lnTo>
                  <a:lnTo>
                    <a:pt x="257836" y="186757"/>
                  </a:lnTo>
                  <a:lnTo>
                    <a:pt x="252191" y="180355"/>
                  </a:lnTo>
                  <a:lnTo>
                    <a:pt x="243946" y="176969"/>
                  </a:lnTo>
                  <a:close/>
                </a:path>
                <a:path w="361314" h="313054">
                  <a:moveTo>
                    <a:pt x="360810" y="35706"/>
                  </a:moveTo>
                  <a:lnTo>
                    <a:pt x="181556" y="35706"/>
                  </a:lnTo>
                  <a:lnTo>
                    <a:pt x="217283" y="36274"/>
                  </a:lnTo>
                  <a:lnTo>
                    <a:pt x="252986" y="38006"/>
                  </a:lnTo>
                  <a:lnTo>
                    <a:pt x="288766" y="40937"/>
                  </a:lnTo>
                  <a:lnTo>
                    <a:pt x="324727" y="45107"/>
                  </a:lnTo>
                  <a:lnTo>
                    <a:pt x="324727" y="263411"/>
                  </a:lnTo>
                  <a:lnTo>
                    <a:pt x="360810" y="263411"/>
                  </a:lnTo>
                  <a:lnTo>
                    <a:pt x="360810" y="35706"/>
                  </a:lnTo>
                  <a:close/>
                </a:path>
                <a:path w="361314" h="313054">
                  <a:moveTo>
                    <a:pt x="120309" y="96201"/>
                  </a:moveTo>
                  <a:lnTo>
                    <a:pt x="106262" y="99034"/>
                  </a:lnTo>
                  <a:lnTo>
                    <a:pt x="94782" y="106761"/>
                  </a:lnTo>
                  <a:lnTo>
                    <a:pt x="87038" y="118219"/>
                  </a:lnTo>
                  <a:lnTo>
                    <a:pt x="84197" y="132247"/>
                  </a:lnTo>
                  <a:lnTo>
                    <a:pt x="87038" y="146302"/>
                  </a:lnTo>
                  <a:lnTo>
                    <a:pt x="94782" y="157774"/>
                  </a:lnTo>
                  <a:lnTo>
                    <a:pt x="106262" y="165505"/>
                  </a:lnTo>
                  <a:lnTo>
                    <a:pt x="120309" y="168339"/>
                  </a:lnTo>
                  <a:lnTo>
                    <a:pt x="134340" y="165505"/>
                  </a:lnTo>
                  <a:lnTo>
                    <a:pt x="145800" y="157774"/>
                  </a:lnTo>
                  <a:lnTo>
                    <a:pt x="153528" y="146302"/>
                  </a:lnTo>
                  <a:lnTo>
                    <a:pt x="156362" y="132247"/>
                  </a:lnTo>
                  <a:lnTo>
                    <a:pt x="153528" y="118219"/>
                  </a:lnTo>
                  <a:lnTo>
                    <a:pt x="145800" y="106761"/>
                  </a:lnTo>
                  <a:lnTo>
                    <a:pt x="134340" y="99034"/>
                  </a:lnTo>
                  <a:lnTo>
                    <a:pt x="120309" y="9620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28457" y="8886421"/>
              <a:ext cx="380208" cy="178229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5914553" y="8594109"/>
              <a:ext cx="530860" cy="173990"/>
            </a:xfrm>
            <a:custGeom>
              <a:avLst/>
              <a:gdLst/>
              <a:ahLst/>
              <a:cxnLst/>
              <a:rect l="l" t="t" r="r" b="b"/>
              <a:pathLst>
                <a:path w="530860" h="173990">
                  <a:moveTo>
                    <a:pt x="524988" y="0"/>
                  </a:moveTo>
                  <a:lnTo>
                    <a:pt x="518467" y="0"/>
                  </a:lnTo>
                  <a:lnTo>
                    <a:pt x="5303" y="0"/>
                  </a:lnTo>
                  <a:lnTo>
                    <a:pt x="0" y="5272"/>
                  </a:lnTo>
                  <a:lnTo>
                    <a:pt x="0" y="168517"/>
                  </a:lnTo>
                  <a:lnTo>
                    <a:pt x="5303" y="173790"/>
                  </a:lnTo>
                  <a:lnTo>
                    <a:pt x="524988" y="173790"/>
                  </a:lnTo>
                  <a:lnTo>
                    <a:pt x="530277" y="168517"/>
                  </a:lnTo>
                  <a:lnTo>
                    <a:pt x="530277" y="5272"/>
                  </a:lnTo>
                  <a:lnTo>
                    <a:pt x="524988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56653" y="8637996"/>
              <a:ext cx="114338" cy="99081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18200" y="8637996"/>
              <a:ext cx="114338" cy="99081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76033" y="8636139"/>
              <a:ext cx="114338" cy="99081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5581134" y="8142814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5" h="462279">
                  <a:moveTo>
                    <a:pt x="316275" y="0"/>
                  </a:moveTo>
                  <a:lnTo>
                    <a:pt x="5198" y="0"/>
                  </a:lnTo>
                  <a:lnTo>
                    <a:pt x="0" y="5198"/>
                  </a:lnTo>
                  <a:lnTo>
                    <a:pt x="0" y="457074"/>
                  </a:lnTo>
                  <a:lnTo>
                    <a:pt x="5198" y="462258"/>
                  </a:lnTo>
                  <a:lnTo>
                    <a:pt x="316275" y="462258"/>
                  </a:lnTo>
                  <a:lnTo>
                    <a:pt x="321475" y="457074"/>
                  </a:lnTo>
                  <a:lnTo>
                    <a:pt x="321475" y="450658"/>
                  </a:lnTo>
                  <a:lnTo>
                    <a:pt x="321475" y="5198"/>
                  </a:lnTo>
                  <a:lnTo>
                    <a:pt x="316275" y="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5551439" y="8176246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5" h="462279">
                  <a:moveTo>
                    <a:pt x="316275" y="0"/>
                  </a:moveTo>
                  <a:lnTo>
                    <a:pt x="5199" y="0"/>
                  </a:lnTo>
                  <a:lnTo>
                    <a:pt x="0" y="5199"/>
                  </a:lnTo>
                  <a:lnTo>
                    <a:pt x="0" y="457074"/>
                  </a:lnTo>
                  <a:lnTo>
                    <a:pt x="5199" y="462258"/>
                  </a:lnTo>
                  <a:lnTo>
                    <a:pt x="316275" y="462258"/>
                  </a:lnTo>
                  <a:lnTo>
                    <a:pt x="321475" y="457074"/>
                  </a:lnTo>
                  <a:lnTo>
                    <a:pt x="321475" y="450658"/>
                  </a:lnTo>
                  <a:lnTo>
                    <a:pt x="321475" y="5199"/>
                  </a:lnTo>
                  <a:lnTo>
                    <a:pt x="316275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5521728" y="8204719"/>
              <a:ext cx="321945" cy="462280"/>
            </a:xfrm>
            <a:custGeom>
              <a:avLst/>
              <a:gdLst/>
              <a:ahLst/>
              <a:cxnLst/>
              <a:rect l="l" t="t" r="r" b="b"/>
              <a:pathLst>
                <a:path w="321945" h="462279">
                  <a:moveTo>
                    <a:pt x="316290" y="0"/>
                  </a:moveTo>
                  <a:lnTo>
                    <a:pt x="5199" y="0"/>
                  </a:lnTo>
                  <a:lnTo>
                    <a:pt x="0" y="5198"/>
                  </a:lnTo>
                  <a:lnTo>
                    <a:pt x="0" y="457073"/>
                  </a:lnTo>
                  <a:lnTo>
                    <a:pt x="5199" y="462257"/>
                  </a:lnTo>
                  <a:lnTo>
                    <a:pt x="316290" y="462257"/>
                  </a:lnTo>
                  <a:lnTo>
                    <a:pt x="321490" y="457073"/>
                  </a:lnTo>
                  <a:lnTo>
                    <a:pt x="321490" y="450657"/>
                  </a:lnTo>
                  <a:lnTo>
                    <a:pt x="321490" y="5198"/>
                  </a:lnTo>
                  <a:lnTo>
                    <a:pt x="316290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5534634" y="8257882"/>
              <a:ext cx="273685" cy="318770"/>
            </a:xfrm>
            <a:custGeom>
              <a:avLst/>
              <a:gdLst/>
              <a:ahLst/>
              <a:cxnLst/>
              <a:rect l="l" t="t" r="r" b="b"/>
              <a:pathLst>
                <a:path w="273685" h="318770">
                  <a:moveTo>
                    <a:pt x="44716" y="7480"/>
                  </a:moveTo>
                  <a:lnTo>
                    <a:pt x="42506" y="5245"/>
                  </a:lnTo>
                  <a:lnTo>
                    <a:pt x="2235" y="5245"/>
                  </a:lnTo>
                  <a:lnTo>
                    <a:pt x="0" y="7480"/>
                  </a:lnTo>
                  <a:lnTo>
                    <a:pt x="0" y="21285"/>
                  </a:lnTo>
                  <a:lnTo>
                    <a:pt x="2235" y="23507"/>
                  </a:lnTo>
                  <a:lnTo>
                    <a:pt x="42506" y="23507"/>
                  </a:lnTo>
                  <a:lnTo>
                    <a:pt x="44716" y="21285"/>
                  </a:lnTo>
                  <a:lnTo>
                    <a:pt x="44716" y="18529"/>
                  </a:lnTo>
                  <a:lnTo>
                    <a:pt x="44716" y="7480"/>
                  </a:lnTo>
                  <a:close/>
                </a:path>
                <a:path w="273685" h="318770">
                  <a:moveTo>
                    <a:pt x="46570" y="288747"/>
                  </a:moveTo>
                  <a:lnTo>
                    <a:pt x="44361" y="286524"/>
                  </a:lnTo>
                  <a:lnTo>
                    <a:pt x="32829" y="286524"/>
                  </a:lnTo>
                  <a:lnTo>
                    <a:pt x="32829" y="275742"/>
                  </a:lnTo>
                  <a:lnTo>
                    <a:pt x="30581" y="273507"/>
                  </a:lnTo>
                  <a:lnTo>
                    <a:pt x="16764" y="273507"/>
                  </a:lnTo>
                  <a:lnTo>
                    <a:pt x="14541" y="275742"/>
                  </a:lnTo>
                  <a:lnTo>
                    <a:pt x="14541" y="286524"/>
                  </a:lnTo>
                  <a:lnTo>
                    <a:pt x="4089" y="286524"/>
                  </a:lnTo>
                  <a:lnTo>
                    <a:pt x="1854" y="288747"/>
                  </a:lnTo>
                  <a:lnTo>
                    <a:pt x="1854" y="302564"/>
                  </a:lnTo>
                  <a:lnTo>
                    <a:pt x="4089" y="304774"/>
                  </a:lnTo>
                  <a:lnTo>
                    <a:pt x="14541" y="304774"/>
                  </a:lnTo>
                  <a:lnTo>
                    <a:pt x="14541" y="316001"/>
                  </a:lnTo>
                  <a:lnTo>
                    <a:pt x="16764" y="318236"/>
                  </a:lnTo>
                  <a:lnTo>
                    <a:pt x="19532" y="318236"/>
                  </a:lnTo>
                  <a:lnTo>
                    <a:pt x="30581" y="318236"/>
                  </a:lnTo>
                  <a:lnTo>
                    <a:pt x="32829" y="316001"/>
                  </a:lnTo>
                  <a:lnTo>
                    <a:pt x="32829" y="304774"/>
                  </a:lnTo>
                  <a:lnTo>
                    <a:pt x="44361" y="304774"/>
                  </a:lnTo>
                  <a:lnTo>
                    <a:pt x="46570" y="302564"/>
                  </a:lnTo>
                  <a:lnTo>
                    <a:pt x="46570" y="299796"/>
                  </a:lnTo>
                  <a:lnTo>
                    <a:pt x="46570" y="288747"/>
                  </a:lnTo>
                  <a:close/>
                </a:path>
                <a:path w="273685" h="318770">
                  <a:moveTo>
                    <a:pt x="46570" y="203644"/>
                  </a:moveTo>
                  <a:lnTo>
                    <a:pt x="44361" y="201422"/>
                  </a:lnTo>
                  <a:lnTo>
                    <a:pt x="32829" y="201422"/>
                  </a:lnTo>
                  <a:lnTo>
                    <a:pt x="32829" y="190652"/>
                  </a:lnTo>
                  <a:lnTo>
                    <a:pt x="30581" y="188417"/>
                  </a:lnTo>
                  <a:lnTo>
                    <a:pt x="16764" y="188417"/>
                  </a:lnTo>
                  <a:lnTo>
                    <a:pt x="14541" y="190652"/>
                  </a:lnTo>
                  <a:lnTo>
                    <a:pt x="14541" y="201422"/>
                  </a:lnTo>
                  <a:lnTo>
                    <a:pt x="4089" y="201422"/>
                  </a:lnTo>
                  <a:lnTo>
                    <a:pt x="1854" y="203644"/>
                  </a:lnTo>
                  <a:lnTo>
                    <a:pt x="1854" y="217462"/>
                  </a:lnTo>
                  <a:lnTo>
                    <a:pt x="4089" y="219684"/>
                  </a:lnTo>
                  <a:lnTo>
                    <a:pt x="14541" y="219684"/>
                  </a:lnTo>
                  <a:lnTo>
                    <a:pt x="14541" y="230924"/>
                  </a:lnTo>
                  <a:lnTo>
                    <a:pt x="16764" y="233146"/>
                  </a:lnTo>
                  <a:lnTo>
                    <a:pt x="19532" y="233146"/>
                  </a:lnTo>
                  <a:lnTo>
                    <a:pt x="30581" y="233146"/>
                  </a:lnTo>
                  <a:lnTo>
                    <a:pt x="32829" y="230924"/>
                  </a:lnTo>
                  <a:lnTo>
                    <a:pt x="32829" y="219684"/>
                  </a:lnTo>
                  <a:lnTo>
                    <a:pt x="44361" y="219684"/>
                  </a:lnTo>
                  <a:lnTo>
                    <a:pt x="46570" y="217462"/>
                  </a:lnTo>
                  <a:lnTo>
                    <a:pt x="46570" y="214693"/>
                  </a:lnTo>
                  <a:lnTo>
                    <a:pt x="46570" y="203644"/>
                  </a:lnTo>
                  <a:close/>
                </a:path>
                <a:path w="273685" h="318770">
                  <a:moveTo>
                    <a:pt x="212737" y="102184"/>
                  </a:moveTo>
                  <a:lnTo>
                    <a:pt x="209423" y="98869"/>
                  </a:lnTo>
                  <a:lnTo>
                    <a:pt x="119646" y="98869"/>
                  </a:lnTo>
                  <a:lnTo>
                    <a:pt x="116344" y="102184"/>
                  </a:lnTo>
                  <a:lnTo>
                    <a:pt x="116344" y="122770"/>
                  </a:lnTo>
                  <a:lnTo>
                    <a:pt x="119646" y="126072"/>
                  </a:lnTo>
                  <a:lnTo>
                    <a:pt x="209423" y="126072"/>
                  </a:lnTo>
                  <a:lnTo>
                    <a:pt x="212737" y="122770"/>
                  </a:lnTo>
                  <a:lnTo>
                    <a:pt x="212737" y="118656"/>
                  </a:lnTo>
                  <a:lnTo>
                    <a:pt x="212737" y="102184"/>
                  </a:lnTo>
                  <a:close/>
                </a:path>
                <a:path w="273685" h="318770">
                  <a:moveTo>
                    <a:pt x="213918" y="151612"/>
                  </a:moveTo>
                  <a:lnTo>
                    <a:pt x="210604" y="148297"/>
                  </a:lnTo>
                  <a:lnTo>
                    <a:pt x="120865" y="148297"/>
                  </a:lnTo>
                  <a:lnTo>
                    <a:pt x="117563" y="151612"/>
                  </a:lnTo>
                  <a:lnTo>
                    <a:pt x="117563" y="172199"/>
                  </a:lnTo>
                  <a:lnTo>
                    <a:pt x="120865" y="175514"/>
                  </a:lnTo>
                  <a:lnTo>
                    <a:pt x="210604" y="175514"/>
                  </a:lnTo>
                  <a:lnTo>
                    <a:pt x="213918" y="172199"/>
                  </a:lnTo>
                  <a:lnTo>
                    <a:pt x="213918" y="168084"/>
                  </a:lnTo>
                  <a:lnTo>
                    <a:pt x="213918" y="151612"/>
                  </a:lnTo>
                  <a:close/>
                </a:path>
                <a:path w="273685" h="318770">
                  <a:moveTo>
                    <a:pt x="213918" y="52743"/>
                  </a:moveTo>
                  <a:lnTo>
                    <a:pt x="210604" y="49441"/>
                  </a:lnTo>
                  <a:lnTo>
                    <a:pt x="120865" y="49441"/>
                  </a:lnTo>
                  <a:lnTo>
                    <a:pt x="117563" y="52743"/>
                  </a:lnTo>
                  <a:lnTo>
                    <a:pt x="117563" y="73329"/>
                  </a:lnTo>
                  <a:lnTo>
                    <a:pt x="120865" y="76644"/>
                  </a:lnTo>
                  <a:lnTo>
                    <a:pt x="210604" y="76644"/>
                  </a:lnTo>
                  <a:lnTo>
                    <a:pt x="213918" y="73329"/>
                  </a:lnTo>
                  <a:lnTo>
                    <a:pt x="213918" y="69215"/>
                  </a:lnTo>
                  <a:lnTo>
                    <a:pt x="213918" y="52743"/>
                  </a:lnTo>
                  <a:close/>
                </a:path>
                <a:path w="273685" h="318770">
                  <a:moveTo>
                    <a:pt x="273405" y="282727"/>
                  </a:moveTo>
                  <a:lnTo>
                    <a:pt x="270052" y="279425"/>
                  </a:lnTo>
                  <a:lnTo>
                    <a:pt x="76276" y="279425"/>
                  </a:lnTo>
                  <a:lnTo>
                    <a:pt x="72974" y="282727"/>
                  </a:lnTo>
                  <a:lnTo>
                    <a:pt x="72974" y="303314"/>
                  </a:lnTo>
                  <a:lnTo>
                    <a:pt x="76276" y="306628"/>
                  </a:lnTo>
                  <a:lnTo>
                    <a:pt x="270052" y="306628"/>
                  </a:lnTo>
                  <a:lnTo>
                    <a:pt x="273405" y="303314"/>
                  </a:lnTo>
                  <a:lnTo>
                    <a:pt x="273405" y="299199"/>
                  </a:lnTo>
                  <a:lnTo>
                    <a:pt x="273405" y="282727"/>
                  </a:lnTo>
                  <a:close/>
                </a:path>
                <a:path w="273685" h="318770">
                  <a:moveTo>
                    <a:pt x="273405" y="201041"/>
                  </a:moveTo>
                  <a:lnTo>
                    <a:pt x="270052" y="197726"/>
                  </a:lnTo>
                  <a:lnTo>
                    <a:pt x="76276" y="197726"/>
                  </a:lnTo>
                  <a:lnTo>
                    <a:pt x="72974" y="201041"/>
                  </a:lnTo>
                  <a:lnTo>
                    <a:pt x="72974" y="221627"/>
                  </a:lnTo>
                  <a:lnTo>
                    <a:pt x="76276" y="224942"/>
                  </a:lnTo>
                  <a:lnTo>
                    <a:pt x="270052" y="224942"/>
                  </a:lnTo>
                  <a:lnTo>
                    <a:pt x="273405" y="221627"/>
                  </a:lnTo>
                  <a:lnTo>
                    <a:pt x="273405" y="217512"/>
                  </a:lnTo>
                  <a:lnTo>
                    <a:pt x="273405" y="201041"/>
                  </a:lnTo>
                  <a:close/>
                </a:path>
                <a:path w="273685" h="318770">
                  <a:moveTo>
                    <a:pt x="273405" y="3314"/>
                  </a:moveTo>
                  <a:lnTo>
                    <a:pt x="270052" y="0"/>
                  </a:lnTo>
                  <a:lnTo>
                    <a:pt x="76276" y="0"/>
                  </a:lnTo>
                  <a:lnTo>
                    <a:pt x="72974" y="3314"/>
                  </a:lnTo>
                  <a:lnTo>
                    <a:pt x="72974" y="23901"/>
                  </a:lnTo>
                  <a:lnTo>
                    <a:pt x="76276" y="27216"/>
                  </a:lnTo>
                  <a:lnTo>
                    <a:pt x="270052" y="27216"/>
                  </a:lnTo>
                  <a:lnTo>
                    <a:pt x="273405" y="23901"/>
                  </a:lnTo>
                  <a:lnTo>
                    <a:pt x="273405" y="19786"/>
                  </a:lnTo>
                  <a:lnTo>
                    <a:pt x="273405" y="3314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 descr=""/>
          <p:cNvSpPr/>
          <p:nvPr/>
        </p:nvSpPr>
        <p:spPr>
          <a:xfrm>
            <a:off x="0" y="8016939"/>
            <a:ext cx="157480" cy="956310"/>
          </a:xfrm>
          <a:custGeom>
            <a:avLst/>
            <a:gdLst/>
            <a:ahLst/>
            <a:cxnLst/>
            <a:rect l="l" t="t" r="r" b="b"/>
            <a:pathLst>
              <a:path w="157480" h="956309">
                <a:moveTo>
                  <a:pt x="0" y="0"/>
                </a:moveTo>
                <a:lnTo>
                  <a:pt x="0" y="956239"/>
                </a:lnTo>
                <a:lnTo>
                  <a:pt x="7147" y="946818"/>
                </a:lnTo>
                <a:lnTo>
                  <a:pt x="31971" y="910078"/>
                </a:lnTo>
                <a:lnTo>
                  <a:pt x="54789" y="871938"/>
                </a:lnTo>
                <a:lnTo>
                  <a:pt x="75527" y="832473"/>
                </a:lnTo>
                <a:lnTo>
                  <a:pt x="94107" y="791759"/>
                </a:lnTo>
                <a:lnTo>
                  <a:pt x="110456" y="749870"/>
                </a:lnTo>
                <a:lnTo>
                  <a:pt x="124497" y="706883"/>
                </a:lnTo>
                <a:lnTo>
                  <a:pt x="136154" y="662874"/>
                </a:lnTo>
                <a:lnTo>
                  <a:pt x="145353" y="617917"/>
                </a:lnTo>
                <a:lnTo>
                  <a:pt x="152017" y="572089"/>
                </a:lnTo>
                <a:lnTo>
                  <a:pt x="156070" y="525464"/>
                </a:lnTo>
                <a:lnTo>
                  <a:pt x="157438" y="478119"/>
                </a:lnTo>
                <a:lnTo>
                  <a:pt x="156070" y="430774"/>
                </a:lnTo>
                <a:lnTo>
                  <a:pt x="152017" y="384150"/>
                </a:lnTo>
                <a:lnTo>
                  <a:pt x="145353" y="338321"/>
                </a:lnTo>
                <a:lnTo>
                  <a:pt x="136154" y="293364"/>
                </a:lnTo>
                <a:lnTo>
                  <a:pt x="124497" y="249355"/>
                </a:lnTo>
                <a:lnTo>
                  <a:pt x="110456" y="206368"/>
                </a:lnTo>
                <a:lnTo>
                  <a:pt x="94107" y="164480"/>
                </a:lnTo>
                <a:lnTo>
                  <a:pt x="75527" y="123765"/>
                </a:lnTo>
                <a:lnTo>
                  <a:pt x="54789" y="84300"/>
                </a:lnTo>
                <a:lnTo>
                  <a:pt x="31971" y="46160"/>
                </a:lnTo>
                <a:lnTo>
                  <a:pt x="7147" y="9421"/>
                </a:lnTo>
                <a:lnTo>
                  <a:pt x="0" y="0"/>
                </a:lnTo>
                <a:close/>
              </a:path>
            </a:pathLst>
          </a:custGeom>
          <a:solidFill>
            <a:srgbClr val="223F8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 txBox="1"/>
          <p:nvPr/>
        </p:nvSpPr>
        <p:spPr>
          <a:xfrm>
            <a:off x="5737704" y="9369577"/>
            <a:ext cx="541020" cy="3822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00" spc="-25">
                <a:solidFill>
                  <a:srgbClr val="3FA9F5"/>
                </a:solidFill>
                <a:latin typeface="Myriad Pro"/>
                <a:cs typeface="Myriad Pro"/>
              </a:rPr>
              <a:t>Mac</a:t>
            </a:r>
            <a:endParaRPr sz="2300">
              <a:latin typeface="Myriad Pro"/>
              <a:cs typeface="Myriad Pro"/>
            </a:endParaRPr>
          </a:p>
        </p:txBody>
      </p:sp>
      <p:sp>
        <p:nvSpPr>
          <p:cNvPr id="73" name="object 73" descr=""/>
          <p:cNvSpPr txBox="1"/>
          <p:nvPr/>
        </p:nvSpPr>
        <p:spPr>
          <a:xfrm rot="18960000">
            <a:off x="-202864" y="6466486"/>
            <a:ext cx="1373943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r>
              <a:rPr dirty="0" baseline="2415" sz="1725">
                <a:solidFill>
                  <a:srgbClr val="4D72AD"/>
                </a:solidFill>
                <a:latin typeface="Myriad Pro"/>
                <a:cs typeface="Myriad Pro"/>
              </a:rPr>
              <a:t>,</a:t>
            </a:r>
            <a:r>
              <a:rPr dirty="0" baseline="2415" sz="1725" spc="-4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>
                <a:solidFill>
                  <a:srgbClr val="4D72AD"/>
                </a:solidFill>
                <a:latin typeface="Myriad Pro"/>
                <a:cs typeface="Myriad Pro"/>
              </a:rPr>
              <a:t>A</a:t>
            </a:r>
            <a:r>
              <a:rPr dirty="0" baseline="4830" sz="1725">
                <a:solidFill>
                  <a:srgbClr val="4D72AD"/>
                </a:solidFill>
                <a:latin typeface="Myriad Pro"/>
                <a:cs typeface="Myriad Pro"/>
              </a:rPr>
              <a:t>ssets</a:t>
            </a:r>
            <a:r>
              <a:rPr dirty="0" baseline="4830" sz="1725" spc="-4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7246" sz="1725" spc="-15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baseline="7246" sz="1725">
              <a:latin typeface="Myriad Pro"/>
              <a:cs typeface="Myriad Pro"/>
            </a:endParaRPr>
          </a:p>
        </p:txBody>
      </p:sp>
      <p:sp>
        <p:nvSpPr>
          <p:cNvPr id="74" name="object 74" descr=""/>
          <p:cNvSpPr txBox="1"/>
          <p:nvPr/>
        </p:nvSpPr>
        <p:spPr>
          <a:xfrm rot="18960000">
            <a:off x="305285" y="6675871"/>
            <a:ext cx="1677912" cy="146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20"/>
              </a:lnSpc>
            </a:pPr>
            <a:r>
              <a:rPr dirty="0" baseline="-4830" sz="17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baseline="-4830" sz="1725" spc="-3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-2415" sz="1725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,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4830" sz="1725" spc="-15">
                <a:solidFill>
                  <a:srgbClr val="4D72AD"/>
                </a:solidFill>
                <a:latin typeface="Myriad Pro"/>
                <a:cs typeface="Myriad Pro"/>
              </a:rPr>
              <a:t>diting</a:t>
            </a:r>
            <a:endParaRPr baseline="4830" sz="1725">
              <a:latin typeface="Myriad Pro"/>
              <a:cs typeface="Myriad Pro"/>
            </a:endParaRPr>
          </a:p>
        </p:txBody>
      </p:sp>
      <p:sp>
        <p:nvSpPr>
          <p:cNvPr id="75" name="object 75" descr=""/>
          <p:cNvSpPr txBox="1"/>
          <p:nvPr/>
        </p:nvSpPr>
        <p:spPr>
          <a:xfrm rot="2640000">
            <a:off x="5090356" y="6936707"/>
            <a:ext cx="565954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WebD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76" name="object 76" descr=""/>
          <p:cNvSpPr txBox="1"/>
          <p:nvPr/>
        </p:nvSpPr>
        <p:spPr>
          <a:xfrm rot="2640000">
            <a:off x="3416760" y="6159422"/>
            <a:ext cx="565954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WebD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AV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2838455" y="2784541"/>
            <a:ext cx="386080" cy="5607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699"/>
              </a:lnSpc>
              <a:spcBef>
                <a:spcPts val="95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JSON HTML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1891157" y="3152143"/>
            <a:ext cx="568325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80645">
              <a:lnSpc>
                <a:spcPct val="101699"/>
              </a:lnSpc>
              <a:spcBef>
                <a:spcPts val="95"/>
              </a:spcBef>
            </a:pP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XQuery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79" name="object 79" descr=""/>
          <p:cNvGrpSpPr/>
          <p:nvPr/>
        </p:nvGrpSpPr>
        <p:grpSpPr>
          <a:xfrm>
            <a:off x="0" y="0"/>
            <a:ext cx="4886325" cy="3900170"/>
            <a:chOff x="0" y="0"/>
            <a:chExt cx="4886325" cy="3900170"/>
          </a:xfrm>
        </p:grpSpPr>
        <p:sp>
          <p:nvSpPr>
            <p:cNvPr id="80" name="object 80" descr=""/>
            <p:cNvSpPr/>
            <p:nvPr/>
          </p:nvSpPr>
          <p:spPr>
            <a:xfrm>
              <a:off x="0" y="2479472"/>
              <a:ext cx="1355725" cy="1420495"/>
            </a:xfrm>
            <a:custGeom>
              <a:avLst/>
              <a:gdLst/>
              <a:ahLst/>
              <a:cxnLst/>
              <a:rect l="l" t="t" r="r" b="b"/>
              <a:pathLst>
                <a:path w="1355725" h="1420495">
                  <a:moveTo>
                    <a:pt x="1278930" y="0"/>
                  </a:moveTo>
                  <a:lnTo>
                    <a:pt x="1270885" y="2768"/>
                  </a:lnTo>
                  <a:lnTo>
                    <a:pt x="1261856" y="9852"/>
                  </a:lnTo>
                  <a:lnTo>
                    <a:pt x="0" y="1253983"/>
                  </a:lnTo>
                  <a:lnTo>
                    <a:pt x="0" y="1420259"/>
                  </a:lnTo>
                  <a:lnTo>
                    <a:pt x="1345594" y="93577"/>
                  </a:lnTo>
                  <a:lnTo>
                    <a:pt x="1352685" y="84547"/>
                  </a:lnTo>
                  <a:lnTo>
                    <a:pt x="1355455" y="76498"/>
                  </a:lnTo>
                  <a:lnTo>
                    <a:pt x="1354591" y="69555"/>
                  </a:lnTo>
                  <a:lnTo>
                    <a:pt x="1350778" y="63841"/>
                  </a:lnTo>
                  <a:lnTo>
                    <a:pt x="1291581" y="4684"/>
                  </a:lnTo>
                  <a:lnTo>
                    <a:pt x="1285869" y="865"/>
                  </a:lnTo>
                  <a:lnTo>
                    <a:pt x="1278930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3446069" y="0"/>
              <a:ext cx="1440180" cy="999490"/>
            </a:xfrm>
            <a:custGeom>
              <a:avLst/>
              <a:gdLst/>
              <a:ahLst/>
              <a:cxnLst/>
              <a:rect l="l" t="t" r="r" b="b"/>
              <a:pathLst>
                <a:path w="1440179" h="999490">
                  <a:moveTo>
                    <a:pt x="1083144" y="0"/>
                  </a:moveTo>
                  <a:lnTo>
                    <a:pt x="915682" y="0"/>
                  </a:lnTo>
                  <a:lnTo>
                    <a:pt x="97320" y="818235"/>
                  </a:lnTo>
                  <a:lnTo>
                    <a:pt x="87426" y="826185"/>
                  </a:lnTo>
                  <a:lnTo>
                    <a:pt x="77495" y="830859"/>
                  </a:lnTo>
                  <a:lnTo>
                    <a:pt x="68656" y="831900"/>
                  </a:lnTo>
                  <a:lnTo>
                    <a:pt x="62064" y="828954"/>
                  </a:lnTo>
                  <a:lnTo>
                    <a:pt x="11557" y="778459"/>
                  </a:lnTo>
                  <a:lnTo>
                    <a:pt x="6858" y="775385"/>
                  </a:lnTo>
                  <a:lnTo>
                    <a:pt x="3111" y="776046"/>
                  </a:lnTo>
                  <a:lnTo>
                    <a:pt x="698" y="780173"/>
                  </a:lnTo>
                  <a:lnTo>
                    <a:pt x="0" y="787450"/>
                  </a:lnTo>
                  <a:lnTo>
                    <a:pt x="6007" y="971308"/>
                  </a:lnTo>
                  <a:lnTo>
                    <a:pt x="211848" y="999261"/>
                  </a:lnTo>
                  <a:lnTo>
                    <a:pt x="219138" y="998575"/>
                  </a:lnTo>
                  <a:lnTo>
                    <a:pt x="223253" y="996162"/>
                  </a:lnTo>
                  <a:lnTo>
                    <a:pt x="223913" y="992403"/>
                  </a:lnTo>
                  <a:lnTo>
                    <a:pt x="220814" y="987691"/>
                  </a:lnTo>
                  <a:lnTo>
                    <a:pt x="170345" y="937209"/>
                  </a:lnTo>
                  <a:lnTo>
                    <a:pt x="167386" y="930630"/>
                  </a:lnTo>
                  <a:lnTo>
                    <a:pt x="168427" y="921791"/>
                  </a:lnTo>
                  <a:lnTo>
                    <a:pt x="173101" y="911847"/>
                  </a:lnTo>
                  <a:lnTo>
                    <a:pt x="181051" y="901954"/>
                  </a:lnTo>
                  <a:lnTo>
                    <a:pt x="1083144" y="0"/>
                  </a:lnTo>
                  <a:close/>
                </a:path>
                <a:path w="1440179" h="999490">
                  <a:moveTo>
                    <a:pt x="1439684" y="0"/>
                  </a:moveTo>
                  <a:lnTo>
                    <a:pt x="1272209" y="0"/>
                  </a:lnTo>
                  <a:lnTo>
                    <a:pt x="530517" y="741565"/>
                  </a:lnTo>
                  <a:lnTo>
                    <a:pt x="523430" y="750595"/>
                  </a:lnTo>
                  <a:lnTo>
                    <a:pt x="520661" y="758647"/>
                  </a:lnTo>
                  <a:lnTo>
                    <a:pt x="521525" y="765581"/>
                  </a:lnTo>
                  <a:lnTo>
                    <a:pt x="525348" y="771296"/>
                  </a:lnTo>
                  <a:lnTo>
                    <a:pt x="584542" y="830453"/>
                  </a:lnTo>
                  <a:lnTo>
                    <a:pt x="590245" y="834275"/>
                  </a:lnTo>
                  <a:lnTo>
                    <a:pt x="597192" y="835139"/>
                  </a:lnTo>
                  <a:lnTo>
                    <a:pt x="605231" y="832370"/>
                  </a:lnTo>
                  <a:lnTo>
                    <a:pt x="614273" y="825284"/>
                  </a:lnTo>
                  <a:lnTo>
                    <a:pt x="1439684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 descr=""/>
          <p:cNvSpPr txBox="1"/>
          <p:nvPr/>
        </p:nvSpPr>
        <p:spPr>
          <a:xfrm rot="18960000">
            <a:off x="3477299" y="225283"/>
            <a:ext cx="888808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830" sz="1725" spc="-37">
                <a:solidFill>
                  <a:srgbClr val="4D72AD"/>
                </a:solidFill>
                <a:latin typeface="Myriad Pro"/>
                <a:cs typeface="Myriad Pro"/>
              </a:rPr>
              <a:t>Ed</a:t>
            </a:r>
            <a:endParaRPr baseline="4830" sz="1725">
              <a:latin typeface="Myriad Pro"/>
              <a:cs typeface="Myriad Pro"/>
            </a:endParaRPr>
          </a:p>
        </p:txBody>
      </p:sp>
      <p:sp>
        <p:nvSpPr>
          <p:cNvPr id="83" name="object 83" descr=""/>
          <p:cNvSpPr/>
          <p:nvPr/>
        </p:nvSpPr>
        <p:spPr>
          <a:xfrm>
            <a:off x="448208" y="0"/>
            <a:ext cx="1448435" cy="1008380"/>
          </a:xfrm>
          <a:custGeom>
            <a:avLst/>
            <a:gdLst/>
            <a:ahLst/>
            <a:cxnLst/>
            <a:rect l="l" t="t" r="r" b="b"/>
            <a:pathLst>
              <a:path w="1448435" h="1008380">
                <a:moveTo>
                  <a:pt x="927633" y="767270"/>
                </a:moveTo>
                <a:lnTo>
                  <a:pt x="924864" y="759218"/>
                </a:lnTo>
                <a:lnTo>
                  <a:pt x="917778" y="750189"/>
                </a:lnTo>
                <a:lnTo>
                  <a:pt x="167462" y="0"/>
                </a:lnTo>
                <a:lnTo>
                  <a:pt x="0" y="0"/>
                </a:lnTo>
                <a:lnTo>
                  <a:pt x="834047" y="833907"/>
                </a:lnTo>
                <a:lnTo>
                  <a:pt x="843064" y="840994"/>
                </a:lnTo>
                <a:lnTo>
                  <a:pt x="851115" y="843762"/>
                </a:lnTo>
                <a:lnTo>
                  <a:pt x="858050" y="842899"/>
                </a:lnTo>
                <a:lnTo>
                  <a:pt x="863752" y="839076"/>
                </a:lnTo>
                <a:lnTo>
                  <a:pt x="922947" y="779919"/>
                </a:lnTo>
                <a:lnTo>
                  <a:pt x="926769" y="774204"/>
                </a:lnTo>
                <a:lnTo>
                  <a:pt x="927633" y="767270"/>
                </a:lnTo>
                <a:close/>
              </a:path>
              <a:path w="1448435" h="1008380">
                <a:moveTo>
                  <a:pt x="1448295" y="796074"/>
                </a:moveTo>
                <a:lnTo>
                  <a:pt x="1447609" y="788784"/>
                </a:lnTo>
                <a:lnTo>
                  <a:pt x="1445196" y="784669"/>
                </a:lnTo>
                <a:lnTo>
                  <a:pt x="1441450" y="783996"/>
                </a:lnTo>
                <a:lnTo>
                  <a:pt x="1436751" y="787082"/>
                </a:lnTo>
                <a:lnTo>
                  <a:pt x="1386230" y="837565"/>
                </a:lnTo>
                <a:lnTo>
                  <a:pt x="1379651" y="840524"/>
                </a:lnTo>
                <a:lnTo>
                  <a:pt x="1370812" y="839482"/>
                </a:lnTo>
                <a:lnTo>
                  <a:pt x="1360868" y="834809"/>
                </a:lnTo>
                <a:lnTo>
                  <a:pt x="1350987" y="826858"/>
                </a:lnTo>
                <a:lnTo>
                  <a:pt x="524002" y="0"/>
                </a:lnTo>
                <a:lnTo>
                  <a:pt x="356539" y="0"/>
                </a:lnTo>
                <a:lnTo>
                  <a:pt x="1267244" y="910577"/>
                </a:lnTo>
                <a:lnTo>
                  <a:pt x="1275194" y="920457"/>
                </a:lnTo>
                <a:lnTo>
                  <a:pt x="1279867" y="930402"/>
                </a:lnTo>
                <a:lnTo>
                  <a:pt x="1280909" y="939253"/>
                </a:lnTo>
                <a:lnTo>
                  <a:pt x="1277950" y="945832"/>
                </a:lnTo>
                <a:lnTo>
                  <a:pt x="1227480" y="996315"/>
                </a:lnTo>
                <a:lnTo>
                  <a:pt x="1224381" y="1001026"/>
                </a:lnTo>
                <a:lnTo>
                  <a:pt x="1225054" y="1004785"/>
                </a:lnTo>
                <a:lnTo>
                  <a:pt x="1229182" y="1007198"/>
                </a:lnTo>
                <a:lnTo>
                  <a:pt x="1236459" y="1007884"/>
                </a:lnTo>
                <a:lnTo>
                  <a:pt x="1420355" y="1001890"/>
                </a:lnTo>
                <a:lnTo>
                  <a:pt x="1428661" y="999947"/>
                </a:lnTo>
                <a:lnTo>
                  <a:pt x="1435557" y="995159"/>
                </a:lnTo>
                <a:lnTo>
                  <a:pt x="1440345" y="988237"/>
                </a:lnTo>
                <a:lnTo>
                  <a:pt x="1442300" y="979932"/>
                </a:lnTo>
                <a:lnTo>
                  <a:pt x="1448295" y="79607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 txBox="1"/>
          <p:nvPr/>
        </p:nvSpPr>
        <p:spPr>
          <a:xfrm rot="2640000">
            <a:off x="134953" y="291750"/>
            <a:ext cx="955237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baseline="4830" sz="1725">
                <a:solidFill>
                  <a:srgbClr val="4D72AD"/>
                </a:solidFill>
                <a:latin typeface="Myriad Pro"/>
                <a:cs typeface="Myriad Pro"/>
              </a:rPr>
              <a:t>edia</a:t>
            </a:r>
            <a:r>
              <a:rPr dirty="0" baseline="4830" sz="1725" spc="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baseline="2415" sz="1725" spc="-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V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isitor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5" name="object 85" descr=""/>
          <p:cNvSpPr txBox="1"/>
          <p:nvPr/>
        </p:nvSpPr>
        <p:spPr>
          <a:xfrm rot="2640000">
            <a:off x="1034325" y="213507"/>
            <a:ext cx="799425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baseline="4830" sz="1725">
                <a:solidFill>
                  <a:srgbClr val="4D72AD"/>
                </a:solidFill>
                <a:latin typeface="Myriad Pro"/>
                <a:cs typeface="Myriad Pro"/>
              </a:rPr>
              <a:t>ia</a:t>
            </a:r>
            <a:r>
              <a:rPr dirty="0" baseline="4830" sz="1725" spc="-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baseline="2415" sz="1725" spc="-6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2415" sz="1725" spc="-15">
                <a:solidFill>
                  <a:srgbClr val="4D72AD"/>
                </a:solidFill>
                <a:latin typeface="Myriad Pro"/>
                <a:cs typeface="Myriad Pro"/>
              </a:rPr>
              <a:t>V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isitor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86" name="object 86" descr=""/>
          <p:cNvSpPr txBox="1"/>
          <p:nvPr/>
        </p:nvSpPr>
        <p:spPr>
          <a:xfrm rot="18960000">
            <a:off x="4190007" y="286434"/>
            <a:ext cx="1051318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70"/>
              </a:lnSpc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11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830" sz="1725" spc="-15">
                <a:solidFill>
                  <a:srgbClr val="4D72AD"/>
                </a:solidFill>
                <a:latin typeface="Myriad Pro"/>
                <a:cs typeface="Myriad Pro"/>
              </a:rPr>
              <a:t>Edit</a:t>
            </a:r>
            <a:r>
              <a:rPr dirty="0" baseline="7246" sz="1725" spc="-15">
                <a:solidFill>
                  <a:srgbClr val="4D72AD"/>
                </a:solidFill>
                <a:latin typeface="Myriad Pro"/>
                <a:cs typeface="Myriad Pro"/>
              </a:rPr>
              <a:t>o</a:t>
            </a:r>
            <a:endParaRPr baseline="7246" sz="1725">
              <a:latin typeface="Myriad Pro"/>
              <a:cs typeface="Myriad Pro"/>
            </a:endParaRPr>
          </a:p>
        </p:txBody>
      </p:sp>
      <p:grpSp>
        <p:nvGrpSpPr>
          <p:cNvPr id="87" name="object 87" descr=""/>
          <p:cNvGrpSpPr/>
          <p:nvPr/>
        </p:nvGrpSpPr>
        <p:grpSpPr>
          <a:xfrm>
            <a:off x="9674165" y="7708364"/>
            <a:ext cx="1612265" cy="1611630"/>
            <a:chOff x="9674165" y="7708364"/>
            <a:chExt cx="1612265" cy="1611630"/>
          </a:xfrm>
        </p:grpSpPr>
        <p:sp>
          <p:nvSpPr>
            <p:cNvPr id="88" name="object 88" descr=""/>
            <p:cNvSpPr/>
            <p:nvPr/>
          </p:nvSpPr>
          <p:spPr>
            <a:xfrm>
              <a:off x="9674161" y="7708366"/>
              <a:ext cx="1612265" cy="1611630"/>
            </a:xfrm>
            <a:custGeom>
              <a:avLst/>
              <a:gdLst/>
              <a:ahLst/>
              <a:cxnLst/>
              <a:rect l="l" t="t" r="r" b="b"/>
              <a:pathLst>
                <a:path w="1612265" h="1611629">
                  <a:moveTo>
                    <a:pt x="1611757" y="805751"/>
                  </a:moveTo>
                  <a:lnTo>
                    <a:pt x="1610385" y="758405"/>
                  </a:lnTo>
                  <a:lnTo>
                    <a:pt x="1606334" y="711784"/>
                  </a:lnTo>
                  <a:lnTo>
                    <a:pt x="1599666" y="665962"/>
                  </a:lnTo>
                  <a:lnTo>
                    <a:pt x="1590471" y="621004"/>
                  </a:lnTo>
                  <a:lnTo>
                    <a:pt x="1578813" y="576986"/>
                  </a:lnTo>
                  <a:lnTo>
                    <a:pt x="1564779" y="533996"/>
                  </a:lnTo>
                  <a:lnTo>
                    <a:pt x="1548422" y="492112"/>
                  </a:lnTo>
                  <a:lnTo>
                    <a:pt x="1529842" y="451396"/>
                  </a:lnTo>
                  <a:lnTo>
                    <a:pt x="1509102" y="411937"/>
                  </a:lnTo>
                  <a:lnTo>
                    <a:pt x="1486293" y="373786"/>
                  </a:lnTo>
                  <a:lnTo>
                    <a:pt x="1461465" y="337058"/>
                  </a:lnTo>
                  <a:lnTo>
                    <a:pt x="1434706" y="301790"/>
                  </a:lnTo>
                  <a:lnTo>
                    <a:pt x="1406105" y="268084"/>
                  </a:lnTo>
                  <a:lnTo>
                    <a:pt x="1375714" y="235991"/>
                  </a:lnTo>
                  <a:lnTo>
                    <a:pt x="1343621" y="205613"/>
                  </a:lnTo>
                  <a:lnTo>
                    <a:pt x="1309916" y="177012"/>
                  </a:lnTo>
                  <a:lnTo>
                    <a:pt x="1274635" y="150266"/>
                  </a:lnTo>
                  <a:lnTo>
                    <a:pt x="1237894" y="125450"/>
                  </a:lnTo>
                  <a:lnTo>
                    <a:pt x="1199743" y="102628"/>
                  </a:lnTo>
                  <a:lnTo>
                    <a:pt x="1160284" y="81902"/>
                  </a:lnTo>
                  <a:lnTo>
                    <a:pt x="1119555" y="63322"/>
                  </a:lnTo>
                  <a:lnTo>
                    <a:pt x="1077658" y="46977"/>
                  </a:lnTo>
                  <a:lnTo>
                    <a:pt x="1034669" y="32943"/>
                  </a:lnTo>
                  <a:lnTo>
                    <a:pt x="990650" y="21285"/>
                  </a:lnTo>
                  <a:lnTo>
                    <a:pt x="945692" y="12090"/>
                  </a:lnTo>
                  <a:lnTo>
                    <a:pt x="899858" y="5422"/>
                  </a:lnTo>
                  <a:lnTo>
                    <a:pt x="853224" y="1371"/>
                  </a:lnTo>
                  <a:lnTo>
                    <a:pt x="805878" y="0"/>
                  </a:lnTo>
                  <a:lnTo>
                    <a:pt x="758520" y="1371"/>
                  </a:lnTo>
                  <a:lnTo>
                    <a:pt x="711898" y="5422"/>
                  </a:lnTo>
                  <a:lnTo>
                    <a:pt x="666064" y="12090"/>
                  </a:lnTo>
                  <a:lnTo>
                    <a:pt x="621093" y="21285"/>
                  </a:lnTo>
                  <a:lnTo>
                    <a:pt x="577088" y="32943"/>
                  </a:lnTo>
                  <a:lnTo>
                    <a:pt x="534085" y="46977"/>
                  </a:lnTo>
                  <a:lnTo>
                    <a:pt x="492188" y="63322"/>
                  </a:lnTo>
                  <a:lnTo>
                    <a:pt x="451472" y="81902"/>
                  </a:lnTo>
                  <a:lnTo>
                    <a:pt x="412000" y="102628"/>
                  </a:lnTo>
                  <a:lnTo>
                    <a:pt x="373862" y="125450"/>
                  </a:lnTo>
                  <a:lnTo>
                    <a:pt x="337108" y="150266"/>
                  </a:lnTo>
                  <a:lnTo>
                    <a:pt x="301840" y="177012"/>
                  </a:lnTo>
                  <a:lnTo>
                    <a:pt x="268122" y="205613"/>
                  </a:lnTo>
                  <a:lnTo>
                    <a:pt x="236042" y="235991"/>
                  </a:lnTo>
                  <a:lnTo>
                    <a:pt x="205651" y="268084"/>
                  </a:lnTo>
                  <a:lnTo>
                    <a:pt x="177038" y="301790"/>
                  </a:lnTo>
                  <a:lnTo>
                    <a:pt x="150291" y="337058"/>
                  </a:lnTo>
                  <a:lnTo>
                    <a:pt x="125463" y="373786"/>
                  </a:lnTo>
                  <a:lnTo>
                    <a:pt x="102641" y="411937"/>
                  </a:lnTo>
                  <a:lnTo>
                    <a:pt x="81915" y="451396"/>
                  </a:lnTo>
                  <a:lnTo>
                    <a:pt x="63322" y="492112"/>
                  </a:lnTo>
                  <a:lnTo>
                    <a:pt x="46977" y="533996"/>
                  </a:lnTo>
                  <a:lnTo>
                    <a:pt x="32943" y="576986"/>
                  </a:lnTo>
                  <a:lnTo>
                    <a:pt x="21285" y="621004"/>
                  </a:lnTo>
                  <a:lnTo>
                    <a:pt x="12077" y="665962"/>
                  </a:lnTo>
                  <a:lnTo>
                    <a:pt x="5422" y="711784"/>
                  </a:lnTo>
                  <a:lnTo>
                    <a:pt x="1371" y="758405"/>
                  </a:lnTo>
                  <a:lnTo>
                    <a:pt x="0" y="805751"/>
                  </a:lnTo>
                  <a:lnTo>
                    <a:pt x="1371" y="853097"/>
                  </a:lnTo>
                  <a:lnTo>
                    <a:pt x="5422" y="899731"/>
                  </a:lnTo>
                  <a:lnTo>
                    <a:pt x="12077" y="945553"/>
                  </a:lnTo>
                  <a:lnTo>
                    <a:pt x="21285" y="990511"/>
                  </a:lnTo>
                  <a:lnTo>
                    <a:pt x="32943" y="1034516"/>
                  </a:lnTo>
                  <a:lnTo>
                    <a:pt x="46977" y="1077506"/>
                  </a:lnTo>
                  <a:lnTo>
                    <a:pt x="63322" y="1119390"/>
                  </a:lnTo>
                  <a:lnTo>
                    <a:pt x="81915" y="1160106"/>
                  </a:lnTo>
                  <a:lnTo>
                    <a:pt x="102641" y="1199578"/>
                  </a:lnTo>
                  <a:lnTo>
                    <a:pt x="125463" y="1237716"/>
                  </a:lnTo>
                  <a:lnTo>
                    <a:pt x="150291" y="1274445"/>
                  </a:lnTo>
                  <a:lnTo>
                    <a:pt x="177038" y="1309712"/>
                  </a:lnTo>
                  <a:lnTo>
                    <a:pt x="205651" y="1343418"/>
                  </a:lnTo>
                  <a:lnTo>
                    <a:pt x="236042" y="1375511"/>
                  </a:lnTo>
                  <a:lnTo>
                    <a:pt x="268122" y="1405890"/>
                  </a:lnTo>
                  <a:lnTo>
                    <a:pt x="301840" y="1434490"/>
                  </a:lnTo>
                  <a:lnTo>
                    <a:pt x="337108" y="1461236"/>
                  </a:lnTo>
                  <a:lnTo>
                    <a:pt x="373862" y="1486052"/>
                  </a:lnTo>
                  <a:lnTo>
                    <a:pt x="412000" y="1508874"/>
                  </a:lnTo>
                  <a:lnTo>
                    <a:pt x="451472" y="1529600"/>
                  </a:lnTo>
                  <a:lnTo>
                    <a:pt x="492188" y="1548180"/>
                  </a:lnTo>
                  <a:lnTo>
                    <a:pt x="534085" y="1564525"/>
                  </a:lnTo>
                  <a:lnTo>
                    <a:pt x="577088" y="1578559"/>
                  </a:lnTo>
                  <a:lnTo>
                    <a:pt x="621093" y="1590217"/>
                  </a:lnTo>
                  <a:lnTo>
                    <a:pt x="666064" y="1599412"/>
                  </a:lnTo>
                  <a:lnTo>
                    <a:pt x="711898" y="1606080"/>
                  </a:lnTo>
                  <a:lnTo>
                    <a:pt x="758520" y="1610131"/>
                  </a:lnTo>
                  <a:lnTo>
                    <a:pt x="805878" y="1611503"/>
                  </a:lnTo>
                  <a:lnTo>
                    <a:pt x="853224" y="1610131"/>
                  </a:lnTo>
                  <a:lnTo>
                    <a:pt x="899858" y="1606080"/>
                  </a:lnTo>
                  <a:lnTo>
                    <a:pt x="945692" y="1599412"/>
                  </a:lnTo>
                  <a:lnTo>
                    <a:pt x="990650" y="1590217"/>
                  </a:lnTo>
                  <a:lnTo>
                    <a:pt x="1034669" y="1578559"/>
                  </a:lnTo>
                  <a:lnTo>
                    <a:pt x="1077658" y="1564525"/>
                  </a:lnTo>
                  <a:lnTo>
                    <a:pt x="1119555" y="1548180"/>
                  </a:lnTo>
                  <a:lnTo>
                    <a:pt x="1160284" y="1529600"/>
                  </a:lnTo>
                  <a:lnTo>
                    <a:pt x="1199743" y="1508874"/>
                  </a:lnTo>
                  <a:lnTo>
                    <a:pt x="1237894" y="1486052"/>
                  </a:lnTo>
                  <a:lnTo>
                    <a:pt x="1274635" y="1461236"/>
                  </a:lnTo>
                  <a:lnTo>
                    <a:pt x="1309916" y="1434490"/>
                  </a:lnTo>
                  <a:lnTo>
                    <a:pt x="1343621" y="1405890"/>
                  </a:lnTo>
                  <a:lnTo>
                    <a:pt x="1375714" y="1375511"/>
                  </a:lnTo>
                  <a:lnTo>
                    <a:pt x="1406105" y="1343418"/>
                  </a:lnTo>
                  <a:lnTo>
                    <a:pt x="1434706" y="1309712"/>
                  </a:lnTo>
                  <a:lnTo>
                    <a:pt x="1461465" y="1274445"/>
                  </a:lnTo>
                  <a:lnTo>
                    <a:pt x="1486293" y="1237716"/>
                  </a:lnTo>
                  <a:lnTo>
                    <a:pt x="1509102" y="1199578"/>
                  </a:lnTo>
                  <a:lnTo>
                    <a:pt x="1529842" y="1160106"/>
                  </a:lnTo>
                  <a:lnTo>
                    <a:pt x="1548422" y="1119390"/>
                  </a:lnTo>
                  <a:lnTo>
                    <a:pt x="1564779" y="1077506"/>
                  </a:lnTo>
                  <a:lnTo>
                    <a:pt x="1578813" y="1034516"/>
                  </a:lnTo>
                  <a:lnTo>
                    <a:pt x="1590471" y="990511"/>
                  </a:lnTo>
                  <a:lnTo>
                    <a:pt x="1599666" y="945553"/>
                  </a:lnTo>
                  <a:lnTo>
                    <a:pt x="1606334" y="899731"/>
                  </a:lnTo>
                  <a:lnTo>
                    <a:pt x="1610385" y="853097"/>
                  </a:lnTo>
                  <a:lnTo>
                    <a:pt x="1611757" y="805751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10137178" y="8486407"/>
              <a:ext cx="732790" cy="485140"/>
            </a:xfrm>
            <a:custGeom>
              <a:avLst/>
              <a:gdLst/>
              <a:ahLst/>
              <a:cxnLst/>
              <a:rect l="l" t="t" r="r" b="b"/>
              <a:pathLst>
                <a:path w="732790" h="485140">
                  <a:moveTo>
                    <a:pt x="732228" y="0"/>
                  </a:moveTo>
                  <a:lnTo>
                    <a:pt x="0" y="906"/>
                  </a:lnTo>
                  <a:lnTo>
                    <a:pt x="0" y="305206"/>
                  </a:lnTo>
                  <a:lnTo>
                    <a:pt x="365861" y="485026"/>
                  </a:lnTo>
                  <a:lnTo>
                    <a:pt x="732258" y="301597"/>
                  </a:lnTo>
                  <a:lnTo>
                    <a:pt x="732228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10137178" y="8486407"/>
              <a:ext cx="732790" cy="485140"/>
            </a:xfrm>
            <a:custGeom>
              <a:avLst/>
              <a:gdLst/>
              <a:ahLst/>
              <a:cxnLst/>
              <a:rect l="l" t="t" r="r" b="b"/>
              <a:pathLst>
                <a:path w="732790" h="485140">
                  <a:moveTo>
                    <a:pt x="0" y="906"/>
                  </a:moveTo>
                  <a:lnTo>
                    <a:pt x="0" y="305206"/>
                  </a:lnTo>
                  <a:lnTo>
                    <a:pt x="365861" y="485026"/>
                  </a:lnTo>
                  <a:lnTo>
                    <a:pt x="732258" y="301597"/>
                  </a:lnTo>
                  <a:lnTo>
                    <a:pt x="732228" y="0"/>
                  </a:lnTo>
                </a:path>
              </a:pathLst>
            </a:custGeom>
            <a:ln w="44559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10503038" y="8495059"/>
              <a:ext cx="0" cy="468630"/>
            </a:xfrm>
            <a:custGeom>
              <a:avLst/>
              <a:gdLst/>
              <a:ahLst/>
              <a:cxnLst/>
              <a:rect l="l" t="t" r="r" b="b"/>
              <a:pathLst>
                <a:path w="0" h="468629">
                  <a:moveTo>
                    <a:pt x="0" y="0"/>
                  </a:moveTo>
                  <a:lnTo>
                    <a:pt x="0" y="468629"/>
                  </a:lnTo>
                </a:path>
              </a:pathLst>
            </a:custGeom>
            <a:ln w="44564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9989921" y="8046057"/>
              <a:ext cx="1025525" cy="560705"/>
            </a:xfrm>
            <a:custGeom>
              <a:avLst/>
              <a:gdLst/>
              <a:ahLst/>
              <a:cxnLst/>
              <a:rect l="l" t="t" r="r" b="b"/>
              <a:pathLst>
                <a:path w="1025525" h="560704">
                  <a:moveTo>
                    <a:pt x="820741" y="279732"/>
                  </a:moveTo>
                  <a:lnTo>
                    <a:pt x="513806" y="447545"/>
                  </a:lnTo>
                  <a:lnTo>
                    <a:pt x="717240" y="560092"/>
                  </a:lnTo>
                  <a:lnTo>
                    <a:pt x="1023161" y="390608"/>
                  </a:lnTo>
                  <a:lnTo>
                    <a:pt x="820741" y="279732"/>
                  </a:lnTo>
                  <a:close/>
                </a:path>
                <a:path w="1025525" h="560704">
                  <a:moveTo>
                    <a:pt x="211353" y="280218"/>
                  </a:moveTo>
                  <a:lnTo>
                    <a:pt x="6193" y="391648"/>
                  </a:lnTo>
                  <a:lnTo>
                    <a:pt x="155530" y="473263"/>
                  </a:lnTo>
                  <a:lnTo>
                    <a:pt x="313660" y="556973"/>
                  </a:lnTo>
                  <a:lnTo>
                    <a:pt x="513806" y="447545"/>
                  </a:lnTo>
                  <a:lnTo>
                    <a:pt x="211353" y="280218"/>
                  </a:lnTo>
                  <a:close/>
                </a:path>
                <a:path w="1025525" h="560704">
                  <a:moveTo>
                    <a:pt x="310051" y="0"/>
                  </a:moveTo>
                  <a:lnTo>
                    <a:pt x="0" y="163290"/>
                  </a:lnTo>
                  <a:lnTo>
                    <a:pt x="211353" y="280218"/>
                  </a:lnTo>
                  <a:lnTo>
                    <a:pt x="517781" y="113785"/>
                  </a:lnTo>
                  <a:lnTo>
                    <a:pt x="310051" y="0"/>
                  </a:lnTo>
                  <a:close/>
                </a:path>
                <a:path w="1025525" h="560704">
                  <a:moveTo>
                    <a:pt x="723449" y="2078"/>
                  </a:moveTo>
                  <a:lnTo>
                    <a:pt x="517781" y="113785"/>
                  </a:lnTo>
                  <a:lnTo>
                    <a:pt x="820741" y="279732"/>
                  </a:lnTo>
                  <a:lnTo>
                    <a:pt x="1025241" y="167924"/>
                  </a:lnTo>
                  <a:lnTo>
                    <a:pt x="723449" y="2078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9989921" y="8046057"/>
              <a:ext cx="1025525" cy="560705"/>
            </a:xfrm>
            <a:custGeom>
              <a:avLst/>
              <a:gdLst/>
              <a:ahLst/>
              <a:cxnLst/>
              <a:rect l="l" t="t" r="r" b="b"/>
              <a:pathLst>
                <a:path w="1025525" h="560704">
                  <a:moveTo>
                    <a:pt x="310051" y="0"/>
                  </a:moveTo>
                  <a:lnTo>
                    <a:pt x="0" y="163289"/>
                  </a:lnTo>
                  <a:lnTo>
                    <a:pt x="717240" y="560092"/>
                  </a:lnTo>
                  <a:lnTo>
                    <a:pt x="1023162" y="390608"/>
                  </a:lnTo>
                  <a:lnTo>
                    <a:pt x="310051" y="0"/>
                  </a:lnTo>
                  <a:close/>
                </a:path>
                <a:path w="1025525" h="560704">
                  <a:moveTo>
                    <a:pt x="155531" y="473263"/>
                  </a:moveTo>
                  <a:lnTo>
                    <a:pt x="6194" y="391648"/>
                  </a:lnTo>
                  <a:lnTo>
                    <a:pt x="723449" y="2079"/>
                  </a:lnTo>
                  <a:lnTo>
                    <a:pt x="1025242" y="167923"/>
                  </a:lnTo>
                  <a:lnTo>
                    <a:pt x="313661" y="556972"/>
                  </a:lnTo>
                  <a:lnTo>
                    <a:pt x="155531" y="473263"/>
                  </a:lnTo>
                  <a:close/>
                </a:path>
              </a:pathLst>
            </a:custGeom>
            <a:ln w="44561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/>
          <p:nvPr/>
        </p:nvSpPr>
        <p:spPr>
          <a:xfrm>
            <a:off x="10088816" y="6215265"/>
            <a:ext cx="599440" cy="1365250"/>
          </a:xfrm>
          <a:custGeom>
            <a:avLst/>
            <a:gdLst/>
            <a:ahLst/>
            <a:cxnLst/>
            <a:rect l="l" t="t" r="r" b="b"/>
            <a:pathLst>
              <a:path w="599440" h="1365250">
                <a:moveTo>
                  <a:pt x="316661" y="1225105"/>
                </a:moveTo>
                <a:lnTo>
                  <a:pt x="315861" y="1218552"/>
                </a:lnTo>
                <a:lnTo>
                  <a:pt x="234899" y="1218565"/>
                </a:lnTo>
                <a:lnTo>
                  <a:pt x="228155" y="1215999"/>
                </a:lnTo>
                <a:lnTo>
                  <a:pt x="222643" y="1209014"/>
                </a:lnTo>
                <a:lnTo>
                  <a:pt x="218909" y="1198689"/>
                </a:lnTo>
                <a:lnTo>
                  <a:pt x="217538" y="1186078"/>
                </a:lnTo>
                <a:lnTo>
                  <a:pt x="217309" y="231140"/>
                </a:lnTo>
                <a:lnTo>
                  <a:pt x="215950" y="219748"/>
                </a:lnTo>
                <a:lnTo>
                  <a:pt x="212217" y="212102"/>
                </a:lnTo>
                <a:lnTo>
                  <a:pt x="206692" y="207797"/>
                </a:lnTo>
                <a:lnTo>
                  <a:pt x="199948" y="206451"/>
                </a:lnTo>
                <a:lnTo>
                  <a:pt x="116255" y="206451"/>
                </a:lnTo>
                <a:lnTo>
                  <a:pt x="109524" y="207797"/>
                </a:lnTo>
                <a:lnTo>
                  <a:pt x="104000" y="212102"/>
                </a:lnTo>
                <a:lnTo>
                  <a:pt x="100266" y="219748"/>
                </a:lnTo>
                <a:lnTo>
                  <a:pt x="98894" y="231140"/>
                </a:lnTo>
                <a:lnTo>
                  <a:pt x="99110" y="1186091"/>
                </a:lnTo>
                <a:lnTo>
                  <a:pt x="97751" y="1198702"/>
                </a:lnTo>
                <a:lnTo>
                  <a:pt x="94030" y="1209027"/>
                </a:lnTo>
                <a:lnTo>
                  <a:pt x="88519" y="1216012"/>
                </a:lnTo>
                <a:lnTo>
                  <a:pt x="81775" y="1218590"/>
                </a:lnTo>
                <a:lnTo>
                  <a:pt x="825" y="1218603"/>
                </a:lnTo>
                <a:lnTo>
                  <a:pt x="0" y="1225130"/>
                </a:lnTo>
                <a:lnTo>
                  <a:pt x="142824" y="1358900"/>
                </a:lnTo>
                <a:lnTo>
                  <a:pt x="150075" y="1363383"/>
                </a:lnTo>
                <a:lnTo>
                  <a:pt x="158356" y="1364881"/>
                </a:lnTo>
                <a:lnTo>
                  <a:pt x="166624" y="1363383"/>
                </a:lnTo>
                <a:lnTo>
                  <a:pt x="173863" y="1358887"/>
                </a:lnTo>
                <a:lnTo>
                  <a:pt x="316661" y="1225105"/>
                </a:lnTo>
                <a:close/>
              </a:path>
              <a:path w="599440" h="1365250">
                <a:moveTo>
                  <a:pt x="599440" y="139763"/>
                </a:moveTo>
                <a:lnTo>
                  <a:pt x="456628" y="5994"/>
                </a:lnTo>
                <a:lnTo>
                  <a:pt x="449364" y="1498"/>
                </a:lnTo>
                <a:lnTo>
                  <a:pt x="441083" y="0"/>
                </a:lnTo>
                <a:lnTo>
                  <a:pt x="432816" y="1511"/>
                </a:lnTo>
                <a:lnTo>
                  <a:pt x="425564" y="5994"/>
                </a:lnTo>
                <a:lnTo>
                  <a:pt x="282765" y="139788"/>
                </a:lnTo>
                <a:lnTo>
                  <a:pt x="283578" y="146329"/>
                </a:lnTo>
                <a:lnTo>
                  <a:pt x="364528" y="146329"/>
                </a:lnTo>
                <a:lnTo>
                  <a:pt x="371271" y="148882"/>
                </a:lnTo>
                <a:lnTo>
                  <a:pt x="376796" y="155867"/>
                </a:lnTo>
                <a:lnTo>
                  <a:pt x="380530" y="166192"/>
                </a:lnTo>
                <a:lnTo>
                  <a:pt x="381901" y="178803"/>
                </a:lnTo>
                <a:lnTo>
                  <a:pt x="382130" y="1133754"/>
                </a:lnTo>
                <a:lnTo>
                  <a:pt x="383501" y="1145146"/>
                </a:lnTo>
                <a:lnTo>
                  <a:pt x="387223" y="1152804"/>
                </a:lnTo>
                <a:lnTo>
                  <a:pt x="392747" y="1157097"/>
                </a:lnTo>
                <a:lnTo>
                  <a:pt x="399491" y="1158443"/>
                </a:lnTo>
                <a:lnTo>
                  <a:pt x="483184" y="1158430"/>
                </a:lnTo>
                <a:lnTo>
                  <a:pt x="489927" y="1157084"/>
                </a:lnTo>
                <a:lnTo>
                  <a:pt x="495452" y="1152791"/>
                </a:lnTo>
                <a:lnTo>
                  <a:pt x="499173" y="1145146"/>
                </a:lnTo>
                <a:lnTo>
                  <a:pt x="500545" y="1133741"/>
                </a:lnTo>
                <a:lnTo>
                  <a:pt x="500329" y="178803"/>
                </a:lnTo>
                <a:lnTo>
                  <a:pt x="501688" y="166192"/>
                </a:lnTo>
                <a:lnTo>
                  <a:pt x="505409" y="155854"/>
                </a:lnTo>
                <a:lnTo>
                  <a:pt x="510933" y="148856"/>
                </a:lnTo>
                <a:lnTo>
                  <a:pt x="517677" y="146291"/>
                </a:lnTo>
                <a:lnTo>
                  <a:pt x="598627" y="146291"/>
                </a:lnTo>
                <a:lnTo>
                  <a:pt x="599440" y="139763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 descr=""/>
          <p:cNvSpPr txBox="1"/>
          <p:nvPr/>
        </p:nvSpPr>
        <p:spPr>
          <a:xfrm>
            <a:off x="10957904" y="6444477"/>
            <a:ext cx="1361440" cy="7683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75565" marR="5080" indent="-63500">
              <a:lnSpc>
                <a:spcPct val="100600"/>
              </a:lnSpc>
              <a:spcBef>
                <a:spcPts val="90"/>
              </a:spcBef>
            </a:pPr>
            <a:r>
              <a:rPr dirty="0" sz="1400">
                <a:solidFill>
                  <a:srgbClr val="4D72AD"/>
                </a:solidFill>
                <a:latin typeface="Myriad Pro"/>
                <a:cs typeface="Myriad Pro"/>
              </a:rPr>
              <a:t>External</a:t>
            </a:r>
            <a:r>
              <a:rPr dirty="0" sz="1400" spc="-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400" spc="-10">
                <a:solidFill>
                  <a:srgbClr val="4D72AD"/>
                </a:solidFill>
                <a:latin typeface="Myriad Pro"/>
                <a:cs typeface="Myriad Pro"/>
              </a:rPr>
              <a:t>Systems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Clinical</a:t>
            </a:r>
            <a:r>
              <a:rPr dirty="0" sz="115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systems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1150" spc="4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applications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1150" spc="4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databases</a:t>
            </a:r>
            <a:endParaRPr sz="1150">
              <a:latin typeface="Myriad Pro"/>
              <a:cs typeface="Myriad Pro"/>
            </a:endParaRPr>
          </a:p>
        </p:txBody>
      </p:sp>
      <p:grpSp>
        <p:nvGrpSpPr>
          <p:cNvPr id="96" name="object 96" descr=""/>
          <p:cNvGrpSpPr/>
          <p:nvPr/>
        </p:nvGrpSpPr>
        <p:grpSpPr>
          <a:xfrm>
            <a:off x="10608747" y="6431621"/>
            <a:ext cx="410845" cy="1158875"/>
            <a:chOff x="10608747" y="6431621"/>
            <a:chExt cx="410845" cy="1158875"/>
          </a:xfrm>
        </p:grpSpPr>
        <p:sp>
          <p:nvSpPr>
            <p:cNvPr id="97" name="object 97" descr=""/>
            <p:cNvSpPr/>
            <p:nvPr/>
          </p:nvSpPr>
          <p:spPr>
            <a:xfrm>
              <a:off x="10608747" y="6431621"/>
              <a:ext cx="316865" cy="1158875"/>
            </a:xfrm>
            <a:custGeom>
              <a:avLst/>
              <a:gdLst/>
              <a:ahLst/>
              <a:cxnLst/>
              <a:rect l="l" t="t" r="r" b="b"/>
              <a:pathLst>
                <a:path w="316865" h="1158875">
                  <a:moveTo>
                    <a:pt x="199947" y="0"/>
                  </a:moveTo>
                  <a:lnTo>
                    <a:pt x="116255" y="0"/>
                  </a:lnTo>
                  <a:lnTo>
                    <a:pt x="109520" y="1344"/>
                  </a:lnTo>
                  <a:lnTo>
                    <a:pt x="104001" y="5642"/>
                  </a:lnTo>
                  <a:lnTo>
                    <a:pt x="100268" y="13290"/>
                  </a:lnTo>
                  <a:lnTo>
                    <a:pt x="98889" y="24684"/>
                  </a:lnTo>
                  <a:lnTo>
                    <a:pt x="99112" y="979633"/>
                  </a:lnTo>
                  <a:lnTo>
                    <a:pt x="97753" y="992247"/>
                  </a:lnTo>
                  <a:lnTo>
                    <a:pt x="94031" y="1002577"/>
                  </a:lnTo>
                  <a:lnTo>
                    <a:pt x="88516" y="1009559"/>
                  </a:lnTo>
                  <a:lnTo>
                    <a:pt x="81776" y="1012131"/>
                  </a:lnTo>
                  <a:lnTo>
                    <a:pt x="817" y="1012145"/>
                  </a:lnTo>
                  <a:lnTo>
                    <a:pt x="0" y="1018680"/>
                  </a:lnTo>
                  <a:lnTo>
                    <a:pt x="142815" y="1152443"/>
                  </a:lnTo>
                  <a:lnTo>
                    <a:pt x="150077" y="1156929"/>
                  </a:lnTo>
                  <a:lnTo>
                    <a:pt x="158350" y="1158423"/>
                  </a:lnTo>
                  <a:lnTo>
                    <a:pt x="166617" y="1156923"/>
                  </a:lnTo>
                  <a:lnTo>
                    <a:pt x="173863" y="1152428"/>
                  </a:lnTo>
                  <a:lnTo>
                    <a:pt x="316663" y="1018651"/>
                  </a:lnTo>
                  <a:lnTo>
                    <a:pt x="315860" y="1012101"/>
                  </a:lnTo>
                  <a:lnTo>
                    <a:pt x="234901" y="1012116"/>
                  </a:lnTo>
                  <a:lnTo>
                    <a:pt x="228158" y="1009549"/>
                  </a:lnTo>
                  <a:lnTo>
                    <a:pt x="222636" y="1002562"/>
                  </a:lnTo>
                  <a:lnTo>
                    <a:pt x="218905" y="992228"/>
                  </a:lnTo>
                  <a:lnTo>
                    <a:pt x="217535" y="979618"/>
                  </a:lnTo>
                  <a:lnTo>
                    <a:pt x="217313" y="24684"/>
                  </a:lnTo>
                  <a:lnTo>
                    <a:pt x="215943" y="13290"/>
                  </a:lnTo>
                  <a:lnTo>
                    <a:pt x="212212" y="5642"/>
                  </a:lnTo>
                  <a:lnTo>
                    <a:pt x="206690" y="1344"/>
                  </a:lnTo>
                  <a:lnTo>
                    <a:pt x="199947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54994" y="6738472"/>
              <a:ext cx="64470" cy="64461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47567" y="6905565"/>
              <a:ext cx="64470" cy="64460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47567" y="7083797"/>
              <a:ext cx="64470" cy="64460"/>
            </a:xfrm>
            <a:prstGeom prst="rect">
              <a:avLst/>
            </a:prstGeom>
          </p:spPr>
        </p:pic>
      </p:grpSp>
      <p:sp>
        <p:nvSpPr>
          <p:cNvPr id="101" name="object 101" descr=""/>
          <p:cNvSpPr/>
          <p:nvPr/>
        </p:nvSpPr>
        <p:spPr>
          <a:xfrm>
            <a:off x="8250199" y="4825008"/>
            <a:ext cx="1361440" cy="504825"/>
          </a:xfrm>
          <a:custGeom>
            <a:avLst/>
            <a:gdLst/>
            <a:ahLst/>
            <a:cxnLst/>
            <a:rect l="l" t="t" r="r" b="b"/>
            <a:pathLst>
              <a:path w="1361440" h="504825">
                <a:moveTo>
                  <a:pt x="1158595" y="116230"/>
                </a:moveTo>
                <a:lnTo>
                  <a:pt x="1157249" y="109499"/>
                </a:lnTo>
                <a:lnTo>
                  <a:pt x="1152956" y="103974"/>
                </a:lnTo>
                <a:lnTo>
                  <a:pt x="1145311" y="100241"/>
                </a:lnTo>
                <a:lnTo>
                  <a:pt x="1133906" y="98869"/>
                </a:lnTo>
                <a:lnTo>
                  <a:pt x="178816" y="99085"/>
                </a:lnTo>
                <a:lnTo>
                  <a:pt x="166192" y="97726"/>
                </a:lnTo>
                <a:lnTo>
                  <a:pt x="155867" y="94005"/>
                </a:lnTo>
                <a:lnTo>
                  <a:pt x="148882" y="88493"/>
                </a:lnTo>
                <a:lnTo>
                  <a:pt x="146316" y="81762"/>
                </a:lnTo>
                <a:lnTo>
                  <a:pt x="146291" y="812"/>
                </a:lnTo>
                <a:lnTo>
                  <a:pt x="139763" y="0"/>
                </a:lnTo>
                <a:lnTo>
                  <a:pt x="5981" y="142786"/>
                </a:lnTo>
                <a:lnTo>
                  <a:pt x="1485" y="150050"/>
                </a:lnTo>
                <a:lnTo>
                  <a:pt x="0" y="158318"/>
                </a:lnTo>
                <a:lnTo>
                  <a:pt x="1498" y="166585"/>
                </a:lnTo>
                <a:lnTo>
                  <a:pt x="5994" y="173824"/>
                </a:lnTo>
                <a:lnTo>
                  <a:pt x="139788" y="316611"/>
                </a:lnTo>
                <a:lnTo>
                  <a:pt x="146342" y="315810"/>
                </a:lnTo>
                <a:lnTo>
                  <a:pt x="146329" y="234861"/>
                </a:lnTo>
                <a:lnTo>
                  <a:pt x="148894" y="228117"/>
                </a:lnTo>
                <a:lnTo>
                  <a:pt x="155879" y="222592"/>
                </a:lnTo>
                <a:lnTo>
                  <a:pt x="166217" y="218871"/>
                </a:lnTo>
                <a:lnTo>
                  <a:pt x="178828" y="217500"/>
                </a:lnTo>
                <a:lnTo>
                  <a:pt x="1133906" y="217271"/>
                </a:lnTo>
                <a:lnTo>
                  <a:pt x="1145311" y="215900"/>
                </a:lnTo>
                <a:lnTo>
                  <a:pt x="1152956" y="212178"/>
                </a:lnTo>
                <a:lnTo>
                  <a:pt x="1157249" y="206654"/>
                </a:lnTo>
                <a:lnTo>
                  <a:pt x="1158595" y="199910"/>
                </a:lnTo>
                <a:lnTo>
                  <a:pt x="1158595" y="116230"/>
                </a:lnTo>
                <a:close/>
              </a:path>
              <a:path w="1361440" h="504825">
                <a:moveTo>
                  <a:pt x="1361376" y="346329"/>
                </a:moveTo>
                <a:lnTo>
                  <a:pt x="1359865" y="338048"/>
                </a:lnTo>
                <a:lnTo>
                  <a:pt x="1355382" y="330796"/>
                </a:lnTo>
                <a:lnTo>
                  <a:pt x="1221562" y="188023"/>
                </a:lnTo>
                <a:lnTo>
                  <a:pt x="1215034" y="188836"/>
                </a:lnTo>
                <a:lnTo>
                  <a:pt x="1215034" y="269773"/>
                </a:lnTo>
                <a:lnTo>
                  <a:pt x="1212469" y="276529"/>
                </a:lnTo>
                <a:lnTo>
                  <a:pt x="1205484" y="282054"/>
                </a:lnTo>
                <a:lnTo>
                  <a:pt x="1195158" y="285775"/>
                </a:lnTo>
                <a:lnTo>
                  <a:pt x="1182535" y="287147"/>
                </a:lnTo>
                <a:lnTo>
                  <a:pt x="227444" y="287375"/>
                </a:lnTo>
                <a:lnTo>
                  <a:pt x="216039" y="288747"/>
                </a:lnTo>
                <a:lnTo>
                  <a:pt x="208394" y="292468"/>
                </a:lnTo>
                <a:lnTo>
                  <a:pt x="204101" y="297992"/>
                </a:lnTo>
                <a:lnTo>
                  <a:pt x="202755" y="304736"/>
                </a:lnTo>
                <a:lnTo>
                  <a:pt x="202768" y="388416"/>
                </a:lnTo>
                <a:lnTo>
                  <a:pt x="204101" y="395160"/>
                </a:lnTo>
                <a:lnTo>
                  <a:pt x="208394" y="400672"/>
                </a:lnTo>
                <a:lnTo>
                  <a:pt x="216052" y="404406"/>
                </a:lnTo>
                <a:lnTo>
                  <a:pt x="227457" y="405777"/>
                </a:lnTo>
                <a:lnTo>
                  <a:pt x="1182535" y="405549"/>
                </a:lnTo>
                <a:lnTo>
                  <a:pt x="1195158" y="406920"/>
                </a:lnTo>
                <a:lnTo>
                  <a:pt x="1205496" y="410641"/>
                </a:lnTo>
                <a:lnTo>
                  <a:pt x="1212494" y="416153"/>
                </a:lnTo>
                <a:lnTo>
                  <a:pt x="1215059" y="422897"/>
                </a:lnTo>
                <a:lnTo>
                  <a:pt x="1215059" y="503834"/>
                </a:lnTo>
                <a:lnTo>
                  <a:pt x="1221600" y="504647"/>
                </a:lnTo>
                <a:lnTo>
                  <a:pt x="1355382" y="361861"/>
                </a:lnTo>
                <a:lnTo>
                  <a:pt x="1359877" y="354596"/>
                </a:lnTo>
                <a:lnTo>
                  <a:pt x="1361376" y="34632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 txBox="1"/>
          <p:nvPr/>
        </p:nvSpPr>
        <p:spPr>
          <a:xfrm>
            <a:off x="8630275" y="4522266"/>
            <a:ext cx="562610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3505">
              <a:lnSpc>
                <a:spcPct val="101699"/>
              </a:lnSpc>
              <a:spcBef>
                <a:spcPts val="95"/>
              </a:spcBef>
            </a:pP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HTTP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REST</a:t>
            </a:r>
            <a:r>
              <a:rPr dirty="0" sz="1150" spc="4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API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103" name="object 103" descr=""/>
          <p:cNvSpPr txBox="1"/>
          <p:nvPr/>
        </p:nvSpPr>
        <p:spPr>
          <a:xfrm>
            <a:off x="319688" y="4622373"/>
            <a:ext cx="1402715" cy="9169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28295">
              <a:lnSpc>
                <a:spcPct val="101699"/>
              </a:lnSpc>
              <a:spcBef>
                <a:spcPts val="95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Guidelines</a:t>
            </a:r>
            <a:r>
              <a:rPr dirty="0" sz="115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(XML)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Addendums</a:t>
            </a:r>
            <a:r>
              <a:rPr dirty="0" sz="1150" spc="30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(XML)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115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(Images,</a:t>
            </a:r>
            <a:r>
              <a:rPr dirty="0" sz="115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Styles)</a:t>
            </a:r>
            <a:endParaRPr sz="1150">
              <a:latin typeface="Myriad Pro"/>
              <a:cs typeface="Myriad Pro"/>
            </a:endParaRPr>
          </a:p>
          <a:p>
            <a:pPr algn="r" marL="1017269" marR="5080" indent="121920">
              <a:lnSpc>
                <a:spcPct val="101699"/>
              </a:lnSpc>
            </a:pP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PDF </a:t>
            </a:r>
            <a:r>
              <a:rPr dirty="0" sz="115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1150">
              <a:latin typeface="Myriad Pro"/>
              <a:cs typeface="Myriad Pro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2183981" y="5907273"/>
            <a:ext cx="896619" cy="382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75895">
              <a:lnSpc>
                <a:spcPct val="101699"/>
              </a:lnSpc>
              <a:spcBef>
                <a:spcPts val="95"/>
              </a:spcBef>
            </a:pP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eXist-</a:t>
            </a:r>
            <a:r>
              <a:rPr dirty="0" sz="1150" spc="-25">
                <a:solidFill>
                  <a:srgbClr val="4D72AD"/>
                </a:solidFill>
                <a:latin typeface="Myriad Pro"/>
                <a:cs typeface="Myriad Pro"/>
              </a:rPr>
              <a:t>db </a:t>
            </a:r>
            <a:r>
              <a:rPr dirty="0" sz="115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1150" spc="2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1150" spc="-10">
                <a:solidFill>
                  <a:srgbClr val="4D72AD"/>
                </a:solidFill>
                <a:latin typeface="Myriad Pro"/>
                <a:cs typeface="Myriad Pro"/>
              </a:rPr>
              <a:t>database</a:t>
            </a:r>
            <a:endParaRPr sz="115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175362" y="3576349"/>
            <a:ext cx="1245235" cy="4133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31140" marR="5080" indent="-219075">
              <a:lnSpc>
                <a:spcPct val="101800"/>
              </a:lnSpc>
              <a:spcBef>
                <a:spcPts val="95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Produce</a:t>
            </a:r>
            <a:r>
              <a:rPr dirty="0" sz="1250" spc="1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&amp;</a:t>
            </a:r>
            <a:r>
              <a:rPr dirty="0" sz="1250" spc="2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Publish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XML</a:t>
            </a:r>
            <a:r>
              <a:rPr dirty="0" sz="1250" spc="3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to</a:t>
            </a:r>
            <a:r>
              <a:rPr dirty="0" sz="125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PDF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372708" y="6865020"/>
            <a:ext cx="89598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Query</a:t>
            </a:r>
            <a:r>
              <a:rPr dirty="0" sz="1250" spc="3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Server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452285" y="5999090"/>
            <a:ext cx="877569" cy="877569"/>
            <a:chOff x="3452285" y="5999090"/>
            <a:chExt cx="877569" cy="877569"/>
          </a:xfrm>
        </p:grpSpPr>
        <p:sp>
          <p:nvSpPr>
            <p:cNvPr id="5" name="object 5" descr=""/>
            <p:cNvSpPr/>
            <p:nvPr/>
          </p:nvSpPr>
          <p:spPr>
            <a:xfrm>
              <a:off x="3452285" y="599909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1" y="0"/>
                  </a:moveTo>
                  <a:lnTo>
                    <a:pt x="390962" y="2572"/>
                  </a:lnTo>
                  <a:lnTo>
                    <a:pt x="344645" y="10113"/>
                  </a:lnTo>
                  <a:lnTo>
                    <a:pt x="300087" y="22353"/>
                  </a:lnTo>
                  <a:lnTo>
                    <a:pt x="257554" y="39026"/>
                  </a:lnTo>
                  <a:lnTo>
                    <a:pt x="217316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1"/>
                  </a:lnTo>
                  <a:lnTo>
                    <a:pt x="10120" y="532548"/>
                  </a:lnTo>
                  <a:lnTo>
                    <a:pt x="22369" y="577077"/>
                  </a:lnTo>
                  <a:lnTo>
                    <a:pt x="39053" y="619582"/>
                  </a:lnTo>
                  <a:lnTo>
                    <a:pt x="59906" y="659793"/>
                  </a:lnTo>
                  <a:lnTo>
                    <a:pt x="84658" y="697445"/>
                  </a:lnTo>
                  <a:lnTo>
                    <a:pt x="113043" y="732269"/>
                  </a:lnTo>
                  <a:lnTo>
                    <a:pt x="144793" y="763998"/>
                  </a:lnTo>
                  <a:lnTo>
                    <a:pt x="179640" y="792365"/>
                  </a:lnTo>
                  <a:lnTo>
                    <a:pt x="217316" y="817101"/>
                  </a:lnTo>
                  <a:lnTo>
                    <a:pt x="257554" y="837940"/>
                  </a:lnTo>
                  <a:lnTo>
                    <a:pt x="300087" y="854613"/>
                  </a:lnTo>
                  <a:lnTo>
                    <a:pt x="344645" y="866854"/>
                  </a:lnTo>
                  <a:lnTo>
                    <a:pt x="390962" y="874395"/>
                  </a:lnTo>
                  <a:lnTo>
                    <a:pt x="438771" y="876968"/>
                  </a:lnTo>
                  <a:lnTo>
                    <a:pt x="486581" y="874395"/>
                  </a:lnTo>
                  <a:lnTo>
                    <a:pt x="532899" y="866854"/>
                  </a:lnTo>
                  <a:lnTo>
                    <a:pt x="577459" y="854613"/>
                  </a:lnTo>
                  <a:lnTo>
                    <a:pt x="619993" y="837940"/>
                  </a:lnTo>
                  <a:lnTo>
                    <a:pt x="660232" y="817101"/>
                  </a:lnTo>
                  <a:lnTo>
                    <a:pt x="697909" y="792365"/>
                  </a:lnTo>
                  <a:lnTo>
                    <a:pt x="732756" y="763998"/>
                  </a:lnTo>
                  <a:lnTo>
                    <a:pt x="764506" y="732269"/>
                  </a:lnTo>
                  <a:lnTo>
                    <a:pt x="792892" y="697445"/>
                  </a:lnTo>
                  <a:lnTo>
                    <a:pt x="817644" y="659793"/>
                  </a:lnTo>
                  <a:lnTo>
                    <a:pt x="838497" y="619582"/>
                  </a:lnTo>
                  <a:lnTo>
                    <a:pt x="855181" y="577077"/>
                  </a:lnTo>
                  <a:lnTo>
                    <a:pt x="867430" y="532548"/>
                  </a:lnTo>
                  <a:lnTo>
                    <a:pt x="874976" y="486261"/>
                  </a:lnTo>
                  <a:lnTo>
                    <a:pt x="877550" y="438484"/>
                  </a:lnTo>
                  <a:lnTo>
                    <a:pt x="874976" y="390705"/>
                  </a:lnTo>
                  <a:lnTo>
                    <a:pt x="867430" y="344417"/>
                  </a:lnTo>
                  <a:lnTo>
                    <a:pt x="855181" y="299887"/>
                  </a:lnTo>
                  <a:lnTo>
                    <a:pt x="838497" y="257382"/>
                  </a:lnTo>
                  <a:lnTo>
                    <a:pt x="817644" y="217170"/>
                  </a:lnTo>
                  <a:lnTo>
                    <a:pt x="792892" y="179519"/>
                  </a:lnTo>
                  <a:lnTo>
                    <a:pt x="764506" y="144695"/>
                  </a:lnTo>
                  <a:lnTo>
                    <a:pt x="732756" y="112966"/>
                  </a:lnTo>
                  <a:lnTo>
                    <a:pt x="697909" y="84600"/>
                  </a:lnTo>
                  <a:lnTo>
                    <a:pt x="660232" y="59864"/>
                  </a:lnTo>
                  <a:lnTo>
                    <a:pt x="619993" y="39026"/>
                  </a:lnTo>
                  <a:lnTo>
                    <a:pt x="577459" y="22353"/>
                  </a:lnTo>
                  <a:lnTo>
                    <a:pt x="532899" y="10113"/>
                  </a:lnTo>
                  <a:lnTo>
                    <a:pt x="486581" y="2572"/>
                  </a:lnTo>
                  <a:lnTo>
                    <a:pt x="4387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3910" y="6077048"/>
              <a:ext cx="191725" cy="16411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672217" y="6582587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72"/>
                  </a:moveTo>
                  <a:lnTo>
                    <a:pt x="354876" y="23672"/>
                  </a:lnTo>
                  <a:lnTo>
                    <a:pt x="343776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93" y="18694"/>
                  </a:lnTo>
                  <a:lnTo>
                    <a:pt x="77381" y="23672"/>
                  </a:lnTo>
                  <a:lnTo>
                    <a:pt x="0" y="23672"/>
                  </a:lnTo>
                  <a:lnTo>
                    <a:pt x="0" y="96443"/>
                  </a:lnTo>
                  <a:lnTo>
                    <a:pt x="152" y="96443"/>
                  </a:lnTo>
                  <a:lnTo>
                    <a:pt x="0" y="96888"/>
                  </a:lnTo>
                  <a:lnTo>
                    <a:pt x="41706" y="154101"/>
                  </a:lnTo>
                  <a:lnTo>
                    <a:pt x="88493" y="175082"/>
                  </a:lnTo>
                  <a:lnTo>
                    <a:pt x="147815" y="188836"/>
                  </a:lnTo>
                  <a:lnTo>
                    <a:pt x="216128" y="193763"/>
                  </a:lnTo>
                  <a:lnTo>
                    <a:pt x="284441" y="188836"/>
                  </a:lnTo>
                  <a:lnTo>
                    <a:pt x="343776" y="175082"/>
                  </a:lnTo>
                  <a:lnTo>
                    <a:pt x="390563" y="154101"/>
                  </a:lnTo>
                  <a:lnTo>
                    <a:pt x="421246" y="127508"/>
                  </a:lnTo>
                  <a:lnTo>
                    <a:pt x="432257" y="96888"/>
                  </a:lnTo>
                  <a:lnTo>
                    <a:pt x="432092" y="96443"/>
                  </a:lnTo>
                  <a:lnTo>
                    <a:pt x="432257" y="96443"/>
                  </a:lnTo>
                  <a:lnTo>
                    <a:pt x="432257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71333" y="650882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26" y="0"/>
                  </a:moveTo>
                  <a:lnTo>
                    <a:pt x="147813" y="4938"/>
                  </a:lnTo>
                  <a:lnTo>
                    <a:pt x="88485" y="18691"/>
                  </a:lnTo>
                  <a:lnTo>
                    <a:pt x="41700" y="39662"/>
                  </a:lnTo>
                  <a:lnTo>
                    <a:pt x="11018" y="66256"/>
                  </a:lnTo>
                  <a:lnTo>
                    <a:pt x="0" y="96878"/>
                  </a:lnTo>
                  <a:lnTo>
                    <a:pt x="11018" y="127501"/>
                  </a:lnTo>
                  <a:lnTo>
                    <a:pt x="41700" y="154097"/>
                  </a:lnTo>
                  <a:lnTo>
                    <a:pt x="88485" y="175071"/>
                  </a:lnTo>
                  <a:lnTo>
                    <a:pt x="147813" y="188825"/>
                  </a:lnTo>
                  <a:lnTo>
                    <a:pt x="216126" y="193765"/>
                  </a:lnTo>
                  <a:lnTo>
                    <a:pt x="284439" y="188825"/>
                  </a:lnTo>
                  <a:lnTo>
                    <a:pt x="343770" y="175071"/>
                  </a:lnTo>
                  <a:lnTo>
                    <a:pt x="390557" y="154097"/>
                  </a:lnTo>
                  <a:lnTo>
                    <a:pt x="421241" y="127501"/>
                  </a:lnTo>
                  <a:lnTo>
                    <a:pt x="432261" y="96878"/>
                  </a:lnTo>
                  <a:lnTo>
                    <a:pt x="421241" y="66256"/>
                  </a:lnTo>
                  <a:lnTo>
                    <a:pt x="390557" y="39662"/>
                  </a:lnTo>
                  <a:lnTo>
                    <a:pt x="343770" y="18691"/>
                  </a:lnTo>
                  <a:lnTo>
                    <a:pt x="284439" y="4938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72217" y="647682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72"/>
                  </a:moveTo>
                  <a:lnTo>
                    <a:pt x="354876" y="23672"/>
                  </a:lnTo>
                  <a:lnTo>
                    <a:pt x="343776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93" y="18694"/>
                  </a:lnTo>
                  <a:lnTo>
                    <a:pt x="77381" y="23672"/>
                  </a:lnTo>
                  <a:lnTo>
                    <a:pt x="0" y="23672"/>
                  </a:lnTo>
                  <a:lnTo>
                    <a:pt x="0" y="96443"/>
                  </a:lnTo>
                  <a:lnTo>
                    <a:pt x="152" y="96443"/>
                  </a:lnTo>
                  <a:lnTo>
                    <a:pt x="0" y="96888"/>
                  </a:lnTo>
                  <a:lnTo>
                    <a:pt x="41706" y="154101"/>
                  </a:lnTo>
                  <a:lnTo>
                    <a:pt x="88493" y="175082"/>
                  </a:lnTo>
                  <a:lnTo>
                    <a:pt x="147815" y="188836"/>
                  </a:lnTo>
                  <a:lnTo>
                    <a:pt x="216128" y="193776"/>
                  </a:lnTo>
                  <a:lnTo>
                    <a:pt x="284441" y="188836"/>
                  </a:lnTo>
                  <a:lnTo>
                    <a:pt x="343776" y="175082"/>
                  </a:lnTo>
                  <a:lnTo>
                    <a:pt x="390563" y="154101"/>
                  </a:lnTo>
                  <a:lnTo>
                    <a:pt x="421246" y="127508"/>
                  </a:lnTo>
                  <a:lnTo>
                    <a:pt x="432257" y="96888"/>
                  </a:lnTo>
                  <a:lnTo>
                    <a:pt x="432092" y="96443"/>
                  </a:lnTo>
                  <a:lnTo>
                    <a:pt x="432257" y="96443"/>
                  </a:lnTo>
                  <a:lnTo>
                    <a:pt x="432257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671333" y="6403042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26" y="0"/>
                  </a:moveTo>
                  <a:lnTo>
                    <a:pt x="147813" y="4940"/>
                  </a:lnTo>
                  <a:lnTo>
                    <a:pt x="88485" y="18696"/>
                  </a:lnTo>
                  <a:lnTo>
                    <a:pt x="41700" y="39669"/>
                  </a:lnTo>
                  <a:lnTo>
                    <a:pt x="11018" y="66263"/>
                  </a:lnTo>
                  <a:lnTo>
                    <a:pt x="0" y="96879"/>
                  </a:lnTo>
                  <a:lnTo>
                    <a:pt x="11018" y="127509"/>
                  </a:lnTo>
                  <a:lnTo>
                    <a:pt x="41700" y="154108"/>
                  </a:lnTo>
                  <a:lnTo>
                    <a:pt x="88485" y="175081"/>
                  </a:lnTo>
                  <a:lnTo>
                    <a:pt x="147813" y="188835"/>
                  </a:lnTo>
                  <a:lnTo>
                    <a:pt x="216126" y="193774"/>
                  </a:lnTo>
                  <a:lnTo>
                    <a:pt x="284439" y="188835"/>
                  </a:lnTo>
                  <a:lnTo>
                    <a:pt x="343770" y="175081"/>
                  </a:lnTo>
                  <a:lnTo>
                    <a:pt x="390557" y="154108"/>
                  </a:lnTo>
                  <a:lnTo>
                    <a:pt x="421241" y="127509"/>
                  </a:lnTo>
                  <a:lnTo>
                    <a:pt x="432261" y="96879"/>
                  </a:lnTo>
                  <a:lnTo>
                    <a:pt x="421241" y="66264"/>
                  </a:lnTo>
                  <a:lnTo>
                    <a:pt x="390557" y="39672"/>
                  </a:lnTo>
                  <a:lnTo>
                    <a:pt x="343770" y="18699"/>
                  </a:lnTo>
                  <a:lnTo>
                    <a:pt x="284439" y="4943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72217" y="6372834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60"/>
                  </a:moveTo>
                  <a:lnTo>
                    <a:pt x="354850" y="23660"/>
                  </a:lnTo>
                  <a:lnTo>
                    <a:pt x="343776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93" y="18694"/>
                  </a:lnTo>
                  <a:lnTo>
                    <a:pt x="77406" y="23660"/>
                  </a:lnTo>
                  <a:lnTo>
                    <a:pt x="0" y="23660"/>
                  </a:lnTo>
                  <a:lnTo>
                    <a:pt x="0" y="96431"/>
                  </a:lnTo>
                  <a:lnTo>
                    <a:pt x="152" y="96431"/>
                  </a:lnTo>
                  <a:lnTo>
                    <a:pt x="0" y="96875"/>
                  </a:lnTo>
                  <a:lnTo>
                    <a:pt x="41706" y="154089"/>
                  </a:lnTo>
                  <a:lnTo>
                    <a:pt x="88493" y="175069"/>
                  </a:lnTo>
                  <a:lnTo>
                    <a:pt x="147815" y="188823"/>
                  </a:lnTo>
                  <a:lnTo>
                    <a:pt x="216128" y="193751"/>
                  </a:lnTo>
                  <a:lnTo>
                    <a:pt x="284441" y="188823"/>
                  </a:lnTo>
                  <a:lnTo>
                    <a:pt x="343776" y="175069"/>
                  </a:lnTo>
                  <a:lnTo>
                    <a:pt x="390563" y="154089"/>
                  </a:lnTo>
                  <a:lnTo>
                    <a:pt x="421246" y="127495"/>
                  </a:lnTo>
                  <a:lnTo>
                    <a:pt x="432257" y="96875"/>
                  </a:lnTo>
                  <a:lnTo>
                    <a:pt x="432092" y="96431"/>
                  </a:lnTo>
                  <a:lnTo>
                    <a:pt x="432257" y="96431"/>
                  </a:lnTo>
                  <a:lnTo>
                    <a:pt x="432257" y="2366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671333" y="629905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26" y="0"/>
                  </a:moveTo>
                  <a:lnTo>
                    <a:pt x="147813" y="4940"/>
                  </a:lnTo>
                  <a:lnTo>
                    <a:pt x="88485" y="18696"/>
                  </a:lnTo>
                  <a:lnTo>
                    <a:pt x="41700" y="39669"/>
                  </a:lnTo>
                  <a:lnTo>
                    <a:pt x="11018" y="66263"/>
                  </a:lnTo>
                  <a:lnTo>
                    <a:pt x="0" y="96879"/>
                  </a:lnTo>
                  <a:lnTo>
                    <a:pt x="11018" y="127505"/>
                  </a:lnTo>
                  <a:lnTo>
                    <a:pt x="41700" y="154101"/>
                  </a:lnTo>
                  <a:lnTo>
                    <a:pt x="88485" y="175073"/>
                  </a:lnTo>
                  <a:lnTo>
                    <a:pt x="147813" y="188826"/>
                  </a:lnTo>
                  <a:lnTo>
                    <a:pt x="216126" y="193765"/>
                  </a:lnTo>
                  <a:lnTo>
                    <a:pt x="284439" y="188826"/>
                  </a:lnTo>
                  <a:lnTo>
                    <a:pt x="343770" y="175073"/>
                  </a:lnTo>
                  <a:lnTo>
                    <a:pt x="390557" y="154101"/>
                  </a:lnTo>
                  <a:lnTo>
                    <a:pt x="421241" y="127505"/>
                  </a:lnTo>
                  <a:lnTo>
                    <a:pt x="432261" y="96879"/>
                  </a:lnTo>
                  <a:lnTo>
                    <a:pt x="421241" y="66263"/>
                  </a:lnTo>
                  <a:lnTo>
                    <a:pt x="390557" y="39669"/>
                  </a:lnTo>
                  <a:lnTo>
                    <a:pt x="343770" y="18696"/>
                  </a:lnTo>
                  <a:lnTo>
                    <a:pt x="284439" y="4940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672005" y="6268479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26" y="0"/>
                  </a:moveTo>
                  <a:lnTo>
                    <a:pt x="147813" y="4938"/>
                  </a:lnTo>
                  <a:lnTo>
                    <a:pt x="88485" y="18691"/>
                  </a:lnTo>
                  <a:lnTo>
                    <a:pt x="41700" y="39664"/>
                  </a:lnTo>
                  <a:lnTo>
                    <a:pt x="11018" y="66260"/>
                  </a:lnTo>
                  <a:lnTo>
                    <a:pt x="0" y="96887"/>
                  </a:lnTo>
                  <a:lnTo>
                    <a:pt x="11018" y="127505"/>
                  </a:lnTo>
                  <a:lnTo>
                    <a:pt x="41700" y="154099"/>
                  </a:lnTo>
                  <a:lnTo>
                    <a:pt x="88485" y="175071"/>
                  </a:lnTo>
                  <a:lnTo>
                    <a:pt x="147813" y="188825"/>
                  </a:lnTo>
                  <a:lnTo>
                    <a:pt x="216126" y="193765"/>
                  </a:lnTo>
                  <a:lnTo>
                    <a:pt x="284441" y="188825"/>
                  </a:lnTo>
                  <a:lnTo>
                    <a:pt x="343770" y="175071"/>
                  </a:lnTo>
                  <a:lnTo>
                    <a:pt x="390554" y="154099"/>
                  </a:lnTo>
                  <a:lnTo>
                    <a:pt x="421234" y="127505"/>
                  </a:lnTo>
                  <a:lnTo>
                    <a:pt x="432252" y="96887"/>
                  </a:lnTo>
                  <a:lnTo>
                    <a:pt x="421234" y="66260"/>
                  </a:lnTo>
                  <a:lnTo>
                    <a:pt x="390554" y="39664"/>
                  </a:lnTo>
                  <a:lnTo>
                    <a:pt x="343770" y="18691"/>
                  </a:lnTo>
                  <a:lnTo>
                    <a:pt x="284441" y="4938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3314948" y="3764942"/>
            <a:ext cx="77724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Word2XML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006782" y="3585831"/>
            <a:ext cx="409575" cy="4133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9850" marR="5080" indent="-57785">
              <a:lnSpc>
                <a:spcPct val="101800"/>
              </a:lnSpc>
              <a:spcBef>
                <a:spcPts val="95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Plone </a:t>
            </a: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CMS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251198" y="4028417"/>
            <a:ext cx="877569" cy="877569"/>
            <a:chOff x="3251198" y="4028417"/>
            <a:chExt cx="877569" cy="877569"/>
          </a:xfrm>
        </p:grpSpPr>
        <p:sp>
          <p:nvSpPr>
            <p:cNvPr id="17" name="object 17" descr=""/>
            <p:cNvSpPr/>
            <p:nvPr/>
          </p:nvSpPr>
          <p:spPr>
            <a:xfrm>
              <a:off x="3251198" y="4028417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7"/>
                  </a:lnTo>
                  <a:lnTo>
                    <a:pt x="217317" y="817103"/>
                  </a:lnTo>
                  <a:lnTo>
                    <a:pt x="257555" y="837941"/>
                  </a:lnTo>
                  <a:lnTo>
                    <a:pt x="300087" y="854614"/>
                  </a:lnTo>
                  <a:lnTo>
                    <a:pt x="344646" y="866854"/>
                  </a:lnTo>
                  <a:lnTo>
                    <a:pt x="390963" y="874395"/>
                  </a:lnTo>
                  <a:lnTo>
                    <a:pt x="438772" y="876968"/>
                  </a:lnTo>
                  <a:lnTo>
                    <a:pt x="486582" y="874395"/>
                  </a:lnTo>
                  <a:lnTo>
                    <a:pt x="532900" y="866854"/>
                  </a:lnTo>
                  <a:lnTo>
                    <a:pt x="577460" y="854614"/>
                  </a:lnTo>
                  <a:lnTo>
                    <a:pt x="619993" y="837941"/>
                  </a:lnTo>
                  <a:lnTo>
                    <a:pt x="660232" y="817103"/>
                  </a:lnTo>
                  <a:lnTo>
                    <a:pt x="697909" y="792367"/>
                  </a:lnTo>
                  <a:lnTo>
                    <a:pt x="732757" y="764001"/>
                  </a:lnTo>
                  <a:lnTo>
                    <a:pt x="764507" y="732272"/>
                  </a:lnTo>
                  <a:lnTo>
                    <a:pt x="792893" y="697448"/>
                  </a:lnTo>
                  <a:lnTo>
                    <a:pt x="817645" y="659797"/>
                  </a:lnTo>
                  <a:lnTo>
                    <a:pt x="838498" y="619585"/>
                  </a:lnTo>
                  <a:lnTo>
                    <a:pt x="855182" y="577080"/>
                  </a:lnTo>
                  <a:lnTo>
                    <a:pt x="867431" y="532550"/>
                  </a:lnTo>
                  <a:lnTo>
                    <a:pt x="874977" y="486262"/>
                  </a:lnTo>
                  <a:lnTo>
                    <a:pt x="877552" y="438484"/>
                  </a:lnTo>
                  <a:lnTo>
                    <a:pt x="874977" y="390705"/>
                  </a:lnTo>
                  <a:lnTo>
                    <a:pt x="867431" y="344417"/>
                  </a:lnTo>
                  <a:lnTo>
                    <a:pt x="855182" y="299887"/>
                  </a:lnTo>
                  <a:lnTo>
                    <a:pt x="838498" y="257382"/>
                  </a:lnTo>
                  <a:lnTo>
                    <a:pt x="817645" y="217170"/>
                  </a:lnTo>
                  <a:lnTo>
                    <a:pt x="792893" y="179519"/>
                  </a:lnTo>
                  <a:lnTo>
                    <a:pt x="764507" y="144695"/>
                  </a:lnTo>
                  <a:lnTo>
                    <a:pt x="732757" y="112966"/>
                  </a:lnTo>
                  <a:lnTo>
                    <a:pt x="697909" y="84600"/>
                  </a:lnTo>
                  <a:lnTo>
                    <a:pt x="660232" y="59864"/>
                  </a:lnTo>
                  <a:lnTo>
                    <a:pt x="619993" y="39026"/>
                  </a:lnTo>
                  <a:lnTo>
                    <a:pt x="577460" y="22353"/>
                  </a:lnTo>
                  <a:lnTo>
                    <a:pt x="532900" y="10113"/>
                  </a:lnTo>
                  <a:lnTo>
                    <a:pt x="486582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747933" y="4299853"/>
              <a:ext cx="257175" cy="341630"/>
            </a:xfrm>
            <a:custGeom>
              <a:avLst/>
              <a:gdLst/>
              <a:ahLst/>
              <a:cxnLst/>
              <a:rect l="l" t="t" r="r" b="b"/>
              <a:pathLst>
                <a:path w="257175" h="341629">
                  <a:moveTo>
                    <a:pt x="169176" y="0"/>
                  </a:moveTo>
                  <a:lnTo>
                    <a:pt x="1812" y="0"/>
                  </a:lnTo>
                  <a:lnTo>
                    <a:pt x="0" y="1802"/>
                  </a:lnTo>
                  <a:lnTo>
                    <a:pt x="0" y="339681"/>
                  </a:lnTo>
                  <a:lnTo>
                    <a:pt x="1812" y="341491"/>
                  </a:lnTo>
                  <a:lnTo>
                    <a:pt x="254981" y="341491"/>
                  </a:lnTo>
                  <a:lnTo>
                    <a:pt x="256792" y="339681"/>
                  </a:lnTo>
                  <a:lnTo>
                    <a:pt x="256792" y="87769"/>
                  </a:lnTo>
                  <a:lnTo>
                    <a:pt x="16917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917110" y="4300022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5959"/>
                  </a:lnTo>
                  <a:lnTo>
                    <a:pt x="1811" y="87769"/>
                  </a:lnTo>
                  <a:lnTo>
                    <a:pt x="87616" y="87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777246" y="4406620"/>
              <a:ext cx="190500" cy="142240"/>
            </a:xfrm>
            <a:custGeom>
              <a:avLst/>
              <a:gdLst/>
              <a:ahLst/>
              <a:cxnLst/>
              <a:rect l="l" t="t" r="r" b="b"/>
              <a:pathLst>
                <a:path w="190500" h="142239">
                  <a:moveTo>
                    <a:pt x="190068" y="128778"/>
                  </a:moveTo>
                  <a:lnTo>
                    <a:pt x="188252" y="126961"/>
                  </a:lnTo>
                  <a:lnTo>
                    <a:pt x="1816" y="126961"/>
                  </a:lnTo>
                  <a:lnTo>
                    <a:pt x="0" y="128778"/>
                  </a:lnTo>
                  <a:lnTo>
                    <a:pt x="0" y="139966"/>
                  </a:lnTo>
                  <a:lnTo>
                    <a:pt x="1816" y="141782"/>
                  </a:lnTo>
                  <a:lnTo>
                    <a:pt x="188252" y="141782"/>
                  </a:lnTo>
                  <a:lnTo>
                    <a:pt x="190068" y="139966"/>
                  </a:lnTo>
                  <a:lnTo>
                    <a:pt x="190068" y="137744"/>
                  </a:lnTo>
                  <a:lnTo>
                    <a:pt x="190068" y="128778"/>
                  </a:lnTo>
                  <a:close/>
                </a:path>
                <a:path w="190500" h="142239">
                  <a:moveTo>
                    <a:pt x="190068" y="86448"/>
                  </a:moveTo>
                  <a:lnTo>
                    <a:pt x="188252" y="84645"/>
                  </a:lnTo>
                  <a:lnTo>
                    <a:pt x="1816" y="84645"/>
                  </a:lnTo>
                  <a:lnTo>
                    <a:pt x="0" y="86448"/>
                  </a:lnTo>
                  <a:lnTo>
                    <a:pt x="0" y="97650"/>
                  </a:lnTo>
                  <a:lnTo>
                    <a:pt x="1816" y="99453"/>
                  </a:lnTo>
                  <a:lnTo>
                    <a:pt x="188252" y="99453"/>
                  </a:lnTo>
                  <a:lnTo>
                    <a:pt x="190068" y="97650"/>
                  </a:lnTo>
                  <a:lnTo>
                    <a:pt x="190068" y="95415"/>
                  </a:lnTo>
                  <a:lnTo>
                    <a:pt x="190068" y="86448"/>
                  </a:lnTo>
                  <a:close/>
                </a:path>
                <a:path w="190500" h="142239">
                  <a:moveTo>
                    <a:pt x="190068" y="44132"/>
                  </a:moveTo>
                  <a:lnTo>
                    <a:pt x="188252" y="42316"/>
                  </a:lnTo>
                  <a:lnTo>
                    <a:pt x="1816" y="42316"/>
                  </a:lnTo>
                  <a:lnTo>
                    <a:pt x="0" y="44132"/>
                  </a:lnTo>
                  <a:lnTo>
                    <a:pt x="0" y="55321"/>
                  </a:lnTo>
                  <a:lnTo>
                    <a:pt x="1816" y="57137"/>
                  </a:lnTo>
                  <a:lnTo>
                    <a:pt x="188252" y="57137"/>
                  </a:lnTo>
                  <a:lnTo>
                    <a:pt x="190068" y="55321"/>
                  </a:lnTo>
                  <a:lnTo>
                    <a:pt x="190068" y="53098"/>
                  </a:lnTo>
                  <a:lnTo>
                    <a:pt x="190068" y="44132"/>
                  </a:lnTo>
                  <a:close/>
                </a:path>
                <a:path w="190500" h="142239">
                  <a:moveTo>
                    <a:pt x="190068" y="1803"/>
                  </a:moveTo>
                  <a:lnTo>
                    <a:pt x="188252" y="0"/>
                  </a:lnTo>
                  <a:lnTo>
                    <a:pt x="1816" y="0"/>
                  </a:lnTo>
                  <a:lnTo>
                    <a:pt x="0" y="1803"/>
                  </a:lnTo>
                  <a:lnTo>
                    <a:pt x="0" y="13004"/>
                  </a:lnTo>
                  <a:lnTo>
                    <a:pt x="1816" y="14820"/>
                  </a:lnTo>
                  <a:lnTo>
                    <a:pt x="188252" y="14820"/>
                  </a:lnTo>
                  <a:lnTo>
                    <a:pt x="190068" y="13004"/>
                  </a:lnTo>
                  <a:lnTo>
                    <a:pt x="190068" y="10769"/>
                  </a:lnTo>
                  <a:lnTo>
                    <a:pt x="190068" y="180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380808" y="4298336"/>
              <a:ext cx="257175" cy="341630"/>
            </a:xfrm>
            <a:custGeom>
              <a:avLst/>
              <a:gdLst/>
              <a:ahLst/>
              <a:cxnLst/>
              <a:rect l="l" t="t" r="r" b="b"/>
              <a:pathLst>
                <a:path w="257175" h="341629">
                  <a:moveTo>
                    <a:pt x="169175" y="0"/>
                  </a:moveTo>
                  <a:lnTo>
                    <a:pt x="1812" y="0"/>
                  </a:lnTo>
                  <a:lnTo>
                    <a:pt x="0" y="1803"/>
                  </a:lnTo>
                  <a:lnTo>
                    <a:pt x="0" y="339681"/>
                  </a:lnTo>
                  <a:lnTo>
                    <a:pt x="1812" y="341492"/>
                  </a:lnTo>
                  <a:lnTo>
                    <a:pt x="254981" y="341492"/>
                  </a:lnTo>
                  <a:lnTo>
                    <a:pt x="256792" y="339681"/>
                  </a:lnTo>
                  <a:lnTo>
                    <a:pt x="256792" y="87769"/>
                  </a:lnTo>
                  <a:lnTo>
                    <a:pt x="169175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549983" y="4298506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5958"/>
                  </a:lnTo>
                  <a:lnTo>
                    <a:pt x="1812" y="87769"/>
                  </a:lnTo>
                  <a:lnTo>
                    <a:pt x="87617" y="87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396170" y="4401743"/>
              <a:ext cx="181610" cy="173355"/>
            </a:xfrm>
            <a:custGeom>
              <a:avLst/>
              <a:gdLst/>
              <a:ahLst/>
              <a:cxnLst/>
              <a:rect l="l" t="t" r="r" b="b"/>
              <a:pathLst>
                <a:path w="181610" h="173354">
                  <a:moveTo>
                    <a:pt x="24358" y="4064"/>
                  </a:moveTo>
                  <a:lnTo>
                    <a:pt x="23139" y="2857"/>
                  </a:lnTo>
                  <a:lnTo>
                    <a:pt x="1219" y="2857"/>
                  </a:lnTo>
                  <a:lnTo>
                    <a:pt x="0" y="4064"/>
                  </a:lnTo>
                  <a:lnTo>
                    <a:pt x="0" y="11582"/>
                  </a:lnTo>
                  <a:lnTo>
                    <a:pt x="1219" y="12788"/>
                  </a:lnTo>
                  <a:lnTo>
                    <a:pt x="23139" y="12788"/>
                  </a:lnTo>
                  <a:lnTo>
                    <a:pt x="24358" y="11582"/>
                  </a:lnTo>
                  <a:lnTo>
                    <a:pt x="24358" y="10071"/>
                  </a:lnTo>
                  <a:lnTo>
                    <a:pt x="24358" y="4064"/>
                  </a:lnTo>
                  <a:close/>
                </a:path>
                <a:path w="181610" h="173354">
                  <a:moveTo>
                    <a:pt x="25361" y="157124"/>
                  </a:moveTo>
                  <a:lnTo>
                    <a:pt x="24155" y="155917"/>
                  </a:lnTo>
                  <a:lnTo>
                    <a:pt x="17868" y="155917"/>
                  </a:lnTo>
                  <a:lnTo>
                    <a:pt x="17868" y="150050"/>
                  </a:lnTo>
                  <a:lnTo>
                    <a:pt x="16649" y="148844"/>
                  </a:lnTo>
                  <a:lnTo>
                    <a:pt x="9131" y="148844"/>
                  </a:lnTo>
                  <a:lnTo>
                    <a:pt x="7924" y="150050"/>
                  </a:lnTo>
                  <a:lnTo>
                    <a:pt x="7924" y="155917"/>
                  </a:lnTo>
                  <a:lnTo>
                    <a:pt x="2222" y="155917"/>
                  </a:lnTo>
                  <a:lnTo>
                    <a:pt x="1016" y="157124"/>
                  </a:lnTo>
                  <a:lnTo>
                    <a:pt x="1016" y="164642"/>
                  </a:lnTo>
                  <a:lnTo>
                    <a:pt x="2222" y="165849"/>
                  </a:lnTo>
                  <a:lnTo>
                    <a:pt x="7924" y="165849"/>
                  </a:lnTo>
                  <a:lnTo>
                    <a:pt x="7924" y="171958"/>
                  </a:lnTo>
                  <a:lnTo>
                    <a:pt x="9131" y="173177"/>
                  </a:lnTo>
                  <a:lnTo>
                    <a:pt x="10642" y="173177"/>
                  </a:lnTo>
                  <a:lnTo>
                    <a:pt x="16649" y="173177"/>
                  </a:lnTo>
                  <a:lnTo>
                    <a:pt x="17868" y="171958"/>
                  </a:lnTo>
                  <a:lnTo>
                    <a:pt x="17868" y="165849"/>
                  </a:lnTo>
                  <a:lnTo>
                    <a:pt x="24155" y="165849"/>
                  </a:lnTo>
                  <a:lnTo>
                    <a:pt x="25361" y="164642"/>
                  </a:lnTo>
                  <a:lnTo>
                    <a:pt x="25361" y="163144"/>
                  </a:lnTo>
                  <a:lnTo>
                    <a:pt x="25361" y="157124"/>
                  </a:lnTo>
                  <a:close/>
                </a:path>
                <a:path w="181610" h="173354">
                  <a:moveTo>
                    <a:pt x="25361" y="110820"/>
                  </a:moveTo>
                  <a:lnTo>
                    <a:pt x="24155" y="109613"/>
                  </a:lnTo>
                  <a:lnTo>
                    <a:pt x="17868" y="109613"/>
                  </a:lnTo>
                  <a:lnTo>
                    <a:pt x="17868" y="103746"/>
                  </a:lnTo>
                  <a:lnTo>
                    <a:pt x="16649" y="102527"/>
                  </a:lnTo>
                  <a:lnTo>
                    <a:pt x="9131" y="102527"/>
                  </a:lnTo>
                  <a:lnTo>
                    <a:pt x="7924" y="103746"/>
                  </a:lnTo>
                  <a:lnTo>
                    <a:pt x="7924" y="109613"/>
                  </a:lnTo>
                  <a:lnTo>
                    <a:pt x="2222" y="109613"/>
                  </a:lnTo>
                  <a:lnTo>
                    <a:pt x="1016" y="110820"/>
                  </a:lnTo>
                  <a:lnTo>
                    <a:pt x="1016" y="118338"/>
                  </a:lnTo>
                  <a:lnTo>
                    <a:pt x="2222" y="119545"/>
                  </a:lnTo>
                  <a:lnTo>
                    <a:pt x="7924" y="119545"/>
                  </a:lnTo>
                  <a:lnTo>
                    <a:pt x="7924" y="125653"/>
                  </a:lnTo>
                  <a:lnTo>
                    <a:pt x="9131" y="126873"/>
                  </a:lnTo>
                  <a:lnTo>
                    <a:pt x="10642" y="126873"/>
                  </a:lnTo>
                  <a:lnTo>
                    <a:pt x="16649" y="126873"/>
                  </a:lnTo>
                  <a:lnTo>
                    <a:pt x="17868" y="125653"/>
                  </a:lnTo>
                  <a:lnTo>
                    <a:pt x="17868" y="119545"/>
                  </a:lnTo>
                  <a:lnTo>
                    <a:pt x="24155" y="119545"/>
                  </a:lnTo>
                  <a:lnTo>
                    <a:pt x="25361" y="118338"/>
                  </a:lnTo>
                  <a:lnTo>
                    <a:pt x="25361" y="116840"/>
                  </a:lnTo>
                  <a:lnTo>
                    <a:pt x="25361" y="110820"/>
                  </a:lnTo>
                  <a:close/>
                </a:path>
                <a:path w="181610" h="173354">
                  <a:moveTo>
                    <a:pt x="115836" y="55600"/>
                  </a:moveTo>
                  <a:lnTo>
                    <a:pt x="114020" y="53797"/>
                  </a:lnTo>
                  <a:lnTo>
                    <a:pt x="65151" y="53797"/>
                  </a:lnTo>
                  <a:lnTo>
                    <a:pt x="63347" y="55600"/>
                  </a:lnTo>
                  <a:lnTo>
                    <a:pt x="63347" y="66802"/>
                  </a:lnTo>
                  <a:lnTo>
                    <a:pt x="65151" y="68605"/>
                  </a:lnTo>
                  <a:lnTo>
                    <a:pt x="114020" y="68605"/>
                  </a:lnTo>
                  <a:lnTo>
                    <a:pt x="115836" y="66802"/>
                  </a:lnTo>
                  <a:lnTo>
                    <a:pt x="115836" y="64566"/>
                  </a:lnTo>
                  <a:lnTo>
                    <a:pt x="115836" y="55600"/>
                  </a:lnTo>
                  <a:close/>
                </a:path>
                <a:path w="181610" h="173354">
                  <a:moveTo>
                    <a:pt x="148869" y="82499"/>
                  </a:moveTo>
                  <a:lnTo>
                    <a:pt x="147053" y="80695"/>
                  </a:lnTo>
                  <a:lnTo>
                    <a:pt x="65811" y="80695"/>
                  </a:lnTo>
                  <a:lnTo>
                    <a:pt x="64008" y="82499"/>
                  </a:lnTo>
                  <a:lnTo>
                    <a:pt x="64008" y="93700"/>
                  </a:lnTo>
                  <a:lnTo>
                    <a:pt x="65811" y="95504"/>
                  </a:lnTo>
                  <a:lnTo>
                    <a:pt x="147053" y="95504"/>
                  </a:lnTo>
                  <a:lnTo>
                    <a:pt x="148869" y="93700"/>
                  </a:lnTo>
                  <a:lnTo>
                    <a:pt x="148869" y="91465"/>
                  </a:lnTo>
                  <a:lnTo>
                    <a:pt x="148869" y="82499"/>
                  </a:lnTo>
                  <a:close/>
                </a:path>
                <a:path w="181610" h="173354">
                  <a:moveTo>
                    <a:pt x="148869" y="28702"/>
                  </a:moveTo>
                  <a:lnTo>
                    <a:pt x="147053" y="26898"/>
                  </a:lnTo>
                  <a:lnTo>
                    <a:pt x="65811" y="26898"/>
                  </a:lnTo>
                  <a:lnTo>
                    <a:pt x="64008" y="28702"/>
                  </a:lnTo>
                  <a:lnTo>
                    <a:pt x="64008" y="39903"/>
                  </a:lnTo>
                  <a:lnTo>
                    <a:pt x="65811" y="41706"/>
                  </a:lnTo>
                  <a:lnTo>
                    <a:pt x="147053" y="41706"/>
                  </a:lnTo>
                  <a:lnTo>
                    <a:pt x="148869" y="39903"/>
                  </a:lnTo>
                  <a:lnTo>
                    <a:pt x="148869" y="37668"/>
                  </a:lnTo>
                  <a:lnTo>
                    <a:pt x="148869" y="28702"/>
                  </a:lnTo>
                  <a:close/>
                </a:path>
                <a:path w="181610" h="173354">
                  <a:moveTo>
                    <a:pt x="181241" y="153860"/>
                  </a:moveTo>
                  <a:lnTo>
                    <a:pt x="179425" y="152044"/>
                  </a:lnTo>
                  <a:lnTo>
                    <a:pt x="41541" y="152044"/>
                  </a:lnTo>
                  <a:lnTo>
                    <a:pt x="39738" y="153860"/>
                  </a:lnTo>
                  <a:lnTo>
                    <a:pt x="39738" y="165049"/>
                  </a:lnTo>
                  <a:lnTo>
                    <a:pt x="41541" y="166865"/>
                  </a:lnTo>
                  <a:lnTo>
                    <a:pt x="179425" y="166865"/>
                  </a:lnTo>
                  <a:lnTo>
                    <a:pt x="181241" y="165049"/>
                  </a:lnTo>
                  <a:lnTo>
                    <a:pt x="181241" y="162826"/>
                  </a:lnTo>
                  <a:lnTo>
                    <a:pt x="181241" y="153860"/>
                  </a:lnTo>
                  <a:close/>
                </a:path>
                <a:path w="181610" h="173354">
                  <a:moveTo>
                    <a:pt x="181241" y="109410"/>
                  </a:moveTo>
                  <a:lnTo>
                    <a:pt x="179425" y="107594"/>
                  </a:lnTo>
                  <a:lnTo>
                    <a:pt x="41541" y="107594"/>
                  </a:lnTo>
                  <a:lnTo>
                    <a:pt x="39738" y="109410"/>
                  </a:lnTo>
                  <a:lnTo>
                    <a:pt x="39738" y="120599"/>
                  </a:lnTo>
                  <a:lnTo>
                    <a:pt x="41541" y="122415"/>
                  </a:lnTo>
                  <a:lnTo>
                    <a:pt x="179425" y="122415"/>
                  </a:lnTo>
                  <a:lnTo>
                    <a:pt x="181241" y="120599"/>
                  </a:lnTo>
                  <a:lnTo>
                    <a:pt x="181241" y="118364"/>
                  </a:lnTo>
                  <a:lnTo>
                    <a:pt x="181241" y="109410"/>
                  </a:lnTo>
                  <a:close/>
                </a:path>
                <a:path w="181610" h="173354">
                  <a:moveTo>
                    <a:pt x="181241" y="1803"/>
                  </a:moveTo>
                  <a:lnTo>
                    <a:pt x="179425" y="0"/>
                  </a:lnTo>
                  <a:lnTo>
                    <a:pt x="41541" y="0"/>
                  </a:lnTo>
                  <a:lnTo>
                    <a:pt x="39738" y="1803"/>
                  </a:lnTo>
                  <a:lnTo>
                    <a:pt x="39738" y="13004"/>
                  </a:lnTo>
                  <a:lnTo>
                    <a:pt x="41541" y="14808"/>
                  </a:lnTo>
                  <a:lnTo>
                    <a:pt x="179425" y="14808"/>
                  </a:lnTo>
                  <a:lnTo>
                    <a:pt x="181241" y="13004"/>
                  </a:lnTo>
                  <a:lnTo>
                    <a:pt x="181241" y="10769"/>
                  </a:lnTo>
                  <a:lnTo>
                    <a:pt x="181241" y="180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619313" y="4399710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5" h="122554">
                  <a:moveTo>
                    <a:pt x="158314" y="85369"/>
                  </a:moveTo>
                  <a:lnTo>
                    <a:pt x="98290" y="85369"/>
                  </a:lnTo>
                  <a:lnTo>
                    <a:pt x="98290" y="116438"/>
                  </a:lnTo>
                  <a:lnTo>
                    <a:pt x="98570" y="118715"/>
                  </a:lnTo>
                  <a:lnTo>
                    <a:pt x="98679" y="119599"/>
                  </a:lnTo>
                  <a:lnTo>
                    <a:pt x="98800" y="120585"/>
                  </a:lnTo>
                  <a:lnTo>
                    <a:pt x="104227" y="122000"/>
                  </a:lnTo>
                  <a:lnTo>
                    <a:pt x="107139" y="119599"/>
                  </a:lnTo>
                  <a:lnTo>
                    <a:pt x="158314" y="85369"/>
                  </a:lnTo>
                  <a:close/>
                </a:path>
                <a:path w="191135" h="122554">
                  <a:moveTo>
                    <a:pt x="102585" y="0"/>
                  </a:moveTo>
                  <a:lnTo>
                    <a:pt x="99050" y="2020"/>
                  </a:lnTo>
                  <a:lnTo>
                    <a:pt x="98541" y="3790"/>
                  </a:lnTo>
                  <a:lnTo>
                    <a:pt x="98541" y="35361"/>
                  </a:lnTo>
                  <a:lnTo>
                    <a:pt x="91601" y="35831"/>
                  </a:lnTo>
                  <a:lnTo>
                    <a:pt x="51467" y="45911"/>
                  </a:lnTo>
                  <a:lnTo>
                    <a:pt x="13845" y="76636"/>
                  </a:lnTo>
                  <a:lnTo>
                    <a:pt x="0" y="112625"/>
                  </a:lnTo>
                  <a:lnTo>
                    <a:pt x="3257" y="121239"/>
                  </a:lnTo>
                  <a:lnTo>
                    <a:pt x="7841" y="118715"/>
                  </a:lnTo>
                  <a:lnTo>
                    <a:pt x="14521" y="110411"/>
                  </a:lnTo>
                  <a:lnTo>
                    <a:pt x="24920" y="100070"/>
                  </a:lnTo>
                  <a:lnTo>
                    <a:pt x="40663" y="91431"/>
                  </a:lnTo>
                  <a:lnTo>
                    <a:pt x="58716" y="87364"/>
                  </a:lnTo>
                  <a:lnTo>
                    <a:pt x="77520" y="85627"/>
                  </a:lnTo>
                  <a:lnTo>
                    <a:pt x="88387" y="85369"/>
                  </a:lnTo>
                  <a:lnTo>
                    <a:pt x="158314" y="85369"/>
                  </a:lnTo>
                  <a:lnTo>
                    <a:pt x="187388" y="65921"/>
                  </a:lnTo>
                  <a:lnTo>
                    <a:pt x="190800" y="63901"/>
                  </a:lnTo>
                  <a:lnTo>
                    <a:pt x="190800" y="58348"/>
                  </a:lnTo>
                  <a:lnTo>
                    <a:pt x="187508" y="56328"/>
                  </a:lnTo>
                  <a:lnTo>
                    <a:pt x="105877" y="759"/>
                  </a:lnTo>
                  <a:lnTo>
                    <a:pt x="102585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609878" y="4386237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5" h="122554">
                  <a:moveTo>
                    <a:pt x="158315" y="85369"/>
                  </a:moveTo>
                  <a:lnTo>
                    <a:pt x="98291" y="85369"/>
                  </a:lnTo>
                  <a:lnTo>
                    <a:pt x="98291" y="116438"/>
                  </a:lnTo>
                  <a:lnTo>
                    <a:pt x="98571" y="118716"/>
                  </a:lnTo>
                  <a:lnTo>
                    <a:pt x="98679" y="119599"/>
                  </a:lnTo>
                  <a:lnTo>
                    <a:pt x="98800" y="120585"/>
                  </a:lnTo>
                  <a:lnTo>
                    <a:pt x="104227" y="122000"/>
                  </a:lnTo>
                  <a:lnTo>
                    <a:pt x="107139" y="119599"/>
                  </a:lnTo>
                  <a:lnTo>
                    <a:pt x="158315" y="85369"/>
                  </a:lnTo>
                  <a:close/>
                </a:path>
                <a:path w="191135" h="122554">
                  <a:moveTo>
                    <a:pt x="102585" y="0"/>
                  </a:moveTo>
                  <a:lnTo>
                    <a:pt x="99050" y="2021"/>
                  </a:lnTo>
                  <a:lnTo>
                    <a:pt x="98541" y="3790"/>
                  </a:lnTo>
                  <a:lnTo>
                    <a:pt x="98541" y="35361"/>
                  </a:lnTo>
                  <a:lnTo>
                    <a:pt x="91601" y="35831"/>
                  </a:lnTo>
                  <a:lnTo>
                    <a:pt x="51468" y="45912"/>
                  </a:lnTo>
                  <a:lnTo>
                    <a:pt x="13846" y="76637"/>
                  </a:lnTo>
                  <a:lnTo>
                    <a:pt x="0" y="112626"/>
                  </a:lnTo>
                  <a:lnTo>
                    <a:pt x="3257" y="121240"/>
                  </a:lnTo>
                  <a:lnTo>
                    <a:pt x="7841" y="118716"/>
                  </a:lnTo>
                  <a:lnTo>
                    <a:pt x="14521" y="110412"/>
                  </a:lnTo>
                  <a:lnTo>
                    <a:pt x="24920" y="100070"/>
                  </a:lnTo>
                  <a:lnTo>
                    <a:pt x="40663" y="91431"/>
                  </a:lnTo>
                  <a:lnTo>
                    <a:pt x="58717" y="87364"/>
                  </a:lnTo>
                  <a:lnTo>
                    <a:pt x="77521" y="85627"/>
                  </a:lnTo>
                  <a:lnTo>
                    <a:pt x="88388" y="85369"/>
                  </a:lnTo>
                  <a:lnTo>
                    <a:pt x="158315" y="85369"/>
                  </a:lnTo>
                  <a:lnTo>
                    <a:pt x="187388" y="65923"/>
                  </a:lnTo>
                  <a:lnTo>
                    <a:pt x="190800" y="63902"/>
                  </a:lnTo>
                  <a:lnTo>
                    <a:pt x="190800" y="58348"/>
                  </a:lnTo>
                  <a:lnTo>
                    <a:pt x="187508" y="56328"/>
                  </a:lnTo>
                  <a:lnTo>
                    <a:pt x="105877" y="760"/>
                  </a:lnTo>
                  <a:lnTo>
                    <a:pt x="102585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3538007" y="6864506"/>
            <a:ext cx="645160" cy="3003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ts val="1455"/>
              </a:lnSpc>
              <a:spcBef>
                <a:spcPts val="120"/>
              </a:spcBef>
            </a:pPr>
            <a:r>
              <a:rPr dirty="0" sz="1250" spc="-20">
                <a:solidFill>
                  <a:srgbClr val="3FA9F5"/>
                </a:solidFill>
                <a:latin typeface="Myriad Pro"/>
                <a:cs typeface="Myriad Pro"/>
              </a:rPr>
              <a:t>DGHO</a:t>
            </a:r>
            <a:endParaRPr sz="1250">
              <a:latin typeface="Myriad Pro"/>
              <a:cs typeface="Myriad Pro"/>
            </a:endParaRPr>
          </a:p>
          <a:p>
            <a:pPr algn="ctr">
              <a:lnSpc>
                <a:spcPts val="675"/>
              </a:lnSpc>
            </a:pPr>
            <a:r>
              <a:rPr dirty="0" sz="600">
                <a:solidFill>
                  <a:srgbClr val="3FA9F5"/>
                </a:solidFill>
                <a:latin typeface="Myriad Pro"/>
                <a:cs typeface="Myriad Pro"/>
              </a:rPr>
              <a:t>Member</a:t>
            </a:r>
            <a:r>
              <a:rPr dirty="0" sz="600" spc="11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3FA9F5"/>
                </a:solidFill>
                <a:latin typeface="Myriad Pro"/>
                <a:cs typeface="Myriad Pro"/>
              </a:rPr>
              <a:t>Database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27" name="object 27" descr=""/>
          <p:cNvSpPr/>
          <p:nvPr/>
        </p:nvSpPr>
        <p:spPr>
          <a:xfrm>
            <a:off x="4564031" y="4778636"/>
            <a:ext cx="1271270" cy="1254125"/>
          </a:xfrm>
          <a:custGeom>
            <a:avLst/>
            <a:gdLst/>
            <a:ahLst/>
            <a:cxnLst/>
            <a:rect l="l" t="t" r="r" b="b"/>
            <a:pathLst>
              <a:path w="1271270" h="1254125">
                <a:moveTo>
                  <a:pt x="1149137" y="0"/>
                </a:moveTo>
                <a:lnTo>
                  <a:pt x="1146938" y="2837"/>
                </a:lnTo>
                <a:lnTo>
                  <a:pt x="1181788" y="37665"/>
                </a:lnTo>
                <a:lnTo>
                  <a:pt x="1179151" y="46297"/>
                </a:lnTo>
                <a:lnTo>
                  <a:pt x="6883" y="1201615"/>
                </a:lnTo>
                <a:lnTo>
                  <a:pt x="0" y="1208493"/>
                </a:lnTo>
                <a:lnTo>
                  <a:pt x="388" y="1214127"/>
                </a:lnTo>
                <a:lnTo>
                  <a:pt x="39963" y="1253667"/>
                </a:lnTo>
                <a:lnTo>
                  <a:pt x="45591" y="1254048"/>
                </a:lnTo>
                <a:lnTo>
                  <a:pt x="1224743" y="91859"/>
                </a:lnTo>
                <a:lnTo>
                  <a:pt x="1233389" y="89232"/>
                </a:lnTo>
                <a:lnTo>
                  <a:pt x="1268233" y="124044"/>
                </a:lnTo>
                <a:lnTo>
                  <a:pt x="1271062" y="121846"/>
                </a:lnTo>
                <a:lnTo>
                  <a:pt x="1267374" y="9069"/>
                </a:lnTo>
                <a:lnTo>
                  <a:pt x="1261996" y="3694"/>
                </a:lnTo>
                <a:lnTo>
                  <a:pt x="1149137" y="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 rot="18960000">
            <a:off x="4279312" y="5755878"/>
            <a:ext cx="513834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Authen</a:t>
            </a:r>
            <a:r>
              <a:rPr dirty="0" baseline="4629" sz="900" spc="-15">
                <a:solidFill>
                  <a:srgbClr val="4D72AD"/>
                </a:solidFill>
                <a:latin typeface="Myriad Pro"/>
                <a:cs typeface="Myriad Pro"/>
              </a:rPr>
              <a:t>tication</a:t>
            </a:r>
            <a:endParaRPr baseline="4629" sz="900">
              <a:latin typeface="Myriad Pro"/>
              <a:cs typeface="Myriad Pro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4223448" y="4319472"/>
            <a:ext cx="1522730" cy="275590"/>
          </a:xfrm>
          <a:custGeom>
            <a:avLst/>
            <a:gdLst/>
            <a:ahLst/>
            <a:cxnLst/>
            <a:rect l="l" t="t" r="r" b="b"/>
            <a:pathLst>
              <a:path w="1522729" h="275589">
                <a:moveTo>
                  <a:pt x="1279334" y="58064"/>
                </a:moveTo>
                <a:lnTo>
                  <a:pt x="1275613" y="53809"/>
                </a:lnTo>
                <a:lnTo>
                  <a:pt x="88722" y="53936"/>
                </a:lnTo>
                <a:lnTo>
                  <a:pt x="80759" y="49682"/>
                </a:lnTo>
                <a:lnTo>
                  <a:pt x="80746" y="444"/>
                </a:lnTo>
                <a:lnTo>
                  <a:pt x="77177" y="0"/>
                </a:lnTo>
                <a:lnTo>
                  <a:pt x="0" y="82359"/>
                </a:lnTo>
                <a:lnTo>
                  <a:pt x="0" y="89954"/>
                </a:lnTo>
                <a:lnTo>
                  <a:pt x="77203" y="172300"/>
                </a:lnTo>
                <a:lnTo>
                  <a:pt x="80772" y="171856"/>
                </a:lnTo>
                <a:lnTo>
                  <a:pt x="80772" y="122605"/>
                </a:lnTo>
                <a:lnTo>
                  <a:pt x="88734" y="118364"/>
                </a:lnTo>
                <a:lnTo>
                  <a:pt x="1265885" y="118237"/>
                </a:lnTo>
                <a:lnTo>
                  <a:pt x="1275626" y="118237"/>
                </a:lnTo>
                <a:lnTo>
                  <a:pt x="1279334" y="113982"/>
                </a:lnTo>
                <a:lnTo>
                  <a:pt x="1279334" y="58064"/>
                </a:lnTo>
                <a:close/>
              </a:path>
              <a:path w="1522729" h="275589">
                <a:moveTo>
                  <a:pt x="1522247" y="192608"/>
                </a:moveTo>
                <a:lnTo>
                  <a:pt x="1522234" y="185000"/>
                </a:lnTo>
                <a:lnTo>
                  <a:pt x="1445044" y="102654"/>
                </a:lnTo>
                <a:lnTo>
                  <a:pt x="1441475" y="103098"/>
                </a:lnTo>
                <a:lnTo>
                  <a:pt x="1441475" y="152349"/>
                </a:lnTo>
                <a:lnTo>
                  <a:pt x="1433512" y="156603"/>
                </a:lnTo>
                <a:lnTo>
                  <a:pt x="256349" y="156730"/>
                </a:lnTo>
                <a:lnTo>
                  <a:pt x="246621" y="156730"/>
                </a:lnTo>
                <a:lnTo>
                  <a:pt x="242912" y="160985"/>
                </a:lnTo>
                <a:lnTo>
                  <a:pt x="242912" y="216903"/>
                </a:lnTo>
                <a:lnTo>
                  <a:pt x="246634" y="221157"/>
                </a:lnTo>
                <a:lnTo>
                  <a:pt x="1433525" y="221043"/>
                </a:lnTo>
                <a:lnTo>
                  <a:pt x="1441488" y="225285"/>
                </a:lnTo>
                <a:lnTo>
                  <a:pt x="1441500" y="274535"/>
                </a:lnTo>
                <a:lnTo>
                  <a:pt x="1445056" y="274967"/>
                </a:lnTo>
                <a:lnTo>
                  <a:pt x="1522247" y="192608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 txBox="1"/>
          <p:nvPr/>
        </p:nvSpPr>
        <p:spPr>
          <a:xfrm>
            <a:off x="4336879" y="4259531"/>
            <a:ext cx="22860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091647" y="4540403"/>
            <a:ext cx="42164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600" spc="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32" name="object 32" descr=""/>
          <p:cNvSpPr txBox="1"/>
          <p:nvPr/>
        </p:nvSpPr>
        <p:spPr>
          <a:xfrm rot="18960000">
            <a:off x="5385991" y="5089573"/>
            <a:ext cx="471872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Author</a:t>
            </a:r>
            <a:r>
              <a:rPr dirty="0" baseline="4629" sz="900" spc="-15">
                <a:solidFill>
                  <a:srgbClr val="4D72AD"/>
                </a:solidFill>
                <a:latin typeface="Myriad Pro"/>
                <a:cs typeface="Myriad Pro"/>
              </a:rPr>
              <a:t>ization</a:t>
            </a:r>
            <a:endParaRPr baseline="4629" sz="900">
              <a:latin typeface="Myriad Pro"/>
              <a:cs typeface="Myriad Pro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8362790" y="4025718"/>
            <a:ext cx="877569" cy="877569"/>
            <a:chOff x="8362790" y="4025718"/>
            <a:chExt cx="877569" cy="877569"/>
          </a:xfrm>
        </p:grpSpPr>
        <p:sp>
          <p:nvSpPr>
            <p:cNvPr id="34" name="object 34" descr=""/>
            <p:cNvSpPr/>
            <p:nvPr/>
          </p:nvSpPr>
          <p:spPr>
            <a:xfrm>
              <a:off x="8511807" y="4422101"/>
              <a:ext cx="25400" cy="316230"/>
            </a:xfrm>
            <a:custGeom>
              <a:avLst/>
              <a:gdLst/>
              <a:ahLst/>
              <a:cxnLst/>
              <a:rect l="l" t="t" r="r" b="b"/>
              <a:pathLst>
                <a:path w="25400" h="316229">
                  <a:moveTo>
                    <a:pt x="24345" y="1219"/>
                  </a:moveTo>
                  <a:lnTo>
                    <a:pt x="23139" y="0"/>
                  </a:lnTo>
                  <a:lnTo>
                    <a:pt x="1219" y="0"/>
                  </a:lnTo>
                  <a:lnTo>
                    <a:pt x="0" y="1219"/>
                  </a:lnTo>
                  <a:lnTo>
                    <a:pt x="0" y="8737"/>
                  </a:lnTo>
                  <a:lnTo>
                    <a:pt x="1219" y="9944"/>
                  </a:lnTo>
                  <a:lnTo>
                    <a:pt x="23139" y="9944"/>
                  </a:lnTo>
                  <a:lnTo>
                    <a:pt x="24345" y="8737"/>
                  </a:lnTo>
                  <a:lnTo>
                    <a:pt x="24345" y="7226"/>
                  </a:lnTo>
                  <a:lnTo>
                    <a:pt x="24345" y="1219"/>
                  </a:lnTo>
                  <a:close/>
                </a:path>
                <a:path w="25400" h="316229">
                  <a:moveTo>
                    <a:pt x="25361" y="299770"/>
                  </a:moveTo>
                  <a:lnTo>
                    <a:pt x="24155" y="298551"/>
                  </a:lnTo>
                  <a:lnTo>
                    <a:pt x="17868" y="298551"/>
                  </a:lnTo>
                  <a:lnTo>
                    <a:pt x="17868" y="292696"/>
                  </a:lnTo>
                  <a:lnTo>
                    <a:pt x="16649" y="291477"/>
                  </a:lnTo>
                  <a:lnTo>
                    <a:pt x="9131" y="291477"/>
                  </a:lnTo>
                  <a:lnTo>
                    <a:pt x="7912" y="292696"/>
                  </a:lnTo>
                  <a:lnTo>
                    <a:pt x="7912" y="298551"/>
                  </a:lnTo>
                  <a:lnTo>
                    <a:pt x="2222" y="298551"/>
                  </a:lnTo>
                  <a:lnTo>
                    <a:pt x="1016" y="299770"/>
                  </a:lnTo>
                  <a:lnTo>
                    <a:pt x="1016" y="307289"/>
                  </a:lnTo>
                  <a:lnTo>
                    <a:pt x="2222" y="308495"/>
                  </a:lnTo>
                  <a:lnTo>
                    <a:pt x="7912" y="308495"/>
                  </a:lnTo>
                  <a:lnTo>
                    <a:pt x="7912" y="314604"/>
                  </a:lnTo>
                  <a:lnTo>
                    <a:pt x="9131" y="315810"/>
                  </a:lnTo>
                  <a:lnTo>
                    <a:pt x="10629" y="315810"/>
                  </a:lnTo>
                  <a:lnTo>
                    <a:pt x="16649" y="315810"/>
                  </a:lnTo>
                  <a:lnTo>
                    <a:pt x="17868" y="314604"/>
                  </a:lnTo>
                  <a:lnTo>
                    <a:pt x="17868" y="308495"/>
                  </a:lnTo>
                  <a:lnTo>
                    <a:pt x="24155" y="308495"/>
                  </a:lnTo>
                  <a:lnTo>
                    <a:pt x="25361" y="307289"/>
                  </a:lnTo>
                  <a:lnTo>
                    <a:pt x="25361" y="305777"/>
                  </a:lnTo>
                  <a:lnTo>
                    <a:pt x="25361" y="299770"/>
                  </a:lnTo>
                  <a:close/>
                </a:path>
                <a:path w="25400" h="316229">
                  <a:moveTo>
                    <a:pt x="25361" y="107975"/>
                  </a:moveTo>
                  <a:lnTo>
                    <a:pt x="24155" y="106768"/>
                  </a:lnTo>
                  <a:lnTo>
                    <a:pt x="17868" y="106768"/>
                  </a:lnTo>
                  <a:lnTo>
                    <a:pt x="17868" y="100901"/>
                  </a:lnTo>
                  <a:lnTo>
                    <a:pt x="16649" y="99682"/>
                  </a:lnTo>
                  <a:lnTo>
                    <a:pt x="9131" y="99682"/>
                  </a:lnTo>
                  <a:lnTo>
                    <a:pt x="7912" y="100901"/>
                  </a:lnTo>
                  <a:lnTo>
                    <a:pt x="7912" y="106768"/>
                  </a:lnTo>
                  <a:lnTo>
                    <a:pt x="2222" y="106768"/>
                  </a:lnTo>
                  <a:lnTo>
                    <a:pt x="1016" y="107975"/>
                  </a:lnTo>
                  <a:lnTo>
                    <a:pt x="1016" y="115493"/>
                  </a:lnTo>
                  <a:lnTo>
                    <a:pt x="2222" y="116700"/>
                  </a:lnTo>
                  <a:lnTo>
                    <a:pt x="7912" y="116700"/>
                  </a:lnTo>
                  <a:lnTo>
                    <a:pt x="7912" y="122809"/>
                  </a:lnTo>
                  <a:lnTo>
                    <a:pt x="9131" y="124028"/>
                  </a:lnTo>
                  <a:lnTo>
                    <a:pt x="10629" y="124028"/>
                  </a:lnTo>
                  <a:lnTo>
                    <a:pt x="16649" y="124028"/>
                  </a:lnTo>
                  <a:lnTo>
                    <a:pt x="17868" y="122809"/>
                  </a:lnTo>
                  <a:lnTo>
                    <a:pt x="17868" y="116700"/>
                  </a:lnTo>
                  <a:lnTo>
                    <a:pt x="24155" y="116700"/>
                  </a:lnTo>
                  <a:lnTo>
                    <a:pt x="25361" y="115493"/>
                  </a:lnTo>
                  <a:lnTo>
                    <a:pt x="25361" y="113995"/>
                  </a:lnTo>
                  <a:lnTo>
                    <a:pt x="25361" y="107975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362790" y="4025718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1" y="0"/>
                  </a:moveTo>
                  <a:lnTo>
                    <a:pt x="390962" y="2572"/>
                  </a:lnTo>
                  <a:lnTo>
                    <a:pt x="344645" y="10113"/>
                  </a:lnTo>
                  <a:lnTo>
                    <a:pt x="300087" y="22353"/>
                  </a:lnTo>
                  <a:lnTo>
                    <a:pt x="257554" y="39026"/>
                  </a:lnTo>
                  <a:lnTo>
                    <a:pt x="217316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7"/>
                  </a:lnTo>
                  <a:lnTo>
                    <a:pt x="217316" y="817103"/>
                  </a:lnTo>
                  <a:lnTo>
                    <a:pt x="257554" y="837941"/>
                  </a:lnTo>
                  <a:lnTo>
                    <a:pt x="300087" y="854614"/>
                  </a:lnTo>
                  <a:lnTo>
                    <a:pt x="344645" y="866854"/>
                  </a:lnTo>
                  <a:lnTo>
                    <a:pt x="390962" y="874395"/>
                  </a:lnTo>
                  <a:lnTo>
                    <a:pt x="438771" y="876968"/>
                  </a:lnTo>
                  <a:lnTo>
                    <a:pt x="486579" y="874395"/>
                  </a:lnTo>
                  <a:lnTo>
                    <a:pt x="532896" y="866854"/>
                  </a:lnTo>
                  <a:lnTo>
                    <a:pt x="577455" y="854614"/>
                  </a:lnTo>
                  <a:lnTo>
                    <a:pt x="619987" y="837941"/>
                  </a:lnTo>
                  <a:lnTo>
                    <a:pt x="660226" y="817103"/>
                  </a:lnTo>
                  <a:lnTo>
                    <a:pt x="697902" y="792367"/>
                  </a:lnTo>
                  <a:lnTo>
                    <a:pt x="732749" y="764001"/>
                  </a:lnTo>
                  <a:lnTo>
                    <a:pt x="764499" y="732272"/>
                  </a:lnTo>
                  <a:lnTo>
                    <a:pt x="792884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2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2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4" y="179519"/>
                  </a:lnTo>
                  <a:lnTo>
                    <a:pt x="764499" y="144695"/>
                  </a:lnTo>
                  <a:lnTo>
                    <a:pt x="732749" y="112966"/>
                  </a:lnTo>
                  <a:lnTo>
                    <a:pt x="697902" y="84600"/>
                  </a:lnTo>
                  <a:lnTo>
                    <a:pt x="660226" y="59864"/>
                  </a:lnTo>
                  <a:lnTo>
                    <a:pt x="619987" y="39026"/>
                  </a:lnTo>
                  <a:lnTo>
                    <a:pt x="577455" y="22353"/>
                  </a:lnTo>
                  <a:lnTo>
                    <a:pt x="532896" y="10113"/>
                  </a:lnTo>
                  <a:lnTo>
                    <a:pt x="486579" y="2572"/>
                  </a:lnTo>
                  <a:lnTo>
                    <a:pt x="4387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863564" y="4317363"/>
              <a:ext cx="257175" cy="341630"/>
            </a:xfrm>
            <a:custGeom>
              <a:avLst/>
              <a:gdLst/>
              <a:ahLst/>
              <a:cxnLst/>
              <a:rect l="l" t="t" r="r" b="b"/>
              <a:pathLst>
                <a:path w="257175" h="341629">
                  <a:moveTo>
                    <a:pt x="169184" y="0"/>
                  </a:moveTo>
                  <a:lnTo>
                    <a:pt x="1819" y="0"/>
                  </a:lnTo>
                  <a:lnTo>
                    <a:pt x="0" y="1802"/>
                  </a:lnTo>
                  <a:lnTo>
                    <a:pt x="0" y="339681"/>
                  </a:lnTo>
                  <a:lnTo>
                    <a:pt x="1819" y="341491"/>
                  </a:lnTo>
                  <a:lnTo>
                    <a:pt x="254989" y="341491"/>
                  </a:lnTo>
                  <a:lnTo>
                    <a:pt x="256792" y="339681"/>
                  </a:lnTo>
                  <a:lnTo>
                    <a:pt x="256792" y="87769"/>
                  </a:lnTo>
                  <a:lnTo>
                    <a:pt x="169184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9032748" y="4317533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5958"/>
                  </a:lnTo>
                  <a:lnTo>
                    <a:pt x="1803" y="87769"/>
                  </a:lnTo>
                  <a:lnTo>
                    <a:pt x="87608" y="87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892883" y="4424133"/>
              <a:ext cx="190500" cy="142240"/>
            </a:xfrm>
            <a:custGeom>
              <a:avLst/>
              <a:gdLst/>
              <a:ahLst/>
              <a:cxnLst/>
              <a:rect l="l" t="t" r="r" b="b"/>
              <a:pathLst>
                <a:path w="190500" h="142239">
                  <a:moveTo>
                    <a:pt x="190055" y="128778"/>
                  </a:moveTo>
                  <a:lnTo>
                    <a:pt x="188252" y="126961"/>
                  </a:lnTo>
                  <a:lnTo>
                    <a:pt x="1816" y="126961"/>
                  </a:lnTo>
                  <a:lnTo>
                    <a:pt x="0" y="128778"/>
                  </a:lnTo>
                  <a:lnTo>
                    <a:pt x="0" y="139966"/>
                  </a:lnTo>
                  <a:lnTo>
                    <a:pt x="1816" y="141782"/>
                  </a:lnTo>
                  <a:lnTo>
                    <a:pt x="188252" y="141782"/>
                  </a:lnTo>
                  <a:lnTo>
                    <a:pt x="190055" y="139966"/>
                  </a:lnTo>
                  <a:lnTo>
                    <a:pt x="190055" y="137731"/>
                  </a:lnTo>
                  <a:lnTo>
                    <a:pt x="190055" y="128778"/>
                  </a:lnTo>
                  <a:close/>
                </a:path>
                <a:path w="190500" h="142239">
                  <a:moveTo>
                    <a:pt x="190055" y="86448"/>
                  </a:moveTo>
                  <a:lnTo>
                    <a:pt x="188252" y="84645"/>
                  </a:lnTo>
                  <a:lnTo>
                    <a:pt x="1816" y="84645"/>
                  </a:lnTo>
                  <a:lnTo>
                    <a:pt x="0" y="86448"/>
                  </a:lnTo>
                  <a:lnTo>
                    <a:pt x="0" y="97650"/>
                  </a:lnTo>
                  <a:lnTo>
                    <a:pt x="1816" y="99453"/>
                  </a:lnTo>
                  <a:lnTo>
                    <a:pt x="188252" y="99453"/>
                  </a:lnTo>
                  <a:lnTo>
                    <a:pt x="190055" y="97650"/>
                  </a:lnTo>
                  <a:lnTo>
                    <a:pt x="190055" y="95415"/>
                  </a:lnTo>
                  <a:lnTo>
                    <a:pt x="190055" y="86448"/>
                  </a:lnTo>
                  <a:close/>
                </a:path>
                <a:path w="190500" h="142239">
                  <a:moveTo>
                    <a:pt x="190055" y="44132"/>
                  </a:moveTo>
                  <a:lnTo>
                    <a:pt x="188252" y="42316"/>
                  </a:lnTo>
                  <a:lnTo>
                    <a:pt x="1816" y="42316"/>
                  </a:lnTo>
                  <a:lnTo>
                    <a:pt x="0" y="44132"/>
                  </a:lnTo>
                  <a:lnTo>
                    <a:pt x="0" y="55321"/>
                  </a:lnTo>
                  <a:lnTo>
                    <a:pt x="1816" y="57137"/>
                  </a:lnTo>
                  <a:lnTo>
                    <a:pt x="188252" y="57137"/>
                  </a:lnTo>
                  <a:lnTo>
                    <a:pt x="190055" y="55321"/>
                  </a:lnTo>
                  <a:lnTo>
                    <a:pt x="190055" y="53098"/>
                  </a:lnTo>
                  <a:lnTo>
                    <a:pt x="190055" y="44132"/>
                  </a:lnTo>
                  <a:close/>
                </a:path>
                <a:path w="190500" h="142239">
                  <a:moveTo>
                    <a:pt x="190055" y="1803"/>
                  </a:moveTo>
                  <a:lnTo>
                    <a:pt x="188252" y="0"/>
                  </a:lnTo>
                  <a:lnTo>
                    <a:pt x="1816" y="0"/>
                  </a:lnTo>
                  <a:lnTo>
                    <a:pt x="0" y="1803"/>
                  </a:lnTo>
                  <a:lnTo>
                    <a:pt x="0" y="13004"/>
                  </a:lnTo>
                  <a:lnTo>
                    <a:pt x="1816" y="14808"/>
                  </a:lnTo>
                  <a:lnTo>
                    <a:pt x="188252" y="14808"/>
                  </a:lnTo>
                  <a:lnTo>
                    <a:pt x="190055" y="13004"/>
                  </a:lnTo>
                  <a:lnTo>
                    <a:pt x="190055" y="10769"/>
                  </a:lnTo>
                  <a:lnTo>
                    <a:pt x="190055" y="1803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496446" y="4315848"/>
              <a:ext cx="257175" cy="341630"/>
            </a:xfrm>
            <a:custGeom>
              <a:avLst/>
              <a:gdLst/>
              <a:ahLst/>
              <a:cxnLst/>
              <a:rect l="l" t="t" r="r" b="b"/>
              <a:pathLst>
                <a:path w="257175" h="341629">
                  <a:moveTo>
                    <a:pt x="169167" y="0"/>
                  </a:moveTo>
                  <a:lnTo>
                    <a:pt x="1803" y="0"/>
                  </a:lnTo>
                  <a:lnTo>
                    <a:pt x="0" y="1802"/>
                  </a:lnTo>
                  <a:lnTo>
                    <a:pt x="0" y="339681"/>
                  </a:lnTo>
                  <a:lnTo>
                    <a:pt x="1803" y="341491"/>
                  </a:lnTo>
                  <a:lnTo>
                    <a:pt x="254972" y="341491"/>
                  </a:lnTo>
                  <a:lnTo>
                    <a:pt x="256792" y="339681"/>
                  </a:lnTo>
                  <a:lnTo>
                    <a:pt x="256792" y="87769"/>
                  </a:lnTo>
                  <a:lnTo>
                    <a:pt x="169167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665614" y="4316017"/>
              <a:ext cx="87630" cy="88265"/>
            </a:xfrm>
            <a:custGeom>
              <a:avLst/>
              <a:gdLst/>
              <a:ahLst/>
              <a:cxnLst/>
              <a:rect l="l" t="t" r="r" b="b"/>
              <a:pathLst>
                <a:path w="87629" h="88264">
                  <a:moveTo>
                    <a:pt x="0" y="0"/>
                  </a:moveTo>
                  <a:lnTo>
                    <a:pt x="0" y="85959"/>
                  </a:lnTo>
                  <a:lnTo>
                    <a:pt x="1819" y="87769"/>
                  </a:lnTo>
                  <a:lnTo>
                    <a:pt x="87624" y="87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551545" y="4419243"/>
              <a:ext cx="141605" cy="167005"/>
            </a:xfrm>
            <a:custGeom>
              <a:avLst/>
              <a:gdLst/>
              <a:ahLst/>
              <a:cxnLst/>
              <a:rect l="l" t="t" r="r" b="b"/>
              <a:pathLst>
                <a:path w="141604" h="167004">
                  <a:moveTo>
                    <a:pt x="76085" y="55613"/>
                  </a:moveTo>
                  <a:lnTo>
                    <a:pt x="74282" y="53809"/>
                  </a:lnTo>
                  <a:lnTo>
                    <a:pt x="25412" y="53809"/>
                  </a:lnTo>
                  <a:lnTo>
                    <a:pt x="23609" y="55613"/>
                  </a:lnTo>
                  <a:lnTo>
                    <a:pt x="23609" y="66814"/>
                  </a:lnTo>
                  <a:lnTo>
                    <a:pt x="25412" y="68618"/>
                  </a:lnTo>
                  <a:lnTo>
                    <a:pt x="74282" y="68618"/>
                  </a:lnTo>
                  <a:lnTo>
                    <a:pt x="76085" y="66814"/>
                  </a:lnTo>
                  <a:lnTo>
                    <a:pt x="76085" y="64579"/>
                  </a:lnTo>
                  <a:lnTo>
                    <a:pt x="76085" y="55613"/>
                  </a:lnTo>
                  <a:close/>
                </a:path>
                <a:path w="141604" h="167004">
                  <a:moveTo>
                    <a:pt x="109118" y="82511"/>
                  </a:moveTo>
                  <a:lnTo>
                    <a:pt x="107315" y="80708"/>
                  </a:lnTo>
                  <a:lnTo>
                    <a:pt x="26073" y="80708"/>
                  </a:lnTo>
                  <a:lnTo>
                    <a:pt x="24269" y="82511"/>
                  </a:lnTo>
                  <a:lnTo>
                    <a:pt x="24269" y="93713"/>
                  </a:lnTo>
                  <a:lnTo>
                    <a:pt x="26073" y="95516"/>
                  </a:lnTo>
                  <a:lnTo>
                    <a:pt x="107315" y="95516"/>
                  </a:lnTo>
                  <a:lnTo>
                    <a:pt x="109118" y="93713"/>
                  </a:lnTo>
                  <a:lnTo>
                    <a:pt x="109118" y="91478"/>
                  </a:lnTo>
                  <a:lnTo>
                    <a:pt x="109118" y="82511"/>
                  </a:lnTo>
                  <a:close/>
                </a:path>
                <a:path w="141604" h="167004">
                  <a:moveTo>
                    <a:pt x="109118" y="28714"/>
                  </a:moveTo>
                  <a:lnTo>
                    <a:pt x="107315" y="26898"/>
                  </a:lnTo>
                  <a:lnTo>
                    <a:pt x="26073" y="26898"/>
                  </a:lnTo>
                  <a:lnTo>
                    <a:pt x="24269" y="28714"/>
                  </a:lnTo>
                  <a:lnTo>
                    <a:pt x="24269" y="39903"/>
                  </a:lnTo>
                  <a:lnTo>
                    <a:pt x="26073" y="41719"/>
                  </a:lnTo>
                  <a:lnTo>
                    <a:pt x="107315" y="41719"/>
                  </a:lnTo>
                  <a:lnTo>
                    <a:pt x="109118" y="39903"/>
                  </a:lnTo>
                  <a:lnTo>
                    <a:pt x="109118" y="37680"/>
                  </a:lnTo>
                  <a:lnTo>
                    <a:pt x="109118" y="28714"/>
                  </a:lnTo>
                  <a:close/>
                </a:path>
                <a:path w="141604" h="167004">
                  <a:moveTo>
                    <a:pt x="141503" y="153873"/>
                  </a:moveTo>
                  <a:lnTo>
                    <a:pt x="139687" y="152057"/>
                  </a:lnTo>
                  <a:lnTo>
                    <a:pt x="1803" y="152057"/>
                  </a:lnTo>
                  <a:lnTo>
                    <a:pt x="0" y="153873"/>
                  </a:lnTo>
                  <a:lnTo>
                    <a:pt x="0" y="165061"/>
                  </a:lnTo>
                  <a:lnTo>
                    <a:pt x="1803" y="166878"/>
                  </a:lnTo>
                  <a:lnTo>
                    <a:pt x="139687" y="166878"/>
                  </a:lnTo>
                  <a:lnTo>
                    <a:pt x="141503" y="165061"/>
                  </a:lnTo>
                  <a:lnTo>
                    <a:pt x="141503" y="162839"/>
                  </a:lnTo>
                  <a:lnTo>
                    <a:pt x="141503" y="153873"/>
                  </a:lnTo>
                  <a:close/>
                </a:path>
                <a:path w="141604" h="167004">
                  <a:moveTo>
                    <a:pt x="141503" y="109410"/>
                  </a:moveTo>
                  <a:lnTo>
                    <a:pt x="139687" y="107607"/>
                  </a:lnTo>
                  <a:lnTo>
                    <a:pt x="1803" y="107607"/>
                  </a:lnTo>
                  <a:lnTo>
                    <a:pt x="0" y="109410"/>
                  </a:lnTo>
                  <a:lnTo>
                    <a:pt x="0" y="120611"/>
                  </a:lnTo>
                  <a:lnTo>
                    <a:pt x="1803" y="122415"/>
                  </a:lnTo>
                  <a:lnTo>
                    <a:pt x="139687" y="122415"/>
                  </a:lnTo>
                  <a:lnTo>
                    <a:pt x="141503" y="120611"/>
                  </a:lnTo>
                  <a:lnTo>
                    <a:pt x="141503" y="118376"/>
                  </a:lnTo>
                  <a:lnTo>
                    <a:pt x="141503" y="109410"/>
                  </a:lnTo>
                  <a:close/>
                </a:path>
                <a:path w="141604" h="167004">
                  <a:moveTo>
                    <a:pt x="141503" y="1816"/>
                  </a:moveTo>
                  <a:lnTo>
                    <a:pt x="139687" y="0"/>
                  </a:lnTo>
                  <a:lnTo>
                    <a:pt x="1803" y="0"/>
                  </a:lnTo>
                  <a:lnTo>
                    <a:pt x="0" y="1816"/>
                  </a:lnTo>
                  <a:lnTo>
                    <a:pt x="0" y="13004"/>
                  </a:lnTo>
                  <a:lnTo>
                    <a:pt x="1803" y="14820"/>
                  </a:lnTo>
                  <a:lnTo>
                    <a:pt x="139687" y="14820"/>
                  </a:lnTo>
                  <a:lnTo>
                    <a:pt x="141503" y="13004"/>
                  </a:lnTo>
                  <a:lnTo>
                    <a:pt x="141503" y="10782"/>
                  </a:lnTo>
                  <a:lnTo>
                    <a:pt x="141503" y="1816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734948" y="4417222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4" h="122554">
                  <a:moveTo>
                    <a:pt x="158307" y="85369"/>
                  </a:moveTo>
                  <a:lnTo>
                    <a:pt x="98285" y="85369"/>
                  </a:lnTo>
                  <a:lnTo>
                    <a:pt x="98285" y="116438"/>
                  </a:lnTo>
                  <a:lnTo>
                    <a:pt x="98570" y="118715"/>
                  </a:lnTo>
                  <a:lnTo>
                    <a:pt x="98680" y="119598"/>
                  </a:lnTo>
                  <a:lnTo>
                    <a:pt x="98804" y="120585"/>
                  </a:lnTo>
                  <a:lnTo>
                    <a:pt x="104223" y="122000"/>
                  </a:lnTo>
                  <a:lnTo>
                    <a:pt x="107133" y="119598"/>
                  </a:lnTo>
                  <a:lnTo>
                    <a:pt x="158307" y="85369"/>
                  </a:lnTo>
                  <a:close/>
                </a:path>
                <a:path w="191134" h="122554">
                  <a:moveTo>
                    <a:pt x="102581" y="0"/>
                  </a:moveTo>
                  <a:lnTo>
                    <a:pt x="99046" y="2020"/>
                  </a:lnTo>
                  <a:lnTo>
                    <a:pt x="98537" y="3790"/>
                  </a:lnTo>
                  <a:lnTo>
                    <a:pt x="98537" y="35361"/>
                  </a:lnTo>
                  <a:lnTo>
                    <a:pt x="91597" y="35831"/>
                  </a:lnTo>
                  <a:lnTo>
                    <a:pt x="51463" y="45911"/>
                  </a:lnTo>
                  <a:lnTo>
                    <a:pt x="13845" y="76636"/>
                  </a:lnTo>
                  <a:lnTo>
                    <a:pt x="0" y="112625"/>
                  </a:lnTo>
                  <a:lnTo>
                    <a:pt x="3253" y="121239"/>
                  </a:lnTo>
                  <a:lnTo>
                    <a:pt x="7836" y="118715"/>
                  </a:lnTo>
                  <a:lnTo>
                    <a:pt x="14515" y="110411"/>
                  </a:lnTo>
                  <a:lnTo>
                    <a:pt x="24915" y="100070"/>
                  </a:lnTo>
                  <a:lnTo>
                    <a:pt x="40659" y="91431"/>
                  </a:lnTo>
                  <a:lnTo>
                    <a:pt x="58712" y="87364"/>
                  </a:lnTo>
                  <a:lnTo>
                    <a:pt x="77516" y="85627"/>
                  </a:lnTo>
                  <a:lnTo>
                    <a:pt x="88383" y="85369"/>
                  </a:lnTo>
                  <a:lnTo>
                    <a:pt x="158307" y="85369"/>
                  </a:lnTo>
                  <a:lnTo>
                    <a:pt x="187382" y="65921"/>
                  </a:lnTo>
                  <a:lnTo>
                    <a:pt x="190796" y="63901"/>
                  </a:lnTo>
                  <a:lnTo>
                    <a:pt x="190796" y="58348"/>
                  </a:lnTo>
                  <a:lnTo>
                    <a:pt x="187504" y="56328"/>
                  </a:lnTo>
                  <a:lnTo>
                    <a:pt x="105872" y="759"/>
                  </a:lnTo>
                  <a:lnTo>
                    <a:pt x="10258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725516" y="4403748"/>
              <a:ext cx="191135" cy="122555"/>
            </a:xfrm>
            <a:custGeom>
              <a:avLst/>
              <a:gdLst/>
              <a:ahLst/>
              <a:cxnLst/>
              <a:rect l="l" t="t" r="r" b="b"/>
              <a:pathLst>
                <a:path w="191134" h="122554">
                  <a:moveTo>
                    <a:pt x="158311" y="85368"/>
                  </a:moveTo>
                  <a:lnTo>
                    <a:pt x="98287" y="85368"/>
                  </a:lnTo>
                  <a:lnTo>
                    <a:pt x="98287" y="116438"/>
                  </a:lnTo>
                  <a:lnTo>
                    <a:pt x="98567" y="118715"/>
                  </a:lnTo>
                  <a:lnTo>
                    <a:pt x="98675" y="119598"/>
                  </a:lnTo>
                  <a:lnTo>
                    <a:pt x="98796" y="120585"/>
                  </a:lnTo>
                  <a:lnTo>
                    <a:pt x="104223" y="121998"/>
                  </a:lnTo>
                  <a:lnTo>
                    <a:pt x="107135" y="119598"/>
                  </a:lnTo>
                  <a:lnTo>
                    <a:pt x="158311" y="85368"/>
                  </a:lnTo>
                  <a:close/>
                </a:path>
                <a:path w="191134" h="122554">
                  <a:moveTo>
                    <a:pt x="102581" y="0"/>
                  </a:moveTo>
                  <a:lnTo>
                    <a:pt x="99047" y="2020"/>
                  </a:lnTo>
                  <a:lnTo>
                    <a:pt x="98537" y="3790"/>
                  </a:lnTo>
                  <a:lnTo>
                    <a:pt x="98537" y="35360"/>
                  </a:lnTo>
                  <a:lnTo>
                    <a:pt x="91597" y="35830"/>
                  </a:lnTo>
                  <a:lnTo>
                    <a:pt x="51464" y="45911"/>
                  </a:lnTo>
                  <a:lnTo>
                    <a:pt x="13843" y="76635"/>
                  </a:lnTo>
                  <a:lnTo>
                    <a:pt x="0" y="112625"/>
                  </a:lnTo>
                  <a:lnTo>
                    <a:pt x="3253" y="121239"/>
                  </a:lnTo>
                  <a:lnTo>
                    <a:pt x="7837" y="118715"/>
                  </a:lnTo>
                  <a:lnTo>
                    <a:pt x="14517" y="110411"/>
                  </a:lnTo>
                  <a:lnTo>
                    <a:pt x="24917" y="100070"/>
                  </a:lnTo>
                  <a:lnTo>
                    <a:pt x="40660" y="91431"/>
                  </a:lnTo>
                  <a:lnTo>
                    <a:pt x="58713" y="87363"/>
                  </a:lnTo>
                  <a:lnTo>
                    <a:pt x="77517" y="85625"/>
                  </a:lnTo>
                  <a:lnTo>
                    <a:pt x="88387" y="85368"/>
                  </a:lnTo>
                  <a:lnTo>
                    <a:pt x="158311" y="85368"/>
                  </a:lnTo>
                  <a:lnTo>
                    <a:pt x="187384" y="65921"/>
                  </a:lnTo>
                  <a:lnTo>
                    <a:pt x="190797" y="63901"/>
                  </a:lnTo>
                  <a:lnTo>
                    <a:pt x="190797" y="58348"/>
                  </a:lnTo>
                  <a:lnTo>
                    <a:pt x="187505" y="56327"/>
                  </a:lnTo>
                  <a:lnTo>
                    <a:pt x="105873" y="759"/>
                  </a:lnTo>
                  <a:lnTo>
                    <a:pt x="102581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/>
          <p:nvPr/>
        </p:nvSpPr>
        <p:spPr>
          <a:xfrm>
            <a:off x="6753631" y="4315726"/>
            <a:ext cx="1560830" cy="278130"/>
          </a:xfrm>
          <a:custGeom>
            <a:avLst/>
            <a:gdLst/>
            <a:ahLst/>
            <a:cxnLst/>
            <a:rect l="l" t="t" r="r" b="b"/>
            <a:pathLst>
              <a:path w="1560829" h="278129">
                <a:moveTo>
                  <a:pt x="1279334" y="219443"/>
                </a:moveTo>
                <a:lnTo>
                  <a:pt x="1279321" y="163512"/>
                </a:lnTo>
                <a:lnTo>
                  <a:pt x="1275613" y="159270"/>
                </a:lnTo>
                <a:lnTo>
                  <a:pt x="88722" y="159385"/>
                </a:lnTo>
                <a:lnTo>
                  <a:pt x="80759" y="155143"/>
                </a:lnTo>
                <a:lnTo>
                  <a:pt x="80746" y="105892"/>
                </a:lnTo>
                <a:lnTo>
                  <a:pt x="77190" y="105448"/>
                </a:lnTo>
                <a:lnTo>
                  <a:pt x="0" y="187807"/>
                </a:lnTo>
                <a:lnTo>
                  <a:pt x="0" y="195414"/>
                </a:lnTo>
                <a:lnTo>
                  <a:pt x="77203" y="277749"/>
                </a:lnTo>
                <a:lnTo>
                  <a:pt x="80772" y="277317"/>
                </a:lnTo>
                <a:lnTo>
                  <a:pt x="80759" y="228066"/>
                </a:lnTo>
                <a:lnTo>
                  <a:pt x="88734" y="223812"/>
                </a:lnTo>
                <a:lnTo>
                  <a:pt x="1265885" y="223697"/>
                </a:lnTo>
                <a:lnTo>
                  <a:pt x="1275613" y="223697"/>
                </a:lnTo>
                <a:lnTo>
                  <a:pt x="1279334" y="219443"/>
                </a:lnTo>
                <a:close/>
              </a:path>
              <a:path w="1560829" h="278129">
                <a:moveTo>
                  <a:pt x="1560664" y="82334"/>
                </a:moveTo>
                <a:lnTo>
                  <a:pt x="1483461" y="0"/>
                </a:lnTo>
                <a:lnTo>
                  <a:pt x="1479892" y="431"/>
                </a:lnTo>
                <a:lnTo>
                  <a:pt x="1479892" y="49682"/>
                </a:lnTo>
                <a:lnTo>
                  <a:pt x="1471930" y="53924"/>
                </a:lnTo>
                <a:lnTo>
                  <a:pt x="294767" y="54051"/>
                </a:lnTo>
                <a:lnTo>
                  <a:pt x="285038" y="54051"/>
                </a:lnTo>
                <a:lnTo>
                  <a:pt x="281330" y="58305"/>
                </a:lnTo>
                <a:lnTo>
                  <a:pt x="281330" y="114236"/>
                </a:lnTo>
                <a:lnTo>
                  <a:pt x="285038" y="118491"/>
                </a:lnTo>
                <a:lnTo>
                  <a:pt x="1471930" y="118351"/>
                </a:lnTo>
                <a:lnTo>
                  <a:pt x="1479905" y="122605"/>
                </a:lnTo>
                <a:lnTo>
                  <a:pt x="1479918" y="171856"/>
                </a:lnTo>
                <a:lnTo>
                  <a:pt x="1483474" y="172288"/>
                </a:lnTo>
                <a:lnTo>
                  <a:pt x="1560664" y="89941"/>
                </a:lnTo>
                <a:lnTo>
                  <a:pt x="1560664" y="8233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6894802" y="4524909"/>
            <a:ext cx="36703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PDF,</a:t>
            </a:r>
            <a:r>
              <a:rPr dirty="0" sz="600" spc="-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EPUB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7482958" y="4258181"/>
            <a:ext cx="61404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600" spc="5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+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CSS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6738811" y="6208445"/>
            <a:ext cx="1522730" cy="275590"/>
          </a:xfrm>
          <a:custGeom>
            <a:avLst/>
            <a:gdLst/>
            <a:ahLst/>
            <a:cxnLst/>
            <a:rect l="l" t="t" r="r" b="b"/>
            <a:pathLst>
              <a:path w="1522729" h="275589">
                <a:moveTo>
                  <a:pt x="1279321" y="58064"/>
                </a:moveTo>
                <a:lnTo>
                  <a:pt x="1275600" y="53822"/>
                </a:lnTo>
                <a:lnTo>
                  <a:pt x="88709" y="53936"/>
                </a:lnTo>
                <a:lnTo>
                  <a:pt x="80759" y="49695"/>
                </a:lnTo>
                <a:lnTo>
                  <a:pt x="80733" y="444"/>
                </a:lnTo>
                <a:lnTo>
                  <a:pt x="77177" y="0"/>
                </a:lnTo>
                <a:lnTo>
                  <a:pt x="0" y="82372"/>
                </a:lnTo>
                <a:lnTo>
                  <a:pt x="0" y="89966"/>
                </a:lnTo>
                <a:lnTo>
                  <a:pt x="77190" y="172300"/>
                </a:lnTo>
                <a:lnTo>
                  <a:pt x="80759" y="171869"/>
                </a:lnTo>
                <a:lnTo>
                  <a:pt x="80759" y="122618"/>
                </a:lnTo>
                <a:lnTo>
                  <a:pt x="88734" y="118364"/>
                </a:lnTo>
                <a:lnTo>
                  <a:pt x="1265872" y="118249"/>
                </a:lnTo>
                <a:lnTo>
                  <a:pt x="1275613" y="118249"/>
                </a:lnTo>
                <a:lnTo>
                  <a:pt x="1279321" y="113995"/>
                </a:lnTo>
                <a:lnTo>
                  <a:pt x="1279321" y="58064"/>
                </a:lnTo>
                <a:close/>
              </a:path>
              <a:path w="1522729" h="275589">
                <a:moveTo>
                  <a:pt x="1522247" y="192620"/>
                </a:moveTo>
                <a:lnTo>
                  <a:pt x="1522234" y="185013"/>
                </a:lnTo>
                <a:lnTo>
                  <a:pt x="1445031" y="102679"/>
                </a:lnTo>
                <a:lnTo>
                  <a:pt x="1441475" y="103111"/>
                </a:lnTo>
                <a:lnTo>
                  <a:pt x="1441475" y="152374"/>
                </a:lnTo>
                <a:lnTo>
                  <a:pt x="1433512" y="156616"/>
                </a:lnTo>
                <a:lnTo>
                  <a:pt x="256349" y="156730"/>
                </a:lnTo>
                <a:lnTo>
                  <a:pt x="246621" y="156730"/>
                </a:lnTo>
                <a:lnTo>
                  <a:pt x="242912" y="160985"/>
                </a:lnTo>
                <a:lnTo>
                  <a:pt x="242912" y="216916"/>
                </a:lnTo>
                <a:lnTo>
                  <a:pt x="246621" y="221170"/>
                </a:lnTo>
                <a:lnTo>
                  <a:pt x="1433512" y="221043"/>
                </a:lnTo>
                <a:lnTo>
                  <a:pt x="1441488" y="225285"/>
                </a:lnTo>
                <a:lnTo>
                  <a:pt x="1441500" y="274535"/>
                </a:lnTo>
                <a:lnTo>
                  <a:pt x="1445056" y="274980"/>
                </a:lnTo>
                <a:lnTo>
                  <a:pt x="1522247" y="192620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4602680" y="4033808"/>
            <a:ext cx="2080895" cy="3682365"/>
            <a:chOff x="4602680" y="4033808"/>
            <a:chExt cx="2080895" cy="3682365"/>
          </a:xfrm>
        </p:grpSpPr>
        <p:sp>
          <p:nvSpPr>
            <p:cNvPr id="49" name="object 49" descr=""/>
            <p:cNvSpPr/>
            <p:nvPr/>
          </p:nvSpPr>
          <p:spPr>
            <a:xfrm>
              <a:off x="5773299" y="5893092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59"/>
                  </a:lnTo>
                  <a:lnTo>
                    <a:pt x="10120" y="532545"/>
                  </a:lnTo>
                  <a:lnTo>
                    <a:pt x="22369" y="577073"/>
                  </a:lnTo>
                  <a:lnTo>
                    <a:pt x="39053" y="619576"/>
                  </a:lnTo>
                  <a:lnTo>
                    <a:pt x="59906" y="659787"/>
                  </a:lnTo>
                  <a:lnTo>
                    <a:pt x="84658" y="697438"/>
                  </a:lnTo>
                  <a:lnTo>
                    <a:pt x="113043" y="732262"/>
                  </a:lnTo>
                  <a:lnTo>
                    <a:pt x="144793" y="763990"/>
                  </a:lnTo>
                  <a:lnTo>
                    <a:pt x="179640" y="792356"/>
                  </a:lnTo>
                  <a:lnTo>
                    <a:pt x="217317" y="817092"/>
                  </a:lnTo>
                  <a:lnTo>
                    <a:pt x="257555" y="837931"/>
                  </a:lnTo>
                  <a:lnTo>
                    <a:pt x="300087" y="854604"/>
                  </a:lnTo>
                  <a:lnTo>
                    <a:pt x="344646" y="866845"/>
                  </a:lnTo>
                  <a:lnTo>
                    <a:pt x="390963" y="874386"/>
                  </a:lnTo>
                  <a:lnTo>
                    <a:pt x="438772" y="876959"/>
                  </a:lnTo>
                  <a:lnTo>
                    <a:pt x="486582" y="874386"/>
                  </a:lnTo>
                  <a:lnTo>
                    <a:pt x="532900" y="866845"/>
                  </a:lnTo>
                  <a:lnTo>
                    <a:pt x="577460" y="854604"/>
                  </a:lnTo>
                  <a:lnTo>
                    <a:pt x="619993" y="837931"/>
                  </a:lnTo>
                  <a:lnTo>
                    <a:pt x="660232" y="817092"/>
                  </a:lnTo>
                  <a:lnTo>
                    <a:pt x="697909" y="792356"/>
                  </a:lnTo>
                  <a:lnTo>
                    <a:pt x="732757" y="763990"/>
                  </a:lnTo>
                  <a:lnTo>
                    <a:pt x="764507" y="732262"/>
                  </a:lnTo>
                  <a:lnTo>
                    <a:pt x="792893" y="697438"/>
                  </a:lnTo>
                  <a:lnTo>
                    <a:pt x="817645" y="659787"/>
                  </a:lnTo>
                  <a:lnTo>
                    <a:pt x="838498" y="619576"/>
                  </a:lnTo>
                  <a:lnTo>
                    <a:pt x="855182" y="577073"/>
                  </a:lnTo>
                  <a:lnTo>
                    <a:pt x="867431" y="532545"/>
                  </a:lnTo>
                  <a:lnTo>
                    <a:pt x="874977" y="486259"/>
                  </a:lnTo>
                  <a:lnTo>
                    <a:pt x="877552" y="438484"/>
                  </a:lnTo>
                  <a:lnTo>
                    <a:pt x="874977" y="390705"/>
                  </a:lnTo>
                  <a:lnTo>
                    <a:pt x="867431" y="344417"/>
                  </a:lnTo>
                  <a:lnTo>
                    <a:pt x="855182" y="299887"/>
                  </a:lnTo>
                  <a:lnTo>
                    <a:pt x="838498" y="257382"/>
                  </a:lnTo>
                  <a:lnTo>
                    <a:pt x="817645" y="217170"/>
                  </a:lnTo>
                  <a:lnTo>
                    <a:pt x="792893" y="179519"/>
                  </a:lnTo>
                  <a:lnTo>
                    <a:pt x="764507" y="144695"/>
                  </a:lnTo>
                  <a:lnTo>
                    <a:pt x="732757" y="112966"/>
                  </a:lnTo>
                  <a:lnTo>
                    <a:pt x="697909" y="84600"/>
                  </a:lnTo>
                  <a:lnTo>
                    <a:pt x="660232" y="59864"/>
                  </a:lnTo>
                  <a:lnTo>
                    <a:pt x="619993" y="39026"/>
                  </a:lnTo>
                  <a:lnTo>
                    <a:pt x="577460" y="22353"/>
                  </a:lnTo>
                  <a:lnTo>
                    <a:pt x="532900" y="10113"/>
                  </a:lnTo>
                  <a:lnTo>
                    <a:pt x="486582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997283" y="6502857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60"/>
                  </a:moveTo>
                  <a:lnTo>
                    <a:pt x="354838" y="23660"/>
                  </a:lnTo>
                  <a:lnTo>
                    <a:pt x="343763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80" y="18694"/>
                  </a:lnTo>
                  <a:lnTo>
                    <a:pt x="77393" y="23660"/>
                  </a:lnTo>
                  <a:lnTo>
                    <a:pt x="0" y="23660"/>
                  </a:lnTo>
                  <a:lnTo>
                    <a:pt x="0" y="96431"/>
                  </a:lnTo>
                  <a:lnTo>
                    <a:pt x="152" y="96431"/>
                  </a:lnTo>
                  <a:lnTo>
                    <a:pt x="0" y="96888"/>
                  </a:lnTo>
                  <a:lnTo>
                    <a:pt x="41694" y="154101"/>
                  </a:lnTo>
                  <a:lnTo>
                    <a:pt x="88480" y="175069"/>
                  </a:lnTo>
                  <a:lnTo>
                    <a:pt x="147815" y="188823"/>
                  </a:lnTo>
                  <a:lnTo>
                    <a:pt x="216128" y="193763"/>
                  </a:lnTo>
                  <a:lnTo>
                    <a:pt x="284441" y="188823"/>
                  </a:lnTo>
                  <a:lnTo>
                    <a:pt x="343763" y="175069"/>
                  </a:lnTo>
                  <a:lnTo>
                    <a:pt x="390550" y="154101"/>
                  </a:lnTo>
                  <a:lnTo>
                    <a:pt x="421233" y="127508"/>
                  </a:lnTo>
                  <a:lnTo>
                    <a:pt x="432257" y="96888"/>
                  </a:lnTo>
                  <a:lnTo>
                    <a:pt x="432092" y="96431"/>
                  </a:lnTo>
                  <a:lnTo>
                    <a:pt x="432257" y="96431"/>
                  </a:lnTo>
                  <a:lnTo>
                    <a:pt x="432257" y="2366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5996392" y="642909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27" y="0"/>
                  </a:moveTo>
                  <a:lnTo>
                    <a:pt x="147814" y="4938"/>
                  </a:lnTo>
                  <a:lnTo>
                    <a:pt x="88486" y="18690"/>
                  </a:lnTo>
                  <a:lnTo>
                    <a:pt x="41700" y="39660"/>
                  </a:lnTo>
                  <a:lnTo>
                    <a:pt x="11018" y="66251"/>
                  </a:lnTo>
                  <a:lnTo>
                    <a:pt x="0" y="96870"/>
                  </a:lnTo>
                  <a:lnTo>
                    <a:pt x="11018" y="127492"/>
                  </a:lnTo>
                  <a:lnTo>
                    <a:pt x="41700" y="154086"/>
                  </a:lnTo>
                  <a:lnTo>
                    <a:pt x="88486" y="175057"/>
                  </a:lnTo>
                  <a:lnTo>
                    <a:pt x="147814" y="188809"/>
                  </a:lnTo>
                  <a:lnTo>
                    <a:pt x="216127" y="193748"/>
                  </a:lnTo>
                  <a:lnTo>
                    <a:pt x="284439" y="188809"/>
                  </a:lnTo>
                  <a:lnTo>
                    <a:pt x="343770" y="175057"/>
                  </a:lnTo>
                  <a:lnTo>
                    <a:pt x="390557" y="154086"/>
                  </a:lnTo>
                  <a:lnTo>
                    <a:pt x="421241" y="127492"/>
                  </a:lnTo>
                  <a:lnTo>
                    <a:pt x="432261" y="96870"/>
                  </a:lnTo>
                  <a:lnTo>
                    <a:pt x="421241" y="66251"/>
                  </a:lnTo>
                  <a:lnTo>
                    <a:pt x="390557" y="39660"/>
                  </a:lnTo>
                  <a:lnTo>
                    <a:pt x="343770" y="18690"/>
                  </a:lnTo>
                  <a:lnTo>
                    <a:pt x="284439" y="4938"/>
                  </a:lnTo>
                  <a:lnTo>
                    <a:pt x="2161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5997283" y="6397091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432257" y="23672"/>
                  </a:moveTo>
                  <a:lnTo>
                    <a:pt x="354863" y="23672"/>
                  </a:lnTo>
                  <a:lnTo>
                    <a:pt x="343763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80" y="18694"/>
                  </a:lnTo>
                  <a:lnTo>
                    <a:pt x="77368" y="23672"/>
                  </a:lnTo>
                  <a:lnTo>
                    <a:pt x="0" y="23672"/>
                  </a:lnTo>
                  <a:lnTo>
                    <a:pt x="0" y="96443"/>
                  </a:lnTo>
                  <a:lnTo>
                    <a:pt x="152" y="96443"/>
                  </a:lnTo>
                  <a:lnTo>
                    <a:pt x="0" y="96888"/>
                  </a:lnTo>
                  <a:lnTo>
                    <a:pt x="41694" y="154101"/>
                  </a:lnTo>
                  <a:lnTo>
                    <a:pt x="88480" y="175069"/>
                  </a:lnTo>
                  <a:lnTo>
                    <a:pt x="147815" y="188823"/>
                  </a:lnTo>
                  <a:lnTo>
                    <a:pt x="216128" y="193751"/>
                  </a:lnTo>
                  <a:lnTo>
                    <a:pt x="284441" y="188823"/>
                  </a:lnTo>
                  <a:lnTo>
                    <a:pt x="343763" y="175069"/>
                  </a:lnTo>
                  <a:lnTo>
                    <a:pt x="390550" y="154101"/>
                  </a:lnTo>
                  <a:lnTo>
                    <a:pt x="421233" y="127508"/>
                  </a:lnTo>
                  <a:lnTo>
                    <a:pt x="432257" y="96888"/>
                  </a:lnTo>
                  <a:lnTo>
                    <a:pt x="432092" y="96443"/>
                  </a:lnTo>
                  <a:lnTo>
                    <a:pt x="432257" y="96443"/>
                  </a:lnTo>
                  <a:lnTo>
                    <a:pt x="432257" y="23672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5996392" y="6323314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09">
                  <a:moveTo>
                    <a:pt x="216127" y="0"/>
                  </a:moveTo>
                  <a:lnTo>
                    <a:pt x="147814" y="4940"/>
                  </a:lnTo>
                  <a:lnTo>
                    <a:pt x="88486" y="18695"/>
                  </a:lnTo>
                  <a:lnTo>
                    <a:pt x="41700" y="39668"/>
                  </a:lnTo>
                  <a:lnTo>
                    <a:pt x="11018" y="66262"/>
                  </a:lnTo>
                  <a:lnTo>
                    <a:pt x="0" y="96878"/>
                  </a:lnTo>
                  <a:lnTo>
                    <a:pt x="11018" y="127508"/>
                  </a:lnTo>
                  <a:lnTo>
                    <a:pt x="41700" y="154107"/>
                  </a:lnTo>
                  <a:lnTo>
                    <a:pt x="88486" y="175080"/>
                  </a:lnTo>
                  <a:lnTo>
                    <a:pt x="147814" y="188834"/>
                  </a:lnTo>
                  <a:lnTo>
                    <a:pt x="216127" y="193772"/>
                  </a:lnTo>
                  <a:lnTo>
                    <a:pt x="284439" y="188834"/>
                  </a:lnTo>
                  <a:lnTo>
                    <a:pt x="343770" y="175080"/>
                  </a:lnTo>
                  <a:lnTo>
                    <a:pt x="390557" y="154107"/>
                  </a:lnTo>
                  <a:lnTo>
                    <a:pt x="421241" y="127508"/>
                  </a:lnTo>
                  <a:lnTo>
                    <a:pt x="432261" y="96878"/>
                  </a:lnTo>
                  <a:lnTo>
                    <a:pt x="421241" y="66262"/>
                  </a:lnTo>
                  <a:lnTo>
                    <a:pt x="390557" y="39671"/>
                  </a:lnTo>
                  <a:lnTo>
                    <a:pt x="343770" y="18698"/>
                  </a:lnTo>
                  <a:lnTo>
                    <a:pt x="284439" y="4943"/>
                  </a:lnTo>
                  <a:lnTo>
                    <a:pt x="2161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5997283" y="6293104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432257" y="23660"/>
                  </a:moveTo>
                  <a:lnTo>
                    <a:pt x="354838" y="23660"/>
                  </a:lnTo>
                  <a:lnTo>
                    <a:pt x="343763" y="18694"/>
                  </a:lnTo>
                  <a:lnTo>
                    <a:pt x="284441" y="4940"/>
                  </a:lnTo>
                  <a:lnTo>
                    <a:pt x="216128" y="0"/>
                  </a:lnTo>
                  <a:lnTo>
                    <a:pt x="147815" y="4940"/>
                  </a:lnTo>
                  <a:lnTo>
                    <a:pt x="88480" y="18694"/>
                  </a:lnTo>
                  <a:lnTo>
                    <a:pt x="77393" y="23660"/>
                  </a:lnTo>
                  <a:lnTo>
                    <a:pt x="0" y="23660"/>
                  </a:lnTo>
                  <a:lnTo>
                    <a:pt x="0" y="96431"/>
                  </a:lnTo>
                  <a:lnTo>
                    <a:pt x="152" y="96431"/>
                  </a:lnTo>
                  <a:lnTo>
                    <a:pt x="0" y="96875"/>
                  </a:lnTo>
                  <a:lnTo>
                    <a:pt x="41694" y="154101"/>
                  </a:lnTo>
                  <a:lnTo>
                    <a:pt x="88480" y="175069"/>
                  </a:lnTo>
                  <a:lnTo>
                    <a:pt x="147815" y="188823"/>
                  </a:lnTo>
                  <a:lnTo>
                    <a:pt x="216128" y="193763"/>
                  </a:lnTo>
                  <a:lnTo>
                    <a:pt x="284441" y="188823"/>
                  </a:lnTo>
                  <a:lnTo>
                    <a:pt x="343763" y="175069"/>
                  </a:lnTo>
                  <a:lnTo>
                    <a:pt x="390550" y="154101"/>
                  </a:lnTo>
                  <a:lnTo>
                    <a:pt x="421233" y="127508"/>
                  </a:lnTo>
                  <a:lnTo>
                    <a:pt x="432257" y="96875"/>
                  </a:lnTo>
                  <a:lnTo>
                    <a:pt x="432092" y="96431"/>
                  </a:lnTo>
                  <a:lnTo>
                    <a:pt x="432257" y="96431"/>
                  </a:lnTo>
                  <a:lnTo>
                    <a:pt x="432257" y="2366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5996392" y="621932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27" y="0"/>
                  </a:moveTo>
                  <a:lnTo>
                    <a:pt x="147814" y="4940"/>
                  </a:lnTo>
                  <a:lnTo>
                    <a:pt x="88486" y="18696"/>
                  </a:lnTo>
                  <a:lnTo>
                    <a:pt x="41700" y="39669"/>
                  </a:lnTo>
                  <a:lnTo>
                    <a:pt x="11018" y="66263"/>
                  </a:lnTo>
                  <a:lnTo>
                    <a:pt x="0" y="96879"/>
                  </a:lnTo>
                  <a:lnTo>
                    <a:pt x="11018" y="127505"/>
                  </a:lnTo>
                  <a:lnTo>
                    <a:pt x="41700" y="154102"/>
                  </a:lnTo>
                  <a:lnTo>
                    <a:pt x="88486" y="175074"/>
                  </a:lnTo>
                  <a:lnTo>
                    <a:pt x="147814" y="188827"/>
                  </a:lnTo>
                  <a:lnTo>
                    <a:pt x="216127" y="193766"/>
                  </a:lnTo>
                  <a:lnTo>
                    <a:pt x="284439" y="188827"/>
                  </a:lnTo>
                  <a:lnTo>
                    <a:pt x="343770" y="175074"/>
                  </a:lnTo>
                  <a:lnTo>
                    <a:pt x="390557" y="154102"/>
                  </a:lnTo>
                  <a:lnTo>
                    <a:pt x="421241" y="127505"/>
                  </a:lnTo>
                  <a:lnTo>
                    <a:pt x="432261" y="96879"/>
                  </a:lnTo>
                  <a:lnTo>
                    <a:pt x="421241" y="66263"/>
                  </a:lnTo>
                  <a:lnTo>
                    <a:pt x="390557" y="39669"/>
                  </a:lnTo>
                  <a:lnTo>
                    <a:pt x="343770" y="18696"/>
                  </a:lnTo>
                  <a:lnTo>
                    <a:pt x="284439" y="4940"/>
                  </a:lnTo>
                  <a:lnTo>
                    <a:pt x="216127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5997064" y="6188750"/>
              <a:ext cx="432434" cy="194310"/>
            </a:xfrm>
            <a:custGeom>
              <a:avLst/>
              <a:gdLst/>
              <a:ahLst/>
              <a:cxnLst/>
              <a:rect l="l" t="t" r="r" b="b"/>
              <a:pathLst>
                <a:path w="432435" h="194310">
                  <a:moveTo>
                    <a:pt x="216126" y="0"/>
                  </a:moveTo>
                  <a:lnTo>
                    <a:pt x="147813" y="4938"/>
                  </a:lnTo>
                  <a:lnTo>
                    <a:pt x="88485" y="18691"/>
                  </a:lnTo>
                  <a:lnTo>
                    <a:pt x="41700" y="39664"/>
                  </a:lnTo>
                  <a:lnTo>
                    <a:pt x="11018" y="66260"/>
                  </a:lnTo>
                  <a:lnTo>
                    <a:pt x="0" y="96887"/>
                  </a:lnTo>
                  <a:lnTo>
                    <a:pt x="11018" y="127505"/>
                  </a:lnTo>
                  <a:lnTo>
                    <a:pt x="41700" y="154099"/>
                  </a:lnTo>
                  <a:lnTo>
                    <a:pt x="88485" y="175071"/>
                  </a:lnTo>
                  <a:lnTo>
                    <a:pt x="147813" y="188825"/>
                  </a:lnTo>
                  <a:lnTo>
                    <a:pt x="216126" y="193765"/>
                  </a:lnTo>
                  <a:lnTo>
                    <a:pt x="284441" y="188825"/>
                  </a:lnTo>
                  <a:lnTo>
                    <a:pt x="343770" y="175071"/>
                  </a:lnTo>
                  <a:lnTo>
                    <a:pt x="390554" y="154099"/>
                  </a:lnTo>
                  <a:lnTo>
                    <a:pt x="421234" y="127505"/>
                  </a:lnTo>
                  <a:lnTo>
                    <a:pt x="432252" y="96887"/>
                  </a:lnTo>
                  <a:lnTo>
                    <a:pt x="421234" y="66260"/>
                  </a:lnTo>
                  <a:lnTo>
                    <a:pt x="390554" y="39664"/>
                  </a:lnTo>
                  <a:lnTo>
                    <a:pt x="343770" y="18691"/>
                  </a:lnTo>
                  <a:lnTo>
                    <a:pt x="284441" y="4938"/>
                  </a:lnTo>
                  <a:lnTo>
                    <a:pt x="216126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4731" y="5953231"/>
              <a:ext cx="196907" cy="210574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5805652" y="4033808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1" y="0"/>
                  </a:moveTo>
                  <a:lnTo>
                    <a:pt x="390962" y="2572"/>
                  </a:lnTo>
                  <a:lnTo>
                    <a:pt x="344645" y="10113"/>
                  </a:lnTo>
                  <a:lnTo>
                    <a:pt x="300086" y="22353"/>
                  </a:lnTo>
                  <a:lnTo>
                    <a:pt x="257554" y="39026"/>
                  </a:lnTo>
                  <a:lnTo>
                    <a:pt x="217316" y="59864"/>
                  </a:lnTo>
                  <a:lnTo>
                    <a:pt x="179639" y="84600"/>
                  </a:lnTo>
                  <a:lnTo>
                    <a:pt x="144792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5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5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2" y="764001"/>
                  </a:lnTo>
                  <a:lnTo>
                    <a:pt x="179639" y="792367"/>
                  </a:lnTo>
                  <a:lnTo>
                    <a:pt x="217316" y="817103"/>
                  </a:lnTo>
                  <a:lnTo>
                    <a:pt x="257554" y="837941"/>
                  </a:lnTo>
                  <a:lnTo>
                    <a:pt x="300086" y="854614"/>
                  </a:lnTo>
                  <a:lnTo>
                    <a:pt x="344645" y="866854"/>
                  </a:lnTo>
                  <a:lnTo>
                    <a:pt x="390962" y="874395"/>
                  </a:lnTo>
                  <a:lnTo>
                    <a:pt x="438771" y="876968"/>
                  </a:lnTo>
                  <a:lnTo>
                    <a:pt x="486579" y="874395"/>
                  </a:lnTo>
                  <a:lnTo>
                    <a:pt x="532896" y="866854"/>
                  </a:lnTo>
                  <a:lnTo>
                    <a:pt x="577455" y="854614"/>
                  </a:lnTo>
                  <a:lnTo>
                    <a:pt x="619987" y="837941"/>
                  </a:lnTo>
                  <a:lnTo>
                    <a:pt x="660226" y="817103"/>
                  </a:lnTo>
                  <a:lnTo>
                    <a:pt x="697902" y="792367"/>
                  </a:lnTo>
                  <a:lnTo>
                    <a:pt x="732749" y="764001"/>
                  </a:lnTo>
                  <a:lnTo>
                    <a:pt x="764499" y="732272"/>
                  </a:lnTo>
                  <a:lnTo>
                    <a:pt x="792884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2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2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4" y="179519"/>
                  </a:lnTo>
                  <a:lnTo>
                    <a:pt x="764499" y="144695"/>
                  </a:lnTo>
                  <a:lnTo>
                    <a:pt x="732749" y="112966"/>
                  </a:lnTo>
                  <a:lnTo>
                    <a:pt x="697902" y="84600"/>
                  </a:lnTo>
                  <a:lnTo>
                    <a:pt x="660226" y="59864"/>
                  </a:lnTo>
                  <a:lnTo>
                    <a:pt x="619987" y="39026"/>
                  </a:lnTo>
                  <a:lnTo>
                    <a:pt x="577455" y="22353"/>
                  </a:lnTo>
                  <a:lnTo>
                    <a:pt x="532896" y="10113"/>
                  </a:lnTo>
                  <a:lnTo>
                    <a:pt x="486579" y="2572"/>
                  </a:lnTo>
                  <a:lnTo>
                    <a:pt x="4387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5933183" y="4220335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85" y="0"/>
                  </a:moveTo>
                  <a:lnTo>
                    <a:pt x="7392" y="0"/>
                  </a:lnTo>
                  <a:lnTo>
                    <a:pt x="0" y="7387"/>
                  </a:lnTo>
                  <a:lnTo>
                    <a:pt x="0" y="436584"/>
                  </a:lnTo>
                  <a:lnTo>
                    <a:pt x="7392" y="443980"/>
                  </a:lnTo>
                  <a:lnTo>
                    <a:pt x="595985" y="443971"/>
                  </a:lnTo>
                  <a:lnTo>
                    <a:pt x="603378" y="436584"/>
                  </a:lnTo>
                  <a:lnTo>
                    <a:pt x="603378" y="427451"/>
                  </a:lnTo>
                  <a:lnTo>
                    <a:pt x="603378" y="7387"/>
                  </a:lnTo>
                  <a:lnTo>
                    <a:pt x="595985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5956533" y="4243811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5023" y="0"/>
                  </a:moveTo>
                  <a:lnTo>
                    <a:pt x="7391" y="0"/>
                  </a:lnTo>
                  <a:lnTo>
                    <a:pt x="0" y="7395"/>
                  </a:lnTo>
                  <a:lnTo>
                    <a:pt x="0" y="387717"/>
                  </a:lnTo>
                  <a:lnTo>
                    <a:pt x="7391" y="395104"/>
                  </a:lnTo>
                  <a:lnTo>
                    <a:pt x="545023" y="395095"/>
                  </a:lnTo>
                  <a:lnTo>
                    <a:pt x="552406" y="387717"/>
                  </a:lnTo>
                  <a:lnTo>
                    <a:pt x="552406" y="378575"/>
                  </a:lnTo>
                  <a:lnTo>
                    <a:pt x="552406" y="7387"/>
                  </a:lnTo>
                  <a:lnTo>
                    <a:pt x="54502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5982830" y="4266717"/>
              <a:ext cx="499109" cy="352425"/>
            </a:xfrm>
            <a:custGeom>
              <a:avLst/>
              <a:gdLst/>
              <a:ahLst/>
              <a:cxnLst/>
              <a:rect l="l" t="t" r="r" b="b"/>
              <a:pathLst>
                <a:path w="499110" h="352425">
                  <a:moveTo>
                    <a:pt x="111010" y="290093"/>
                  </a:moveTo>
                  <a:lnTo>
                    <a:pt x="108127" y="287210"/>
                  </a:lnTo>
                  <a:lnTo>
                    <a:pt x="2882" y="287210"/>
                  </a:lnTo>
                  <a:lnTo>
                    <a:pt x="0" y="290093"/>
                  </a:lnTo>
                  <a:lnTo>
                    <a:pt x="0" y="304419"/>
                  </a:lnTo>
                  <a:lnTo>
                    <a:pt x="2882" y="307301"/>
                  </a:lnTo>
                  <a:lnTo>
                    <a:pt x="108127" y="307301"/>
                  </a:lnTo>
                  <a:lnTo>
                    <a:pt x="111010" y="304419"/>
                  </a:lnTo>
                  <a:lnTo>
                    <a:pt x="111010" y="300875"/>
                  </a:lnTo>
                  <a:lnTo>
                    <a:pt x="111010" y="290093"/>
                  </a:lnTo>
                  <a:close/>
                </a:path>
                <a:path w="499110" h="352425">
                  <a:moveTo>
                    <a:pt x="111010" y="247027"/>
                  </a:moveTo>
                  <a:lnTo>
                    <a:pt x="108127" y="244157"/>
                  </a:lnTo>
                  <a:lnTo>
                    <a:pt x="2882" y="244157"/>
                  </a:lnTo>
                  <a:lnTo>
                    <a:pt x="0" y="247027"/>
                  </a:lnTo>
                  <a:lnTo>
                    <a:pt x="0" y="261366"/>
                  </a:lnTo>
                  <a:lnTo>
                    <a:pt x="2882" y="264248"/>
                  </a:lnTo>
                  <a:lnTo>
                    <a:pt x="108127" y="264248"/>
                  </a:lnTo>
                  <a:lnTo>
                    <a:pt x="111010" y="261366"/>
                  </a:lnTo>
                  <a:lnTo>
                    <a:pt x="111010" y="257822"/>
                  </a:lnTo>
                  <a:lnTo>
                    <a:pt x="111010" y="247027"/>
                  </a:lnTo>
                  <a:close/>
                </a:path>
                <a:path w="499110" h="352425">
                  <a:moveTo>
                    <a:pt x="111010" y="203974"/>
                  </a:moveTo>
                  <a:lnTo>
                    <a:pt x="108127" y="201104"/>
                  </a:lnTo>
                  <a:lnTo>
                    <a:pt x="2882" y="201104"/>
                  </a:lnTo>
                  <a:lnTo>
                    <a:pt x="0" y="203974"/>
                  </a:lnTo>
                  <a:lnTo>
                    <a:pt x="0" y="218313"/>
                  </a:lnTo>
                  <a:lnTo>
                    <a:pt x="2882" y="221195"/>
                  </a:lnTo>
                  <a:lnTo>
                    <a:pt x="108127" y="221195"/>
                  </a:lnTo>
                  <a:lnTo>
                    <a:pt x="111010" y="218313"/>
                  </a:lnTo>
                  <a:lnTo>
                    <a:pt x="111010" y="214769"/>
                  </a:lnTo>
                  <a:lnTo>
                    <a:pt x="111010" y="203974"/>
                  </a:lnTo>
                  <a:close/>
                </a:path>
                <a:path w="499110" h="352425">
                  <a:moveTo>
                    <a:pt x="111010" y="160934"/>
                  </a:moveTo>
                  <a:lnTo>
                    <a:pt x="108127" y="158051"/>
                  </a:lnTo>
                  <a:lnTo>
                    <a:pt x="2882" y="158051"/>
                  </a:lnTo>
                  <a:lnTo>
                    <a:pt x="0" y="160934"/>
                  </a:lnTo>
                  <a:lnTo>
                    <a:pt x="0" y="175260"/>
                  </a:lnTo>
                  <a:lnTo>
                    <a:pt x="2882" y="178142"/>
                  </a:lnTo>
                  <a:lnTo>
                    <a:pt x="108127" y="178142"/>
                  </a:lnTo>
                  <a:lnTo>
                    <a:pt x="111010" y="175260"/>
                  </a:lnTo>
                  <a:lnTo>
                    <a:pt x="111010" y="171716"/>
                  </a:lnTo>
                  <a:lnTo>
                    <a:pt x="111010" y="160934"/>
                  </a:lnTo>
                  <a:close/>
                </a:path>
                <a:path w="499110" h="352425">
                  <a:moveTo>
                    <a:pt x="111010" y="117868"/>
                  </a:moveTo>
                  <a:lnTo>
                    <a:pt x="108127" y="114998"/>
                  </a:lnTo>
                  <a:lnTo>
                    <a:pt x="2882" y="114998"/>
                  </a:lnTo>
                  <a:lnTo>
                    <a:pt x="0" y="117868"/>
                  </a:lnTo>
                  <a:lnTo>
                    <a:pt x="0" y="132207"/>
                  </a:lnTo>
                  <a:lnTo>
                    <a:pt x="2882" y="135089"/>
                  </a:lnTo>
                  <a:lnTo>
                    <a:pt x="108127" y="135089"/>
                  </a:lnTo>
                  <a:lnTo>
                    <a:pt x="111010" y="132207"/>
                  </a:lnTo>
                  <a:lnTo>
                    <a:pt x="111010" y="128663"/>
                  </a:lnTo>
                  <a:lnTo>
                    <a:pt x="111010" y="117868"/>
                  </a:lnTo>
                  <a:close/>
                </a:path>
                <a:path w="499110" h="352425">
                  <a:moveTo>
                    <a:pt x="496900" y="115201"/>
                  </a:moveTo>
                  <a:lnTo>
                    <a:pt x="494030" y="112318"/>
                  </a:lnTo>
                  <a:lnTo>
                    <a:pt x="129971" y="112318"/>
                  </a:lnTo>
                  <a:lnTo>
                    <a:pt x="127088" y="115201"/>
                  </a:lnTo>
                  <a:lnTo>
                    <a:pt x="127088" y="349427"/>
                  </a:lnTo>
                  <a:lnTo>
                    <a:pt x="129971" y="352310"/>
                  </a:lnTo>
                  <a:lnTo>
                    <a:pt x="494030" y="352310"/>
                  </a:lnTo>
                  <a:lnTo>
                    <a:pt x="496900" y="349427"/>
                  </a:lnTo>
                  <a:lnTo>
                    <a:pt x="496900" y="345871"/>
                  </a:lnTo>
                  <a:lnTo>
                    <a:pt x="496900" y="115201"/>
                  </a:lnTo>
                  <a:close/>
                </a:path>
                <a:path w="499110" h="352425">
                  <a:moveTo>
                    <a:pt x="498589" y="2882"/>
                  </a:moveTo>
                  <a:lnTo>
                    <a:pt x="495693" y="0"/>
                  </a:lnTo>
                  <a:lnTo>
                    <a:pt x="2882" y="0"/>
                  </a:lnTo>
                  <a:lnTo>
                    <a:pt x="0" y="2882"/>
                  </a:lnTo>
                  <a:lnTo>
                    <a:pt x="0" y="82334"/>
                  </a:lnTo>
                  <a:lnTo>
                    <a:pt x="2882" y="85204"/>
                  </a:lnTo>
                  <a:lnTo>
                    <a:pt x="495693" y="85204"/>
                  </a:lnTo>
                  <a:lnTo>
                    <a:pt x="498589" y="82334"/>
                  </a:lnTo>
                  <a:lnTo>
                    <a:pt x="498589" y="78778"/>
                  </a:lnTo>
                  <a:lnTo>
                    <a:pt x="498589" y="2882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0824" y="4673050"/>
              <a:ext cx="207010" cy="96996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4602670" y="6697103"/>
              <a:ext cx="1213485" cy="1019175"/>
            </a:xfrm>
            <a:custGeom>
              <a:avLst/>
              <a:gdLst/>
              <a:ahLst/>
              <a:cxnLst/>
              <a:rect l="l" t="t" r="r" b="b"/>
              <a:pathLst>
                <a:path w="1213485" h="1019175">
                  <a:moveTo>
                    <a:pt x="931176" y="133578"/>
                  </a:moveTo>
                  <a:lnTo>
                    <a:pt x="930795" y="127952"/>
                  </a:lnTo>
                  <a:lnTo>
                    <a:pt x="891222" y="88404"/>
                  </a:lnTo>
                  <a:lnTo>
                    <a:pt x="885583" y="88023"/>
                  </a:lnTo>
                  <a:lnTo>
                    <a:pt x="46329" y="926719"/>
                  </a:lnTo>
                  <a:lnTo>
                    <a:pt x="37680" y="929360"/>
                  </a:lnTo>
                  <a:lnTo>
                    <a:pt x="2832" y="894537"/>
                  </a:lnTo>
                  <a:lnTo>
                    <a:pt x="0" y="896734"/>
                  </a:lnTo>
                  <a:lnTo>
                    <a:pt x="3695" y="1009510"/>
                  </a:lnTo>
                  <a:lnTo>
                    <a:pt x="9067" y="1014895"/>
                  </a:lnTo>
                  <a:lnTo>
                    <a:pt x="121920" y="1018590"/>
                  </a:lnTo>
                  <a:lnTo>
                    <a:pt x="124117" y="1015746"/>
                  </a:lnTo>
                  <a:lnTo>
                    <a:pt x="89281" y="980922"/>
                  </a:lnTo>
                  <a:lnTo>
                    <a:pt x="91909" y="972286"/>
                  </a:lnTo>
                  <a:lnTo>
                    <a:pt x="924293" y="140462"/>
                  </a:lnTo>
                  <a:lnTo>
                    <a:pt x="931176" y="133578"/>
                  </a:lnTo>
                  <a:close/>
                </a:path>
                <a:path w="1213485" h="1019175">
                  <a:moveTo>
                    <a:pt x="1213358" y="121856"/>
                  </a:moveTo>
                  <a:lnTo>
                    <a:pt x="1209662" y="9067"/>
                  </a:lnTo>
                  <a:lnTo>
                    <a:pt x="1204290" y="3683"/>
                  </a:lnTo>
                  <a:lnTo>
                    <a:pt x="1091425" y="0"/>
                  </a:lnTo>
                  <a:lnTo>
                    <a:pt x="1089228" y="2832"/>
                  </a:lnTo>
                  <a:lnTo>
                    <a:pt x="1124077" y="37668"/>
                  </a:lnTo>
                  <a:lnTo>
                    <a:pt x="1121435" y="46291"/>
                  </a:lnTo>
                  <a:lnTo>
                    <a:pt x="289064" y="878128"/>
                  </a:lnTo>
                  <a:lnTo>
                    <a:pt x="282181" y="885012"/>
                  </a:lnTo>
                  <a:lnTo>
                    <a:pt x="282562" y="890638"/>
                  </a:lnTo>
                  <a:lnTo>
                    <a:pt x="322135" y="930186"/>
                  </a:lnTo>
                  <a:lnTo>
                    <a:pt x="327774" y="930567"/>
                  </a:lnTo>
                  <a:lnTo>
                    <a:pt x="1167028" y="91859"/>
                  </a:lnTo>
                  <a:lnTo>
                    <a:pt x="1175664" y="89230"/>
                  </a:lnTo>
                  <a:lnTo>
                    <a:pt x="1210525" y="124040"/>
                  </a:lnTo>
                  <a:lnTo>
                    <a:pt x="1213358" y="121856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6849418" y="6132355"/>
            <a:ext cx="276860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7508829" y="6429392"/>
            <a:ext cx="617855" cy="122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XML,</a:t>
            </a:r>
            <a:r>
              <a:rPr dirty="0" sz="600" spc="7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HTML,</a:t>
            </a:r>
            <a:r>
              <a:rPr dirty="0" sz="600" spc="7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8366652" y="5998809"/>
            <a:ext cx="1661160" cy="877569"/>
            <a:chOff x="8366652" y="5998809"/>
            <a:chExt cx="1661160" cy="877569"/>
          </a:xfrm>
        </p:grpSpPr>
        <p:sp>
          <p:nvSpPr>
            <p:cNvPr id="67" name="object 67" descr=""/>
            <p:cNvSpPr/>
            <p:nvPr/>
          </p:nvSpPr>
          <p:spPr>
            <a:xfrm>
              <a:off x="8366652" y="5998809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1" y="0"/>
                  </a:moveTo>
                  <a:lnTo>
                    <a:pt x="390962" y="2572"/>
                  </a:lnTo>
                  <a:lnTo>
                    <a:pt x="344645" y="10113"/>
                  </a:lnTo>
                  <a:lnTo>
                    <a:pt x="300086" y="22353"/>
                  </a:lnTo>
                  <a:lnTo>
                    <a:pt x="257554" y="39026"/>
                  </a:lnTo>
                  <a:lnTo>
                    <a:pt x="217316" y="59864"/>
                  </a:lnTo>
                  <a:lnTo>
                    <a:pt x="179639" y="84600"/>
                  </a:lnTo>
                  <a:lnTo>
                    <a:pt x="144792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5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5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2" y="764001"/>
                  </a:lnTo>
                  <a:lnTo>
                    <a:pt x="179639" y="792367"/>
                  </a:lnTo>
                  <a:lnTo>
                    <a:pt x="217316" y="817103"/>
                  </a:lnTo>
                  <a:lnTo>
                    <a:pt x="257554" y="837941"/>
                  </a:lnTo>
                  <a:lnTo>
                    <a:pt x="300086" y="854614"/>
                  </a:lnTo>
                  <a:lnTo>
                    <a:pt x="344645" y="866854"/>
                  </a:lnTo>
                  <a:lnTo>
                    <a:pt x="390962" y="874395"/>
                  </a:lnTo>
                  <a:lnTo>
                    <a:pt x="438771" y="876968"/>
                  </a:lnTo>
                  <a:lnTo>
                    <a:pt x="486579" y="874395"/>
                  </a:lnTo>
                  <a:lnTo>
                    <a:pt x="532896" y="866854"/>
                  </a:lnTo>
                  <a:lnTo>
                    <a:pt x="577455" y="854614"/>
                  </a:lnTo>
                  <a:lnTo>
                    <a:pt x="619987" y="837941"/>
                  </a:lnTo>
                  <a:lnTo>
                    <a:pt x="660226" y="817103"/>
                  </a:lnTo>
                  <a:lnTo>
                    <a:pt x="697902" y="792367"/>
                  </a:lnTo>
                  <a:lnTo>
                    <a:pt x="732749" y="764001"/>
                  </a:lnTo>
                  <a:lnTo>
                    <a:pt x="764499" y="732272"/>
                  </a:lnTo>
                  <a:lnTo>
                    <a:pt x="792884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2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2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4" y="179519"/>
                  </a:lnTo>
                  <a:lnTo>
                    <a:pt x="764499" y="144695"/>
                  </a:lnTo>
                  <a:lnTo>
                    <a:pt x="732749" y="112966"/>
                  </a:lnTo>
                  <a:lnTo>
                    <a:pt x="697902" y="84600"/>
                  </a:lnTo>
                  <a:lnTo>
                    <a:pt x="660226" y="59864"/>
                  </a:lnTo>
                  <a:lnTo>
                    <a:pt x="619987" y="39026"/>
                  </a:lnTo>
                  <a:lnTo>
                    <a:pt x="577455" y="22353"/>
                  </a:lnTo>
                  <a:lnTo>
                    <a:pt x="532896" y="10113"/>
                  </a:lnTo>
                  <a:lnTo>
                    <a:pt x="486579" y="2572"/>
                  </a:lnTo>
                  <a:lnTo>
                    <a:pt x="438771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491000" y="6220457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85" y="0"/>
                  </a:moveTo>
                  <a:lnTo>
                    <a:pt x="7392" y="0"/>
                  </a:lnTo>
                  <a:lnTo>
                    <a:pt x="0" y="7387"/>
                  </a:lnTo>
                  <a:lnTo>
                    <a:pt x="0" y="436585"/>
                  </a:lnTo>
                  <a:lnTo>
                    <a:pt x="7392" y="443972"/>
                  </a:lnTo>
                  <a:lnTo>
                    <a:pt x="595985" y="443972"/>
                  </a:lnTo>
                  <a:lnTo>
                    <a:pt x="603378" y="436585"/>
                  </a:lnTo>
                  <a:lnTo>
                    <a:pt x="603378" y="427443"/>
                  </a:lnTo>
                  <a:lnTo>
                    <a:pt x="603378" y="7387"/>
                  </a:lnTo>
                  <a:lnTo>
                    <a:pt x="595985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514350" y="6243933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5023" y="0"/>
                  </a:moveTo>
                  <a:lnTo>
                    <a:pt x="7391" y="0"/>
                  </a:lnTo>
                  <a:lnTo>
                    <a:pt x="0" y="7395"/>
                  </a:lnTo>
                  <a:lnTo>
                    <a:pt x="0" y="387708"/>
                  </a:lnTo>
                  <a:lnTo>
                    <a:pt x="7391" y="395095"/>
                  </a:lnTo>
                  <a:lnTo>
                    <a:pt x="545023" y="395095"/>
                  </a:lnTo>
                  <a:lnTo>
                    <a:pt x="552406" y="387708"/>
                  </a:lnTo>
                  <a:lnTo>
                    <a:pt x="552406" y="378566"/>
                  </a:lnTo>
                  <a:lnTo>
                    <a:pt x="552406" y="7378"/>
                  </a:lnTo>
                  <a:lnTo>
                    <a:pt x="54502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526869" y="6261925"/>
              <a:ext cx="527050" cy="354965"/>
            </a:xfrm>
            <a:custGeom>
              <a:avLst/>
              <a:gdLst/>
              <a:ahLst/>
              <a:cxnLst/>
              <a:rect l="l" t="t" r="r" b="b"/>
              <a:pathLst>
                <a:path w="527050" h="354965">
                  <a:moveTo>
                    <a:pt x="525132" y="47637"/>
                  </a:moveTo>
                  <a:lnTo>
                    <a:pt x="521639" y="44145"/>
                  </a:lnTo>
                  <a:lnTo>
                    <a:pt x="178663" y="44145"/>
                  </a:lnTo>
                  <a:lnTo>
                    <a:pt x="175183" y="47637"/>
                  </a:lnTo>
                  <a:lnTo>
                    <a:pt x="175183" y="350977"/>
                  </a:lnTo>
                  <a:lnTo>
                    <a:pt x="178663" y="354469"/>
                  </a:lnTo>
                  <a:lnTo>
                    <a:pt x="521639" y="354469"/>
                  </a:lnTo>
                  <a:lnTo>
                    <a:pt x="525132" y="350977"/>
                  </a:lnTo>
                  <a:lnTo>
                    <a:pt x="525132" y="346671"/>
                  </a:lnTo>
                  <a:lnTo>
                    <a:pt x="525132" y="47637"/>
                  </a:lnTo>
                  <a:close/>
                </a:path>
                <a:path w="527050" h="354965">
                  <a:moveTo>
                    <a:pt x="526592" y="3479"/>
                  </a:moveTo>
                  <a:lnTo>
                    <a:pt x="523100" y="0"/>
                  </a:lnTo>
                  <a:lnTo>
                    <a:pt x="3479" y="0"/>
                  </a:lnTo>
                  <a:lnTo>
                    <a:pt x="0" y="3479"/>
                  </a:lnTo>
                  <a:lnTo>
                    <a:pt x="0" y="20866"/>
                  </a:lnTo>
                  <a:lnTo>
                    <a:pt x="3479" y="24345"/>
                  </a:lnTo>
                  <a:lnTo>
                    <a:pt x="523100" y="24345"/>
                  </a:lnTo>
                  <a:lnTo>
                    <a:pt x="526592" y="20866"/>
                  </a:lnTo>
                  <a:lnTo>
                    <a:pt x="526592" y="16560"/>
                  </a:lnTo>
                  <a:lnTo>
                    <a:pt x="526592" y="3479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4228" y="6420868"/>
              <a:ext cx="177191" cy="176889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8527338" y="6306066"/>
              <a:ext cx="154305" cy="310515"/>
            </a:xfrm>
            <a:custGeom>
              <a:avLst/>
              <a:gdLst/>
              <a:ahLst/>
              <a:cxnLst/>
              <a:rect l="l" t="t" r="r" b="b"/>
              <a:pathLst>
                <a:path w="154304" h="310515">
                  <a:moveTo>
                    <a:pt x="150395" y="0"/>
                  </a:moveTo>
                  <a:lnTo>
                    <a:pt x="3478" y="0"/>
                  </a:lnTo>
                  <a:lnTo>
                    <a:pt x="0" y="3491"/>
                  </a:lnTo>
                  <a:lnTo>
                    <a:pt x="0" y="306833"/>
                  </a:lnTo>
                  <a:lnTo>
                    <a:pt x="3478" y="310325"/>
                  </a:lnTo>
                  <a:lnTo>
                    <a:pt x="150395" y="310325"/>
                  </a:lnTo>
                  <a:lnTo>
                    <a:pt x="153889" y="306833"/>
                  </a:lnTo>
                  <a:lnTo>
                    <a:pt x="153889" y="302525"/>
                  </a:lnTo>
                  <a:lnTo>
                    <a:pt x="153889" y="3491"/>
                  </a:lnTo>
                  <a:lnTo>
                    <a:pt x="150395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77425" y="6367597"/>
              <a:ext cx="132383" cy="132158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6619" y="6673846"/>
              <a:ext cx="207009" cy="96992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9284018" y="6207912"/>
              <a:ext cx="743585" cy="274955"/>
            </a:xfrm>
            <a:custGeom>
              <a:avLst/>
              <a:gdLst/>
              <a:ahLst/>
              <a:cxnLst/>
              <a:rect l="l" t="t" r="r" b="b"/>
              <a:pathLst>
                <a:path w="743584" h="274954">
                  <a:moveTo>
                    <a:pt x="631901" y="58064"/>
                  </a:moveTo>
                  <a:lnTo>
                    <a:pt x="628180" y="53809"/>
                  </a:lnTo>
                  <a:lnTo>
                    <a:pt x="88709" y="53924"/>
                  </a:lnTo>
                  <a:lnTo>
                    <a:pt x="80746" y="49682"/>
                  </a:lnTo>
                  <a:lnTo>
                    <a:pt x="80733" y="444"/>
                  </a:lnTo>
                  <a:lnTo>
                    <a:pt x="77177" y="0"/>
                  </a:lnTo>
                  <a:lnTo>
                    <a:pt x="0" y="82359"/>
                  </a:lnTo>
                  <a:lnTo>
                    <a:pt x="0" y="89954"/>
                  </a:lnTo>
                  <a:lnTo>
                    <a:pt x="77190" y="172288"/>
                  </a:lnTo>
                  <a:lnTo>
                    <a:pt x="80759" y="171856"/>
                  </a:lnTo>
                  <a:lnTo>
                    <a:pt x="80746" y="122605"/>
                  </a:lnTo>
                  <a:lnTo>
                    <a:pt x="88722" y="118351"/>
                  </a:lnTo>
                  <a:lnTo>
                    <a:pt x="618451" y="118237"/>
                  </a:lnTo>
                  <a:lnTo>
                    <a:pt x="628180" y="118237"/>
                  </a:lnTo>
                  <a:lnTo>
                    <a:pt x="631901" y="113982"/>
                  </a:lnTo>
                  <a:lnTo>
                    <a:pt x="631901" y="58064"/>
                  </a:lnTo>
                  <a:close/>
                </a:path>
                <a:path w="743584" h="274954">
                  <a:moveTo>
                    <a:pt x="743394" y="192265"/>
                  </a:moveTo>
                  <a:lnTo>
                    <a:pt x="743381" y="184658"/>
                  </a:lnTo>
                  <a:lnTo>
                    <a:pt x="666178" y="102323"/>
                  </a:lnTo>
                  <a:lnTo>
                    <a:pt x="662622" y="102768"/>
                  </a:lnTo>
                  <a:lnTo>
                    <a:pt x="662622" y="152006"/>
                  </a:lnTo>
                  <a:lnTo>
                    <a:pt x="654659" y="156260"/>
                  </a:lnTo>
                  <a:lnTo>
                    <a:pt x="124917" y="156387"/>
                  </a:lnTo>
                  <a:lnTo>
                    <a:pt x="115189" y="156387"/>
                  </a:lnTo>
                  <a:lnTo>
                    <a:pt x="111480" y="160629"/>
                  </a:lnTo>
                  <a:lnTo>
                    <a:pt x="111480" y="216560"/>
                  </a:lnTo>
                  <a:lnTo>
                    <a:pt x="115189" y="220814"/>
                  </a:lnTo>
                  <a:lnTo>
                    <a:pt x="654659" y="220687"/>
                  </a:lnTo>
                  <a:lnTo>
                    <a:pt x="662635" y="224929"/>
                  </a:lnTo>
                  <a:lnTo>
                    <a:pt x="662635" y="274180"/>
                  </a:lnTo>
                  <a:lnTo>
                    <a:pt x="666191" y="274624"/>
                  </a:lnTo>
                  <a:lnTo>
                    <a:pt x="743394" y="192265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 descr=""/>
          <p:cNvGrpSpPr/>
          <p:nvPr/>
        </p:nvGrpSpPr>
        <p:grpSpPr>
          <a:xfrm>
            <a:off x="7615742" y="7763670"/>
            <a:ext cx="877569" cy="877569"/>
            <a:chOff x="7615742" y="7763670"/>
            <a:chExt cx="877569" cy="877569"/>
          </a:xfrm>
        </p:grpSpPr>
        <p:sp>
          <p:nvSpPr>
            <p:cNvPr id="77" name="object 77" descr=""/>
            <p:cNvSpPr/>
            <p:nvPr/>
          </p:nvSpPr>
          <p:spPr>
            <a:xfrm>
              <a:off x="7615742" y="776367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7"/>
                  </a:lnTo>
                  <a:lnTo>
                    <a:pt x="217317" y="817103"/>
                  </a:lnTo>
                  <a:lnTo>
                    <a:pt x="257555" y="837941"/>
                  </a:lnTo>
                  <a:lnTo>
                    <a:pt x="300087" y="854614"/>
                  </a:lnTo>
                  <a:lnTo>
                    <a:pt x="344646" y="866854"/>
                  </a:lnTo>
                  <a:lnTo>
                    <a:pt x="390963" y="874395"/>
                  </a:lnTo>
                  <a:lnTo>
                    <a:pt x="438772" y="876968"/>
                  </a:lnTo>
                  <a:lnTo>
                    <a:pt x="486580" y="874395"/>
                  </a:lnTo>
                  <a:lnTo>
                    <a:pt x="532897" y="866854"/>
                  </a:lnTo>
                  <a:lnTo>
                    <a:pt x="577456" y="854614"/>
                  </a:lnTo>
                  <a:lnTo>
                    <a:pt x="619988" y="837941"/>
                  </a:lnTo>
                  <a:lnTo>
                    <a:pt x="660226" y="817103"/>
                  </a:lnTo>
                  <a:lnTo>
                    <a:pt x="697902" y="792367"/>
                  </a:lnTo>
                  <a:lnTo>
                    <a:pt x="732749" y="764001"/>
                  </a:lnTo>
                  <a:lnTo>
                    <a:pt x="764499" y="732272"/>
                  </a:lnTo>
                  <a:lnTo>
                    <a:pt x="792884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2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2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4" y="179519"/>
                  </a:lnTo>
                  <a:lnTo>
                    <a:pt x="764499" y="144695"/>
                  </a:lnTo>
                  <a:lnTo>
                    <a:pt x="732749" y="112966"/>
                  </a:lnTo>
                  <a:lnTo>
                    <a:pt x="697902" y="84600"/>
                  </a:lnTo>
                  <a:lnTo>
                    <a:pt x="660226" y="59864"/>
                  </a:lnTo>
                  <a:lnTo>
                    <a:pt x="619988" y="39026"/>
                  </a:lnTo>
                  <a:lnTo>
                    <a:pt x="577456" y="22353"/>
                  </a:lnTo>
                  <a:lnTo>
                    <a:pt x="532897" y="10113"/>
                  </a:lnTo>
                  <a:lnTo>
                    <a:pt x="486580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7755430" y="7954589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4" h="444500">
                  <a:moveTo>
                    <a:pt x="595985" y="0"/>
                  </a:moveTo>
                  <a:lnTo>
                    <a:pt x="7392" y="0"/>
                  </a:lnTo>
                  <a:lnTo>
                    <a:pt x="0" y="7387"/>
                  </a:lnTo>
                  <a:lnTo>
                    <a:pt x="0" y="436584"/>
                  </a:lnTo>
                  <a:lnTo>
                    <a:pt x="7392" y="443979"/>
                  </a:lnTo>
                  <a:lnTo>
                    <a:pt x="595985" y="443971"/>
                  </a:lnTo>
                  <a:lnTo>
                    <a:pt x="603378" y="436584"/>
                  </a:lnTo>
                  <a:lnTo>
                    <a:pt x="603378" y="427450"/>
                  </a:lnTo>
                  <a:lnTo>
                    <a:pt x="603378" y="7387"/>
                  </a:lnTo>
                  <a:lnTo>
                    <a:pt x="595985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7778780" y="7978065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5023" y="0"/>
                  </a:moveTo>
                  <a:lnTo>
                    <a:pt x="7391" y="0"/>
                  </a:lnTo>
                  <a:lnTo>
                    <a:pt x="0" y="7395"/>
                  </a:lnTo>
                  <a:lnTo>
                    <a:pt x="0" y="387717"/>
                  </a:lnTo>
                  <a:lnTo>
                    <a:pt x="7391" y="395104"/>
                  </a:lnTo>
                  <a:lnTo>
                    <a:pt x="545023" y="395095"/>
                  </a:lnTo>
                  <a:lnTo>
                    <a:pt x="552406" y="387717"/>
                  </a:lnTo>
                  <a:lnTo>
                    <a:pt x="552406" y="378575"/>
                  </a:lnTo>
                  <a:lnTo>
                    <a:pt x="552406" y="7387"/>
                  </a:lnTo>
                  <a:lnTo>
                    <a:pt x="54502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16454" y="7806536"/>
              <a:ext cx="101140" cy="118013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8042163" y="8010623"/>
              <a:ext cx="251460" cy="229870"/>
            </a:xfrm>
            <a:custGeom>
              <a:avLst/>
              <a:gdLst/>
              <a:ahLst/>
              <a:cxnLst/>
              <a:rect l="l" t="t" r="r" b="b"/>
              <a:pathLst>
                <a:path w="251459" h="229870">
                  <a:moveTo>
                    <a:pt x="247522" y="0"/>
                  </a:moveTo>
                  <a:lnTo>
                    <a:pt x="3484" y="0"/>
                  </a:lnTo>
                  <a:lnTo>
                    <a:pt x="0" y="3492"/>
                  </a:lnTo>
                  <a:lnTo>
                    <a:pt x="0" y="225950"/>
                  </a:lnTo>
                  <a:lnTo>
                    <a:pt x="3484" y="229443"/>
                  </a:lnTo>
                  <a:lnTo>
                    <a:pt x="247522" y="229443"/>
                  </a:lnTo>
                  <a:lnTo>
                    <a:pt x="251016" y="225950"/>
                  </a:lnTo>
                  <a:lnTo>
                    <a:pt x="251016" y="221651"/>
                  </a:lnTo>
                  <a:lnTo>
                    <a:pt x="251016" y="3492"/>
                  </a:lnTo>
                  <a:lnTo>
                    <a:pt x="247522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8070039" y="8052858"/>
              <a:ext cx="196850" cy="170180"/>
            </a:xfrm>
            <a:custGeom>
              <a:avLst/>
              <a:gdLst/>
              <a:ahLst/>
              <a:cxnLst/>
              <a:rect l="l" t="t" r="r" b="b"/>
              <a:pathLst>
                <a:path w="196850" h="170179">
                  <a:moveTo>
                    <a:pt x="98237" y="0"/>
                  </a:moveTo>
                  <a:lnTo>
                    <a:pt x="52700" y="1530"/>
                  </a:lnTo>
                  <a:lnTo>
                    <a:pt x="3696" y="6741"/>
                  </a:lnTo>
                  <a:lnTo>
                    <a:pt x="0" y="11243"/>
                  </a:lnTo>
                  <a:lnTo>
                    <a:pt x="0" y="158678"/>
                  </a:lnTo>
                  <a:lnTo>
                    <a:pt x="53246" y="168571"/>
                  </a:lnTo>
                  <a:lnTo>
                    <a:pt x="98237" y="170131"/>
                  </a:lnTo>
                  <a:lnTo>
                    <a:pt x="120758" y="169745"/>
                  </a:lnTo>
                  <a:lnTo>
                    <a:pt x="165645" y="166592"/>
                  </a:lnTo>
                  <a:lnTo>
                    <a:pt x="196448" y="158678"/>
                  </a:lnTo>
                  <a:lnTo>
                    <a:pt x="196448" y="147233"/>
                  </a:lnTo>
                  <a:lnTo>
                    <a:pt x="37859" y="147233"/>
                  </a:lnTo>
                  <a:lnTo>
                    <a:pt x="25793" y="146004"/>
                  </a:lnTo>
                  <a:lnTo>
                    <a:pt x="19654" y="145188"/>
                  </a:lnTo>
                  <a:lnTo>
                    <a:pt x="19654" y="24546"/>
                  </a:lnTo>
                  <a:lnTo>
                    <a:pt x="39851" y="22277"/>
                  </a:lnTo>
                  <a:lnTo>
                    <a:pt x="59707" y="20682"/>
                  </a:lnTo>
                  <a:lnTo>
                    <a:pt x="79336" y="19740"/>
                  </a:lnTo>
                  <a:lnTo>
                    <a:pt x="98851" y="19431"/>
                  </a:lnTo>
                  <a:lnTo>
                    <a:pt x="196448" y="19431"/>
                  </a:lnTo>
                  <a:lnTo>
                    <a:pt x="196448" y="11243"/>
                  </a:lnTo>
                  <a:lnTo>
                    <a:pt x="192760" y="6741"/>
                  </a:lnTo>
                  <a:lnTo>
                    <a:pt x="166135" y="3447"/>
                  </a:lnTo>
                  <a:lnTo>
                    <a:pt x="143757" y="1530"/>
                  </a:lnTo>
                  <a:lnTo>
                    <a:pt x="121074" y="382"/>
                  </a:lnTo>
                  <a:lnTo>
                    <a:pt x="98237" y="0"/>
                  </a:lnTo>
                  <a:close/>
                </a:path>
                <a:path w="196850" h="170179">
                  <a:moveTo>
                    <a:pt x="132820" y="96304"/>
                  </a:moveTo>
                  <a:lnTo>
                    <a:pt x="125655" y="96304"/>
                  </a:lnTo>
                  <a:lnTo>
                    <a:pt x="122994" y="96942"/>
                  </a:lnTo>
                  <a:lnTo>
                    <a:pt x="120730" y="98350"/>
                  </a:lnTo>
                  <a:lnTo>
                    <a:pt x="37859" y="147233"/>
                  </a:lnTo>
                  <a:lnTo>
                    <a:pt x="196448" y="147233"/>
                  </a:lnTo>
                  <a:lnTo>
                    <a:pt x="196448" y="143346"/>
                  </a:lnTo>
                  <a:lnTo>
                    <a:pt x="176803" y="143346"/>
                  </a:lnTo>
                  <a:lnTo>
                    <a:pt x="140383" y="101630"/>
                  </a:lnTo>
                  <a:lnTo>
                    <a:pt x="137309" y="98146"/>
                  </a:lnTo>
                  <a:lnTo>
                    <a:pt x="132820" y="96304"/>
                  </a:lnTo>
                  <a:close/>
                </a:path>
                <a:path w="196850" h="170179">
                  <a:moveTo>
                    <a:pt x="196448" y="19431"/>
                  </a:moveTo>
                  <a:lnTo>
                    <a:pt x="98851" y="19431"/>
                  </a:lnTo>
                  <a:lnTo>
                    <a:pt x="118303" y="19740"/>
                  </a:lnTo>
                  <a:lnTo>
                    <a:pt x="137742" y="20682"/>
                  </a:lnTo>
                  <a:lnTo>
                    <a:pt x="157223" y="22277"/>
                  </a:lnTo>
                  <a:lnTo>
                    <a:pt x="176803" y="24546"/>
                  </a:lnTo>
                  <a:lnTo>
                    <a:pt x="176803" y="143346"/>
                  </a:lnTo>
                  <a:lnTo>
                    <a:pt x="196448" y="143346"/>
                  </a:lnTo>
                  <a:lnTo>
                    <a:pt x="196448" y="19431"/>
                  </a:lnTo>
                  <a:close/>
                </a:path>
                <a:path w="196850" h="170179">
                  <a:moveTo>
                    <a:pt x="65505" y="52350"/>
                  </a:moveTo>
                  <a:lnTo>
                    <a:pt x="57857" y="53892"/>
                  </a:lnTo>
                  <a:lnTo>
                    <a:pt x="51607" y="58097"/>
                  </a:lnTo>
                  <a:lnTo>
                    <a:pt x="47390" y="64333"/>
                  </a:lnTo>
                  <a:lnTo>
                    <a:pt x="45843" y="71968"/>
                  </a:lnTo>
                  <a:lnTo>
                    <a:pt x="47390" y="79616"/>
                  </a:lnTo>
                  <a:lnTo>
                    <a:pt x="51607" y="85859"/>
                  </a:lnTo>
                  <a:lnTo>
                    <a:pt x="57857" y="90066"/>
                  </a:lnTo>
                  <a:lnTo>
                    <a:pt x="65505" y="91608"/>
                  </a:lnTo>
                  <a:lnTo>
                    <a:pt x="73144" y="90066"/>
                  </a:lnTo>
                  <a:lnTo>
                    <a:pt x="79383" y="85859"/>
                  </a:lnTo>
                  <a:lnTo>
                    <a:pt x="83591" y="79616"/>
                  </a:lnTo>
                  <a:lnTo>
                    <a:pt x="85134" y="71968"/>
                  </a:lnTo>
                  <a:lnTo>
                    <a:pt x="83591" y="64333"/>
                  </a:lnTo>
                  <a:lnTo>
                    <a:pt x="79383" y="58097"/>
                  </a:lnTo>
                  <a:lnTo>
                    <a:pt x="73144" y="53892"/>
                  </a:lnTo>
                  <a:lnTo>
                    <a:pt x="65505" y="52350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66553" y="8418089"/>
              <a:ext cx="207010" cy="96990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8013430" y="8259016"/>
              <a:ext cx="288925" cy="94615"/>
            </a:xfrm>
            <a:custGeom>
              <a:avLst/>
              <a:gdLst/>
              <a:ahLst/>
              <a:cxnLst/>
              <a:rect l="l" t="t" r="r" b="b"/>
              <a:pathLst>
                <a:path w="288925" h="94615">
                  <a:moveTo>
                    <a:pt x="285836" y="0"/>
                  </a:moveTo>
                  <a:lnTo>
                    <a:pt x="282285" y="0"/>
                  </a:lnTo>
                  <a:lnTo>
                    <a:pt x="2886" y="0"/>
                  </a:lnTo>
                  <a:lnTo>
                    <a:pt x="0" y="2870"/>
                  </a:lnTo>
                  <a:lnTo>
                    <a:pt x="0" y="91706"/>
                  </a:lnTo>
                  <a:lnTo>
                    <a:pt x="2886" y="94575"/>
                  </a:lnTo>
                  <a:lnTo>
                    <a:pt x="285836" y="94575"/>
                  </a:lnTo>
                  <a:lnTo>
                    <a:pt x="288715" y="91706"/>
                  </a:lnTo>
                  <a:lnTo>
                    <a:pt x="288715" y="2870"/>
                  </a:lnTo>
                  <a:lnTo>
                    <a:pt x="285836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8036344" y="8282013"/>
              <a:ext cx="236220" cy="55244"/>
            </a:xfrm>
            <a:custGeom>
              <a:avLst/>
              <a:gdLst/>
              <a:ahLst/>
              <a:cxnLst/>
              <a:rect l="l" t="t" r="r" b="b"/>
              <a:pathLst>
                <a:path w="236220" h="55245">
                  <a:moveTo>
                    <a:pt x="26987" y="20269"/>
                  </a:moveTo>
                  <a:lnTo>
                    <a:pt x="24180" y="17487"/>
                  </a:lnTo>
                  <a:lnTo>
                    <a:pt x="17310" y="17487"/>
                  </a:lnTo>
                  <a:lnTo>
                    <a:pt x="14516" y="20269"/>
                  </a:lnTo>
                  <a:lnTo>
                    <a:pt x="14516" y="27139"/>
                  </a:lnTo>
                  <a:lnTo>
                    <a:pt x="17310" y="29921"/>
                  </a:lnTo>
                  <a:lnTo>
                    <a:pt x="24180" y="29921"/>
                  </a:lnTo>
                  <a:lnTo>
                    <a:pt x="26987" y="27139"/>
                  </a:lnTo>
                  <a:lnTo>
                    <a:pt x="26987" y="20269"/>
                  </a:lnTo>
                  <a:close/>
                </a:path>
                <a:path w="236220" h="55245">
                  <a:moveTo>
                    <a:pt x="62255" y="4457"/>
                  </a:moveTo>
                  <a:lnTo>
                    <a:pt x="61087" y="3022"/>
                  </a:lnTo>
                  <a:lnTo>
                    <a:pt x="56032" y="2400"/>
                  </a:lnTo>
                  <a:lnTo>
                    <a:pt x="56032" y="8661"/>
                  </a:lnTo>
                  <a:lnTo>
                    <a:pt x="56032" y="46316"/>
                  </a:lnTo>
                  <a:lnTo>
                    <a:pt x="43561" y="32067"/>
                  </a:lnTo>
                  <a:lnTo>
                    <a:pt x="42087" y="31419"/>
                  </a:lnTo>
                  <a:lnTo>
                    <a:pt x="39814" y="31419"/>
                  </a:lnTo>
                  <a:lnTo>
                    <a:pt x="38976" y="31610"/>
                  </a:lnTo>
                  <a:lnTo>
                    <a:pt x="38252" y="32067"/>
                  </a:lnTo>
                  <a:lnTo>
                    <a:pt x="11988" y="47561"/>
                  </a:lnTo>
                  <a:lnTo>
                    <a:pt x="8166" y="47167"/>
                  </a:lnTo>
                  <a:lnTo>
                    <a:pt x="6223" y="46901"/>
                  </a:lnTo>
                  <a:lnTo>
                    <a:pt x="6223" y="8661"/>
                  </a:lnTo>
                  <a:lnTo>
                    <a:pt x="14846" y="7556"/>
                  </a:lnTo>
                  <a:lnTo>
                    <a:pt x="23088" y="7048"/>
                  </a:lnTo>
                  <a:lnTo>
                    <a:pt x="39547" y="7048"/>
                  </a:lnTo>
                  <a:lnTo>
                    <a:pt x="47726" y="7556"/>
                  </a:lnTo>
                  <a:lnTo>
                    <a:pt x="56032" y="8661"/>
                  </a:lnTo>
                  <a:lnTo>
                    <a:pt x="56032" y="2400"/>
                  </a:lnTo>
                  <a:lnTo>
                    <a:pt x="52654" y="1981"/>
                  </a:lnTo>
                  <a:lnTo>
                    <a:pt x="45554" y="1371"/>
                  </a:lnTo>
                  <a:lnTo>
                    <a:pt x="38366" y="1016"/>
                  </a:lnTo>
                  <a:lnTo>
                    <a:pt x="23888" y="1016"/>
                  </a:lnTo>
                  <a:lnTo>
                    <a:pt x="16700" y="1371"/>
                  </a:lnTo>
                  <a:lnTo>
                    <a:pt x="9601" y="1981"/>
                  </a:lnTo>
                  <a:lnTo>
                    <a:pt x="1168" y="3022"/>
                  </a:lnTo>
                  <a:lnTo>
                    <a:pt x="0" y="4457"/>
                  </a:lnTo>
                  <a:lnTo>
                    <a:pt x="0" y="51181"/>
                  </a:lnTo>
                  <a:lnTo>
                    <a:pt x="23990" y="54686"/>
                  </a:lnTo>
                  <a:lnTo>
                    <a:pt x="38265" y="54686"/>
                  </a:lnTo>
                  <a:lnTo>
                    <a:pt x="62255" y="51181"/>
                  </a:lnTo>
                  <a:lnTo>
                    <a:pt x="62255" y="47561"/>
                  </a:lnTo>
                  <a:lnTo>
                    <a:pt x="62255" y="46316"/>
                  </a:lnTo>
                  <a:lnTo>
                    <a:pt x="62255" y="7048"/>
                  </a:lnTo>
                  <a:lnTo>
                    <a:pt x="62255" y="4457"/>
                  </a:lnTo>
                  <a:close/>
                </a:path>
                <a:path w="236220" h="55245">
                  <a:moveTo>
                    <a:pt x="114935" y="20269"/>
                  </a:moveTo>
                  <a:lnTo>
                    <a:pt x="112141" y="17487"/>
                  </a:lnTo>
                  <a:lnTo>
                    <a:pt x="105270" y="17487"/>
                  </a:lnTo>
                  <a:lnTo>
                    <a:pt x="102476" y="20269"/>
                  </a:lnTo>
                  <a:lnTo>
                    <a:pt x="102476" y="27139"/>
                  </a:lnTo>
                  <a:lnTo>
                    <a:pt x="105270" y="29921"/>
                  </a:lnTo>
                  <a:lnTo>
                    <a:pt x="112141" y="29921"/>
                  </a:lnTo>
                  <a:lnTo>
                    <a:pt x="114935" y="27139"/>
                  </a:lnTo>
                  <a:lnTo>
                    <a:pt x="114935" y="20269"/>
                  </a:lnTo>
                  <a:close/>
                </a:path>
                <a:path w="236220" h="55245">
                  <a:moveTo>
                    <a:pt x="150215" y="4457"/>
                  </a:moveTo>
                  <a:lnTo>
                    <a:pt x="149034" y="3022"/>
                  </a:lnTo>
                  <a:lnTo>
                    <a:pt x="143979" y="2400"/>
                  </a:lnTo>
                  <a:lnTo>
                    <a:pt x="143979" y="8661"/>
                  </a:lnTo>
                  <a:lnTo>
                    <a:pt x="143979" y="46316"/>
                  </a:lnTo>
                  <a:lnTo>
                    <a:pt x="132448" y="33096"/>
                  </a:lnTo>
                  <a:lnTo>
                    <a:pt x="131521" y="32067"/>
                  </a:lnTo>
                  <a:lnTo>
                    <a:pt x="130048" y="31419"/>
                  </a:lnTo>
                  <a:lnTo>
                    <a:pt x="127774" y="31419"/>
                  </a:lnTo>
                  <a:lnTo>
                    <a:pt x="126936" y="31610"/>
                  </a:lnTo>
                  <a:lnTo>
                    <a:pt x="126212" y="32067"/>
                  </a:lnTo>
                  <a:lnTo>
                    <a:pt x="99949" y="47561"/>
                  </a:lnTo>
                  <a:lnTo>
                    <a:pt x="96113" y="47167"/>
                  </a:lnTo>
                  <a:lnTo>
                    <a:pt x="94183" y="46901"/>
                  </a:lnTo>
                  <a:lnTo>
                    <a:pt x="94183" y="8661"/>
                  </a:lnTo>
                  <a:lnTo>
                    <a:pt x="102806" y="7556"/>
                  </a:lnTo>
                  <a:lnTo>
                    <a:pt x="111036" y="7048"/>
                  </a:lnTo>
                  <a:lnTo>
                    <a:pt x="127508" y="7048"/>
                  </a:lnTo>
                  <a:lnTo>
                    <a:pt x="135686" y="7556"/>
                  </a:lnTo>
                  <a:lnTo>
                    <a:pt x="143979" y="8661"/>
                  </a:lnTo>
                  <a:lnTo>
                    <a:pt x="143979" y="2400"/>
                  </a:lnTo>
                  <a:lnTo>
                    <a:pt x="140614" y="1981"/>
                  </a:lnTo>
                  <a:lnTo>
                    <a:pt x="133515" y="1371"/>
                  </a:lnTo>
                  <a:lnTo>
                    <a:pt x="126326" y="1016"/>
                  </a:lnTo>
                  <a:lnTo>
                    <a:pt x="111848" y="1016"/>
                  </a:lnTo>
                  <a:lnTo>
                    <a:pt x="104660" y="1371"/>
                  </a:lnTo>
                  <a:lnTo>
                    <a:pt x="97561" y="1981"/>
                  </a:lnTo>
                  <a:lnTo>
                    <a:pt x="89128" y="3022"/>
                  </a:lnTo>
                  <a:lnTo>
                    <a:pt x="87960" y="4457"/>
                  </a:lnTo>
                  <a:lnTo>
                    <a:pt x="87960" y="51181"/>
                  </a:lnTo>
                  <a:lnTo>
                    <a:pt x="111950" y="54686"/>
                  </a:lnTo>
                  <a:lnTo>
                    <a:pt x="126225" y="54686"/>
                  </a:lnTo>
                  <a:lnTo>
                    <a:pt x="150215" y="51181"/>
                  </a:lnTo>
                  <a:lnTo>
                    <a:pt x="150215" y="47561"/>
                  </a:lnTo>
                  <a:lnTo>
                    <a:pt x="150215" y="46316"/>
                  </a:lnTo>
                  <a:lnTo>
                    <a:pt x="150215" y="7048"/>
                  </a:lnTo>
                  <a:lnTo>
                    <a:pt x="150215" y="4457"/>
                  </a:lnTo>
                  <a:close/>
                </a:path>
                <a:path w="236220" h="55245">
                  <a:moveTo>
                    <a:pt x="200875" y="19253"/>
                  </a:moveTo>
                  <a:lnTo>
                    <a:pt x="198081" y="16471"/>
                  </a:lnTo>
                  <a:lnTo>
                    <a:pt x="191198" y="16471"/>
                  </a:lnTo>
                  <a:lnTo>
                    <a:pt x="188404" y="19253"/>
                  </a:lnTo>
                  <a:lnTo>
                    <a:pt x="188404" y="26123"/>
                  </a:lnTo>
                  <a:lnTo>
                    <a:pt x="191198" y="28917"/>
                  </a:lnTo>
                  <a:lnTo>
                    <a:pt x="198081" y="28917"/>
                  </a:lnTo>
                  <a:lnTo>
                    <a:pt x="200875" y="26123"/>
                  </a:lnTo>
                  <a:lnTo>
                    <a:pt x="200875" y="19253"/>
                  </a:lnTo>
                  <a:close/>
                </a:path>
                <a:path w="236220" h="55245">
                  <a:moveTo>
                    <a:pt x="236143" y="3441"/>
                  </a:moveTo>
                  <a:lnTo>
                    <a:pt x="234975" y="2019"/>
                  </a:lnTo>
                  <a:lnTo>
                    <a:pt x="229920" y="1397"/>
                  </a:lnTo>
                  <a:lnTo>
                    <a:pt x="229920" y="7658"/>
                  </a:lnTo>
                  <a:lnTo>
                    <a:pt x="229920" y="45300"/>
                  </a:lnTo>
                  <a:lnTo>
                    <a:pt x="217449" y="31051"/>
                  </a:lnTo>
                  <a:lnTo>
                    <a:pt x="215988" y="30403"/>
                  </a:lnTo>
                  <a:lnTo>
                    <a:pt x="213715" y="30403"/>
                  </a:lnTo>
                  <a:lnTo>
                    <a:pt x="212864" y="30607"/>
                  </a:lnTo>
                  <a:lnTo>
                    <a:pt x="212153" y="31051"/>
                  </a:lnTo>
                  <a:lnTo>
                    <a:pt x="185877" y="46545"/>
                  </a:lnTo>
                  <a:lnTo>
                    <a:pt x="182054" y="46151"/>
                  </a:lnTo>
                  <a:lnTo>
                    <a:pt x="180111" y="45897"/>
                  </a:lnTo>
                  <a:lnTo>
                    <a:pt x="180111" y="7658"/>
                  </a:lnTo>
                  <a:lnTo>
                    <a:pt x="188747" y="6553"/>
                  </a:lnTo>
                  <a:lnTo>
                    <a:pt x="196977" y="6045"/>
                  </a:lnTo>
                  <a:lnTo>
                    <a:pt x="213448" y="6045"/>
                  </a:lnTo>
                  <a:lnTo>
                    <a:pt x="221615" y="6553"/>
                  </a:lnTo>
                  <a:lnTo>
                    <a:pt x="229920" y="7658"/>
                  </a:lnTo>
                  <a:lnTo>
                    <a:pt x="229920" y="1397"/>
                  </a:lnTo>
                  <a:lnTo>
                    <a:pt x="226542" y="965"/>
                  </a:lnTo>
                  <a:lnTo>
                    <a:pt x="219443" y="368"/>
                  </a:lnTo>
                  <a:lnTo>
                    <a:pt x="212255" y="0"/>
                  </a:lnTo>
                  <a:lnTo>
                    <a:pt x="197777" y="0"/>
                  </a:lnTo>
                  <a:lnTo>
                    <a:pt x="190588" y="368"/>
                  </a:lnTo>
                  <a:lnTo>
                    <a:pt x="183489" y="965"/>
                  </a:lnTo>
                  <a:lnTo>
                    <a:pt x="175056" y="2019"/>
                  </a:lnTo>
                  <a:lnTo>
                    <a:pt x="173888" y="3441"/>
                  </a:lnTo>
                  <a:lnTo>
                    <a:pt x="173888" y="50177"/>
                  </a:lnTo>
                  <a:lnTo>
                    <a:pt x="197878" y="53682"/>
                  </a:lnTo>
                  <a:lnTo>
                    <a:pt x="212153" y="53682"/>
                  </a:lnTo>
                  <a:lnTo>
                    <a:pt x="236143" y="50177"/>
                  </a:lnTo>
                  <a:lnTo>
                    <a:pt x="236143" y="46545"/>
                  </a:lnTo>
                  <a:lnTo>
                    <a:pt x="236143" y="45300"/>
                  </a:lnTo>
                  <a:lnTo>
                    <a:pt x="236143" y="6045"/>
                  </a:lnTo>
                  <a:lnTo>
                    <a:pt x="236143" y="344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99551" y="8013425"/>
              <a:ext cx="207375" cy="285244"/>
            </a:xfrm>
            <a:prstGeom prst="rect">
              <a:avLst/>
            </a:prstGeom>
          </p:spPr>
        </p:pic>
      </p:grpSp>
      <p:grpSp>
        <p:nvGrpSpPr>
          <p:cNvPr id="87" name="object 87" descr=""/>
          <p:cNvGrpSpPr/>
          <p:nvPr/>
        </p:nvGrpSpPr>
        <p:grpSpPr>
          <a:xfrm>
            <a:off x="4001349" y="7766630"/>
            <a:ext cx="877569" cy="877569"/>
            <a:chOff x="4001349" y="7766630"/>
            <a:chExt cx="877569" cy="877569"/>
          </a:xfrm>
        </p:grpSpPr>
        <p:sp>
          <p:nvSpPr>
            <p:cNvPr id="88" name="object 88" descr=""/>
            <p:cNvSpPr/>
            <p:nvPr/>
          </p:nvSpPr>
          <p:spPr>
            <a:xfrm>
              <a:off x="4001349" y="776663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6"/>
                  </a:lnTo>
                  <a:lnTo>
                    <a:pt x="217317" y="817102"/>
                  </a:lnTo>
                  <a:lnTo>
                    <a:pt x="257555" y="837940"/>
                  </a:lnTo>
                  <a:lnTo>
                    <a:pt x="300087" y="854613"/>
                  </a:lnTo>
                  <a:lnTo>
                    <a:pt x="344646" y="866854"/>
                  </a:lnTo>
                  <a:lnTo>
                    <a:pt x="390963" y="874394"/>
                  </a:lnTo>
                  <a:lnTo>
                    <a:pt x="438772" y="876967"/>
                  </a:lnTo>
                  <a:lnTo>
                    <a:pt x="486580" y="874394"/>
                  </a:lnTo>
                  <a:lnTo>
                    <a:pt x="532898" y="866854"/>
                  </a:lnTo>
                  <a:lnTo>
                    <a:pt x="577456" y="854613"/>
                  </a:lnTo>
                  <a:lnTo>
                    <a:pt x="619988" y="837940"/>
                  </a:lnTo>
                  <a:lnTo>
                    <a:pt x="660227" y="817102"/>
                  </a:lnTo>
                  <a:lnTo>
                    <a:pt x="697903" y="792366"/>
                  </a:lnTo>
                  <a:lnTo>
                    <a:pt x="732750" y="764001"/>
                  </a:lnTo>
                  <a:lnTo>
                    <a:pt x="764500" y="732272"/>
                  </a:lnTo>
                  <a:lnTo>
                    <a:pt x="792885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3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3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5" y="179519"/>
                  </a:lnTo>
                  <a:lnTo>
                    <a:pt x="764500" y="144695"/>
                  </a:lnTo>
                  <a:lnTo>
                    <a:pt x="732750" y="112966"/>
                  </a:lnTo>
                  <a:lnTo>
                    <a:pt x="697903" y="84600"/>
                  </a:lnTo>
                  <a:lnTo>
                    <a:pt x="660227" y="59864"/>
                  </a:lnTo>
                  <a:lnTo>
                    <a:pt x="619988" y="39026"/>
                  </a:lnTo>
                  <a:lnTo>
                    <a:pt x="577456" y="22353"/>
                  </a:lnTo>
                  <a:lnTo>
                    <a:pt x="532898" y="10113"/>
                  </a:lnTo>
                  <a:lnTo>
                    <a:pt x="486580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79165" y="7830489"/>
              <a:ext cx="125271" cy="110443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4131598" y="7983146"/>
              <a:ext cx="603885" cy="444500"/>
            </a:xfrm>
            <a:custGeom>
              <a:avLst/>
              <a:gdLst/>
              <a:ahLst/>
              <a:cxnLst/>
              <a:rect l="l" t="t" r="r" b="b"/>
              <a:pathLst>
                <a:path w="603885" h="444500">
                  <a:moveTo>
                    <a:pt x="595985" y="0"/>
                  </a:moveTo>
                  <a:lnTo>
                    <a:pt x="7392" y="0"/>
                  </a:lnTo>
                  <a:lnTo>
                    <a:pt x="0" y="7387"/>
                  </a:lnTo>
                  <a:lnTo>
                    <a:pt x="0" y="436584"/>
                  </a:lnTo>
                  <a:lnTo>
                    <a:pt x="7392" y="443980"/>
                  </a:lnTo>
                  <a:lnTo>
                    <a:pt x="595985" y="443971"/>
                  </a:lnTo>
                  <a:lnTo>
                    <a:pt x="603378" y="436584"/>
                  </a:lnTo>
                  <a:lnTo>
                    <a:pt x="603378" y="427451"/>
                  </a:lnTo>
                  <a:lnTo>
                    <a:pt x="603378" y="7387"/>
                  </a:lnTo>
                  <a:lnTo>
                    <a:pt x="595985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4154948" y="8006622"/>
              <a:ext cx="552450" cy="395605"/>
            </a:xfrm>
            <a:custGeom>
              <a:avLst/>
              <a:gdLst/>
              <a:ahLst/>
              <a:cxnLst/>
              <a:rect l="l" t="t" r="r" b="b"/>
              <a:pathLst>
                <a:path w="552450" h="395604">
                  <a:moveTo>
                    <a:pt x="545023" y="0"/>
                  </a:moveTo>
                  <a:lnTo>
                    <a:pt x="7392" y="0"/>
                  </a:lnTo>
                  <a:lnTo>
                    <a:pt x="0" y="7395"/>
                  </a:lnTo>
                  <a:lnTo>
                    <a:pt x="0" y="387717"/>
                  </a:lnTo>
                  <a:lnTo>
                    <a:pt x="7392" y="395104"/>
                  </a:lnTo>
                  <a:lnTo>
                    <a:pt x="545023" y="395096"/>
                  </a:lnTo>
                  <a:lnTo>
                    <a:pt x="552408" y="387717"/>
                  </a:lnTo>
                  <a:lnTo>
                    <a:pt x="552408" y="378575"/>
                  </a:lnTo>
                  <a:lnTo>
                    <a:pt x="552408" y="7387"/>
                  </a:lnTo>
                  <a:lnTo>
                    <a:pt x="545023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418331" y="8039181"/>
              <a:ext cx="251460" cy="229870"/>
            </a:xfrm>
            <a:custGeom>
              <a:avLst/>
              <a:gdLst/>
              <a:ahLst/>
              <a:cxnLst/>
              <a:rect l="l" t="t" r="r" b="b"/>
              <a:pathLst>
                <a:path w="251460" h="229870">
                  <a:moveTo>
                    <a:pt x="247524" y="0"/>
                  </a:moveTo>
                  <a:lnTo>
                    <a:pt x="3486" y="0"/>
                  </a:lnTo>
                  <a:lnTo>
                    <a:pt x="0" y="3491"/>
                  </a:lnTo>
                  <a:lnTo>
                    <a:pt x="0" y="225950"/>
                  </a:lnTo>
                  <a:lnTo>
                    <a:pt x="3486" y="229442"/>
                  </a:lnTo>
                  <a:lnTo>
                    <a:pt x="247524" y="229442"/>
                  </a:lnTo>
                  <a:lnTo>
                    <a:pt x="251018" y="225950"/>
                  </a:lnTo>
                  <a:lnTo>
                    <a:pt x="251018" y="221650"/>
                  </a:lnTo>
                  <a:lnTo>
                    <a:pt x="251018" y="3491"/>
                  </a:lnTo>
                  <a:lnTo>
                    <a:pt x="247524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446208" y="8081415"/>
              <a:ext cx="196850" cy="170180"/>
            </a:xfrm>
            <a:custGeom>
              <a:avLst/>
              <a:gdLst/>
              <a:ahLst/>
              <a:cxnLst/>
              <a:rect l="l" t="t" r="r" b="b"/>
              <a:pathLst>
                <a:path w="196850" h="170179">
                  <a:moveTo>
                    <a:pt x="98235" y="0"/>
                  </a:moveTo>
                  <a:lnTo>
                    <a:pt x="52699" y="1530"/>
                  </a:lnTo>
                  <a:lnTo>
                    <a:pt x="3695" y="6741"/>
                  </a:lnTo>
                  <a:lnTo>
                    <a:pt x="0" y="11243"/>
                  </a:lnTo>
                  <a:lnTo>
                    <a:pt x="0" y="158678"/>
                  </a:lnTo>
                  <a:lnTo>
                    <a:pt x="53245" y="168571"/>
                  </a:lnTo>
                  <a:lnTo>
                    <a:pt x="98235" y="170131"/>
                  </a:lnTo>
                  <a:lnTo>
                    <a:pt x="120758" y="169745"/>
                  </a:lnTo>
                  <a:lnTo>
                    <a:pt x="165644" y="166592"/>
                  </a:lnTo>
                  <a:lnTo>
                    <a:pt x="196448" y="158678"/>
                  </a:lnTo>
                  <a:lnTo>
                    <a:pt x="196448" y="147233"/>
                  </a:lnTo>
                  <a:lnTo>
                    <a:pt x="37859" y="147233"/>
                  </a:lnTo>
                  <a:lnTo>
                    <a:pt x="25792" y="146005"/>
                  </a:lnTo>
                  <a:lnTo>
                    <a:pt x="19653" y="145188"/>
                  </a:lnTo>
                  <a:lnTo>
                    <a:pt x="19653" y="24547"/>
                  </a:lnTo>
                  <a:lnTo>
                    <a:pt x="39850" y="22278"/>
                  </a:lnTo>
                  <a:lnTo>
                    <a:pt x="59707" y="20683"/>
                  </a:lnTo>
                  <a:lnTo>
                    <a:pt x="79335" y="19740"/>
                  </a:lnTo>
                  <a:lnTo>
                    <a:pt x="98850" y="19430"/>
                  </a:lnTo>
                  <a:lnTo>
                    <a:pt x="196448" y="19430"/>
                  </a:lnTo>
                  <a:lnTo>
                    <a:pt x="196448" y="11243"/>
                  </a:lnTo>
                  <a:lnTo>
                    <a:pt x="192760" y="6741"/>
                  </a:lnTo>
                  <a:lnTo>
                    <a:pt x="166134" y="3447"/>
                  </a:lnTo>
                  <a:lnTo>
                    <a:pt x="143757" y="1530"/>
                  </a:lnTo>
                  <a:lnTo>
                    <a:pt x="121073" y="382"/>
                  </a:lnTo>
                  <a:lnTo>
                    <a:pt x="98235" y="0"/>
                  </a:lnTo>
                  <a:close/>
                </a:path>
                <a:path w="196850" h="170179">
                  <a:moveTo>
                    <a:pt x="132820" y="96305"/>
                  </a:moveTo>
                  <a:lnTo>
                    <a:pt x="125653" y="96305"/>
                  </a:lnTo>
                  <a:lnTo>
                    <a:pt x="122993" y="96944"/>
                  </a:lnTo>
                  <a:lnTo>
                    <a:pt x="120728" y="98350"/>
                  </a:lnTo>
                  <a:lnTo>
                    <a:pt x="37859" y="147233"/>
                  </a:lnTo>
                  <a:lnTo>
                    <a:pt x="196448" y="147233"/>
                  </a:lnTo>
                  <a:lnTo>
                    <a:pt x="196448" y="143346"/>
                  </a:lnTo>
                  <a:lnTo>
                    <a:pt x="176803" y="143346"/>
                  </a:lnTo>
                  <a:lnTo>
                    <a:pt x="140381" y="101631"/>
                  </a:lnTo>
                  <a:lnTo>
                    <a:pt x="137308" y="98148"/>
                  </a:lnTo>
                  <a:lnTo>
                    <a:pt x="132820" y="96305"/>
                  </a:lnTo>
                  <a:close/>
                </a:path>
                <a:path w="196850" h="170179">
                  <a:moveTo>
                    <a:pt x="196448" y="19430"/>
                  </a:moveTo>
                  <a:lnTo>
                    <a:pt x="98850" y="19430"/>
                  </a:lnTo>
                  <a:lnTo>
                    <a:pt x="118302" y="19740"/>
                  </a:lnTo>
                  <a:lnTo>
                    <a:pt x="137741" y="20683"/>
                  </a:lnTo>
                  <a:lnTo>
                    <a:pt x="157222" y="22278"/>
                  </a:lnTo>
                  <a:lnTo>
                    <a:pt x="176803" y="24547"/>
                  </a:lnTo>
                  <a:lnTo>
                    <a:pt x="176803" y="143346"/>
                  </a:lnTo>
                  <a:lnTo>
                    <a:pt x="196448" y="143346"/>
                  </a:lnTo>
                  <a:lnTo>
                    <a:pt x="196448" y="19430"/>
                  </a:lnTo>
                  <a:close/>
                </a:path>
                <a:path w="196850" h="170179">
                  <a:moveTo>
                    <a:pt x="65504" y="52351"/>
                  </a:moveTo>
                  <a:lnTo>
                    <a:pt x="57856" y="53893"/>
                  </a:lnTo>
                  <a:lnTo>
                    <a:pt x="51605" y="58098"/>
                  </a:lnTo>
                  <a:lnTo>
                    <a:pt x="47388" y="64334"/>
                  </a:lnTo>
                  <a:lnTo>
                    <a:pt x="45841" y="71968"/>
                  </a:lnTo>
                  <a:lnTo>
                    <a:pt x="47388" y="79616"/>
                  </a:lnTo>
                  <a:lnTo>
                    <a:pt x="51605" y="85859"/>
                  </a:lnTo>
                  <a:lnTo>
                    <a:pt x="57856" y="90066"/>
                  </a:lnTo>
                  <a:lnTo>
                    <a:pt x="65504" y="91608"/>
                  </a:lnTo>
                  <a:lnTo>
                    <a:pt x="73143" y="90066"/>
                  </a:lnTo>
                  <a:lnTo>
                    <a:pt x="79382" y="85859"/>
                  </a:lnTo>
                  <a:lnTo>
                    <a:pt x="83590" y="79616"/>
                  </a:lnTo>
                  <a:lnTo>
                    <a:pt x="85133" y="71968"/>
                  </a:lnTo>
                  <a:lnTo>
                    <a:pt x="83590" y="64334"/>
                  </a:lnTo>
                  <a:lnTo>
                    <a:pt x="79382" y="58098"/>
                  </a:lnTo>
                  <a:lnTo>
                    <a:pt x="73143" y="53893"/>
                  </a:lnTo>
                  <a:lnTo>
                    <a:pt x="65504" y="5235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42723" y="8446647"/>
              <a:ext cx="207008" cy="96991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4389598" y="8287574"/>
              <a:ext cx="288925" cy="94615"/>
            </a:xfrm>
            <a:custGeom>
              <a:avLst/>
              <a:gdLst/>
              <a:ahLst/>
              <a:cxnLst/>
              <a:rect l="l" t="t" r="r" b="b"/>
              <a:pathLst>
                <a:path w="288925" h="94615">
                  <a:moveTo>
                    <a:pt x="285836" y="0"/>
                  </a:moveTo>
                  <a:lnTo>
                    <a:pt x="282285" y="0"/>
                  </a:lnTo>
                  <a:lnTo>
                    <a:pt x="2886" y="0"/>
                  </a:lnTo>
                  <a:lnTo>
                    <a:pt x="0" y="2868"/>
                  </a:lnTo>
                  <a:lnTo>
                    <a:pt x="0" y="91705"/>
                  </a:lnTo>
                  <a:lnTo>
                    <a:pt x="2886" y="94574"/>
                  </a:lnTo>
                  <a:lnTo>
                    <a:pt x="285836" y="94574"/>
                  </a:lnTo>
                  <a:lnTo>
                    <a:pt x="288715" y="91705"/>
                  </a:lnTo>
                  <a:lnTo>
                    <a:pt x="288715" y="2868"/>
                  </a:lnTo>
                  <a:lnTo>
                    <a:pt x="285836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4412513" y="8310575"/>
              <a:ext cx="236220" cy="55244"/>
            </a:xfrm>
            <a:custGeom>
              <a:avLst/>
              <a:gdLst/>
              <a:ahLst/>
              <a:cxnLst/>
              <a:rect l="l" t="t" r="r" b="b"/>
              <a:pathLst>
                <a:path w="236220" h="55245">
                  <a:moveTo>
                    <a:pt x="26987" y="20256"/>
                  </a:moveTo>
                  <a:lnTo>
                    <a:pt x="24180" y="17475"/>
                  </a:lnTo>
                  <a:lnTo>
                    <a:pt x="17310" y="17475"/>
                  </a:lnTo>
                  <a:lnTo>
                    <a:pt x="14516" y="20256"/>
                  </a:lnTo>
                  <a:lnTo>
                    <a:pt x="14516" y="27127"/>
                  </a:lnTo>
                  <a:lnTo>
                    <a:pt x="17310" y="29921"/>
                  </a:lnTo>
                  <a:lnTo>
                    <a:pt x="24180" y="29921"/>
                  </a:lnTo>
                  <a:lnTo>
                    <a:pt x="26987" y="27127"/>
                  </a:lnTo>
                  <a:lnTo>
                    <a:pt x="26987" y="20256"/>
                  </a:lnTo>
                  <a:close/>
                </a:path>
                <a:path w="236220" h="55245">
                  <a:moveTo>
                    <a:pt x="62255" y="4457"/>
                  </a:moveTo>
                  <a:lnTo>
                    <a:pt x="61087" y="3022"/>
                  </a:lnTo>
                  <a:lnTo>
                    <a:pt x="56032" y="2400"/>
                  </a:lnTo>
                  <a:lnTo>
                    <a:pt x="56032" y="8661"/>
                  </a:lnTo>
                  <a:lnTo>
                    <a:pt x="56032" y="46316"/>
                  </a:lnTo>
                  <a:lnTo>
                    <a:pt x="43561" y="32067"/>
                  </a:lnTo>
                  <a:lnTo>
                    <a:pt x="42087" y="31419"/>
                  </a:lnTo>
                  <a:lnTo>
                    <a:pt x="39814" y="31419"/>
                  </a:lnTo>
                  <a:lnTo>
                    <a:pt x="38976" y="31610"/>
                  </a:lnTo>
                  <a:lnTo>
                    <a:pt x="38252" y="32067"/>
                  </a:lnTo>
                  <a:lnTo>
                    <a:pt x="11988" y="47561"/>
                  </a:lnTo>
                  <a:lnTo>
                    <a:pt x="8166" y="47155"/>
                  </a:lnTo>
                  <a:lnTo>
                    <a:pt x="6223" y="46901"/>
                  </a:lnTo>
                  <a:lnTo>
                    <a:pt x="6223" y="8661"/>
                  </a:lnTo>
                  <a:lnTo>
                    <a:pt x="14846" y="7556"/>
                  </a:lnTo>
                  <a:lnTo>
                    <a:pt x="23088" y="7048"/>
                  </a:lnTo>
                  <a:lnTo>
                    <a:pt x="39547" y="7048"/>
                  </a:lnTo>
                  <a:lnTo>
                    <a:pt x="47726" y="7556"/>
                  </a:lnTo>
                  <a:lnTo>
                    <a:pt x="56032" y="8661"/>
                  </a:lnTo>
                  <a:lnTo>
                    <a:pt x="56032" y="2400"/>
                  </a:lnTo>
                  <a:lnTo>
                    <a:pt x="52654" y="1981"/>
                  </a:lnTo>
                  <a:lnTo>
                    <a:pt x="45554" y="1371"/>
                  </a:lnTo>
                  <a:lnTo>
                    <a:pt x="38366" y="1003"/>
                  </a:lnTo>
                  <a:lnTo>
                    <a:pt x="23888" y="1003"/>
                  </a:lnTo>
                  <a:lnTo>
                    <a:pt x="16700" y="1371"/>
                  </a:lnTo>
                  <a:lnTo>
                    <a:pt x="9601" y="1981"/>
                  </a:lnTo>
                  <a:lnTo>
                    <a:pt x="1168" y="3022"/>
                  </a:lnTo>
                  <a:lnTo>
                    <a:pt x="0" y="4457"/>
                  </a:lnTo>
                  <a:lnTo>
                    <a:pt x="0" y="51181"/>
                  </a:lnTo>
                  <a:lnTo>
                    <a:pt x="23990" y="54686"/>
                  </a:lnTo>
                  <a:lnTo>
                    <a:pt x="38265" y="54686"/>
                  </a:lnTo>
                  <a:lnTo>
                    <a:pt x="62255" y="51181"/>
                  </a:lnTo>
                  <a:lnTo>
                    <a:pt x="62255" y="47561"/>
                  </a:lnTo>
                  <a:lnTo>
                    <a:pt x="62255" y="46316"/>
                  </a:lnTo>
                  <a:lnTo>
                    <a:pt x="62255" y="7048"/>
                  </a:lnTo>
                  <a:lnTo>
                    <a:pt x="62255" y="4457"/>
                  </a:lnTo>
                  <a:close/>
                </a:path>
                <a:path w="236220" h="55245">
                  <a:moveTo>
                    <a:pt x="114935" y="20256"/>
                  </a:moveTo>
                  <a:lnTo>
                    <a:pt x="112141" y="17475"/>
                  </a:lnTo>
                  <a:lnTo>
                    <a:pt x="105270" y="17475"/>
                  </a:lnTo>
                  <a:lnTo>
                    <a:pt x="102476" y="20256"/>
                  </a:lnTo>
                  <a:lnTo>
                    <a:pt x="102476" y="27127"/>
                  </a:lnTo>
                  <a:lnTo>
                    <a:pt x="105270" y="29921"/>
                  </a:lnTo>
                  <a:lnTo>
                    <a:pt x="112141" y="29921"/>
                  </a:lnTo>
                  <a:lnTo>
                    <a:pt x="114935" y="27127"/>
                  </a:lnTo>
                  <a:lnTo>
                    <a:pt x="114935" y="20256"/>
                  </a:lnTo>
                  <a:close/>
                </a:path>
                <a:path w="236220" h="55245">
                  <a:moveTo>
                    <a:pt x="150215" y="4457"/>
                  </a:moveTo>
                  <a:lnTo>
                    <a:pt x="149034" y="3022"/>
                  </a:lnTo>
                  <a:lnTo>
                    <a:pt x="143979" y="2400"/>
                  </a:lnTo>
                  <a:lnTo>
                    <a:pt x="143979" y="8661"/>
                  </a:lnTo>
                  <a:lnTo>
                    <a:pt x="143979" y="46316"/>
                  </a:lnTo>
                  <a:lnTo>
                    <a:pt x="131521" y="32067"/>
                  </a:lnTo>
                  <a:lnTo>
                    <a:pt x="130048" y="31419"/>
                  </a:lnTo>
                  <a:lnTo>
                    <a:pt x="127774" y="31419"/>
                  </a:lnTo>
                  <a:lnTo>
                    <a:pt x="126936" y="31610"/>
                  </a:lnTo>
                  <a:lnTo>
                    <a:pt x="126212" y="32067"/>
                  </a:lnTo>
                  <a:lnTo>
                    <a:pt x="99949" y="47561"/>
                  </a:lnTo>
                  <a:lnTo>
                    <a:pt x="96113" y="47155"/>
                  </a:lnTo>
                  <a:lnTo>
                    <a:pt x="94183" y="46901"/>
                  </a:lnTo>
                  <a:lnTo>
                    <a:pt x="94183" y="8661"/>
                  </a:lnTo>
                  <a:lnTo>
                    <a:pt x="102806" y="7556"/>
                  </a:lnTo>
                  <a:lnTo>
                    <a:pt x="111036" y="7048"/>
                  </a:lnTo>
                  <a:lnTo>
                    <a:pt x="127508" y="7048"/>
                  </a:lnTo>
                  <a:lnTo>
                    <a:pt x="135686" y="7556"/>
                  </a:lnTo>
                  <a:lnTo>
                    <a:pt x="143979" y="8661"/>
                  </a:lnTo>
                  <a:lnTo>
                    <a:pt x="143979" y="2400"/>
                  </a:lnTo>
                  <a:lnTo>
                    <a:pt x="140601" y="1981"/>
                  </a:lnTo>
                  <a:lnTo>
                    <a:pt x="133515" y="1371"/>
                  </a:lnTo>
                  <a:lnTo>
                    <a:pt x="126326" y="1003"/>
                  </a:lnTo>
                  <a:lnTo>
                    <a:pt x="111848" y="1003"/>
                  </a:lnTo>
                  <a:lnTo>
                    <a:pt x="104648" y="1371"/>
                  </a:lnTo>
                  <a:lnTo>
                    <a:pt x="97561" y="1981"/>
                  </a:lnTo>
                  <a:lnTo>
                    <a:pt x="89115" y="3022"/>
                  </a:lnTo>
                  <a:lnTo>
                    <a:pt x="87960" y="4457"/>
                  </a:lnTo>
                  <a:lnTo>
                    <a:pt x="87960" y="51181"/>
                  </a:lnTo>
                  <a:lnTo>
                    <a:pt x="111950" y="54686"/>
                  </a:lnTo>
                  <a:lnTo>
                    <a:pt x="126225" y="54686"/>
                  </a:lnTo>
                  <a:lnTo>
                    <a:pt x="150215" y="51181"/>
                  </a:lnTo>
                  <a:lnTo>
                    <a:pt x="150215" y="47561"/>
                  </a:lnTo>
                  <a:lnTo>
                    <a:pt x="150215" y="46316"/>
                  </a:lnTo>
                  <a:lnTo>
                    <a:pt x="150215" y="7048"/>
                  </a:lnTo>
                  <a:lnTo>
                    <a:pt x="150215" y="4457"/>
                  </a:lnTo>
                  <a:close/>
                </a:path>
                <a:path w="236220" h="55245">
                  <a:moveTo>
                    <a:pt x="200875" y="19253"/>
                  </a:moveTo>
                  <a:lnTo>
                    <a:pt x="198069" y="16471"/>
                  </a:lnTo>
                  <a:lnTo>
                    <a:pt x="191198" y="16471"/>
                  </a:lnTo>
                  <a:lnTo>
                    <a:pt x="188404" y="19253"/>
                  </a:lnTo>
                  <a:lnTo>
                    <a:pt x="188404" y="26123"/>
                  </a:lnTo>
                  <a:lnTo>
                    <a:pt x="191198" y="28905"/>
                  </a:lnTo>
                  <a:lnTo>
                    <a:pt x="198069" y="28905"/>
                  </a:lnTo>
                  <a:lnTo>
                    <a:pt x="200875" y="26123"/>
                  </a:lnTo>
                  <a:lnTo>
                    <a:pt x="200875" y="19253"/>
                  </a:lnTo>
                  <a:close/>
                </a:path>
                <a:path w="236220" h="55245">
                  <a:moveTo>
                    <a:pt x="236143" y="3441"/>
                  </a:moveTo>
                  <a:lnTo>
                    <a:pt x="234975" y="2006"/>
                  </a:lnTo>
                  <a:lnTo>
                    <a:pt x="229920" y="1384"/>
                  </a:lnTo>
                  <a:lnTo>
                    <a:pt x="229920" y="7658"/>
                  </a:lnTo>
                  <a:lnTo>
                    <a:pt x="229920" y="45300"/>
                  </a:lnTo>
                  <a:lnTo>
                    <a:pt x="218376" y="32080"/>
                  </a:lnTo>
                  <a:lnTo>
                    <a:pt x="217449" y="31051"/>
                  </a:lnTo>
                  <a:lnTo>
                    <a:pt x="215976" y="30403"/>
                  </a:lnTo>
                  <a:lnTo>
                    <a:pt x="213702" y="30403"/>
                  </a:lnTo>
                  <a:lnTo>
                    <a:pt x="212864" y="30594"/>
                  </a:lnTo>
                  <a:lnTo>
                    <a:pt x="212153" y="31051"/>
                  </a:lnTo>
                  <a:lnTo>
                    <a:pt x="185877" y="46545"/>
                  </a:lnTo>
                  <a:lnTo>
                    <a:pt x="182054" y="46151"/>
                  </a:lnTo>
                  <a:lnTo>
                    <a:pt x="180111" y="45885"/>
                  </a:lnTo>
                  <a:lnTo>
                    <a:pt x="180111" y="7658"/>
                  </a:lnTo>
                  <a:lnTo>
                    <a:pt x="188747" y="6540"/>
                  </a:lnTo>
                  <a:lnTo>
                    <a:pt x="196977" y="6032"/>
                  </a:lnTo>
                  <a:lnTo>
                    <a:pt x="213436" y="6032"/>
                  </a:lnTo>
                  <a:lnTo>
                    <a:pt x="221615" y="6540"/>
                  </a:lnTo>
                  <a:lnTo>
                    <a:pt x="229920" y="7658"/>
                  </a:lnTo>
                  <a:lnTo>
                    <a:pt x="229920" y="1384"/>
                  </a:lnTo>
                  <a:lnTo>
                    <a:pt x="226542" y="965"/>
                  </a:lnTo>
                  <a:lnTo>
                    <a:pt x="219443" y="355"/>
                  </a:lnTo>
                  <a:lnTo>
                    <a:pt x="212255" y="0"/>
                  </a:lnTo>
                  <a:lnTo>
                    <a:pt x="197777" y="0"/>
                  </a:lnTo>
                  <a:lnTo>
                    <a:pt x="190588" y="355"/>
                  </a:lnTo>
                  <a:lnTo>
                    <a:pt x="183489" y="965"/>
                  </a:lnTo>
                  <a:lnTo>
                    <a:pt x="175056" y="2006"/>
                  </a:lnTo>
                  <a:lnTo>
                    <a:pt x="173888" y="3441"/>
                  </a:lnTo>
                  <a:lnTo>
                    <a:pt x="173888" y="50165"/>
                  </a:lnTo>
                  <a:lnTo>
                    <a:pt x="197878" y="53670"/>
                  </a:lnTo>
                  <a:lnTo>
                    <a:pt x="212153" y="53670"/>
                  </a:lnTo>
                  <a:lnTo>
                    <a:pt x="236143" y="50165"/>
                  </a:lnTo>
                  <a:lnTo>
                    <a:pt x="236143" y="46545"/>
                  </a:lnTo>
                  <a:lnTo>
                    <a:pt x="236143" y="45300"/>
                  </a:lnTo>
                  <a:lnTo>
                    <a:pt x="236143" y="6032"/>
                  </a:lnTo>
                  <a:lnTo>
                    <a:pt x="236143" y="3441"/>
                  </a:lnTo>
                  <a:close/>
                </a:path>
              </a:pathLst>
            </a:custGeom>
            <a:solidFill>
              <a:srgbClr val="3959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75719" y="8041983"/>
              <a:ext cx="207375" cy="285244"/>
            </a:xfrm>
            <a:prstGeom prst="rect">
              <a:avLst/>
            </a:prstGeom>
          </p:spPr>
        </p:pic>
      </p:grpSp>
      <p:sp>
        <p:nvSpPr>
          <p:cNvPr id="98" name="object 98" descr=""/>
          <p:cNvSpPr txBox="1"/>
          <p:nvPr/>
        </p:nvSpPr>
        <p:spPr>
          <a:xfrm>
            <a:off x="7911358" y="8675229"/>
            <a:ext cx="306070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25">
                <a:solidFill>
                  <a:srgbClr val="3FA9F5"/>
                </a:solidFill>
                <a:latin typeface="Myriad Pro"/>
                <a:cs typeface="Myriad Pro"/>
              </a:rPr>
              <a:t>Mac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99" name="object 99" descr=""/>
          <p:cNvSpPr txBox="1"/>
          <p:nvPr/>
        </p:nvSpPr>
        <p:spPr>
          <a:xfrm rot="18960000">
            <a:off x="4541575" y="7160799"/>
            <a:ext cx="913577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diting,</a:t>
            </a:r>
            <a:r>
              <a:rPr dirty="0" baseline="4629" sz="900" spc="82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baseline="4629" sz="900" spc="82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9259" sz="900" spc="-15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baseline="9259" sz="900">
              <a:latin typeface="Myriad Pro"/>
              <a:cs typeface="Myriad Pro"/>
            </a:endParaRPr>
          </a:p>
        </p:txBody>
      </p:sp>
      <p:sp>
        <p:nvSpPr>
          <p:cNvPr id="100" name="object 100" descr=""/>
          <p:cNvSpPr txBox="1"/>
          <p:nvPr/>
        </p:nvSpPr>
        <p:spPr>
          <a:xfrm rot="18960000">
            <a:off x="4959467" y="7214694"/>
            <a:ext cx="913577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5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diting,</a:t>
            </a:r>
            <a:r>
              <a:rPr dirty="0" baseline="4629" sz="900" spc="82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baseline="4629" sz="900" spc="82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9259" sz="900" spc="-15">
                <a:solidFill>
                  <a:srgbClr val="4D72AD"/>
                </a:solidFill>
                <a:latin typeface="Myriad Pro"/>
                <a:cs typeface="Myriad Pro"/>
              </a:rPr>
              <a:t>Editing</a:t>
            </a:r>
            <a:endParaRPr baseline="9259" sz="900">
              <a:latin typeface="Myriad Pro"/>
              <a:cs typeface="Myriad Pro"/>
            </a:endParaRPr>
          </a:p>
        </p:txBody>
      </p:sp>
      <p:sp>
        <p:nvSpPr>
          <p:cNvPr id="101" name="object 101" descr=""/>
          <p:cNvSpPr/>
          <p:nvPr/>
        </p:nvSpPr>
        <p:spPr>
          <a:xfrm>
            <a:off x="6654089" y="6667220"/>
            <a:ext cx="1213485" cy="1019175"/>
          </a:xfrm>
          <a:custGeom>
            <a:avLst/>
            <a:gdLst/>
            <a:ahLst/>
            <a:cxnLst/>
            <a:rect l="l" t="t" r="r" b="b"/>
            <a:pathLst>
              <a:path w="1213484" h="1019175">
                <a:moveTo>
                  <a:pt x="931151" y="884999"/>
                </a:moveTo>
                <a:lnTo>
                  <a:pt x="924280" y="878116"/>
                </a:lnTo>
                <a:lnTo>
                  <a:pt x="91897" y="46291"/>
                </a:lnTo>
                <a:lnTo>
                  <a:pt x="89268" y="37655"/>
                </a:lnTo>
                <a:lnTo>
                  <a:pt x="124104" y="2832"/>
                </a:lnTo>
                <a:lnTo>
                  <a:pt x="121920" y="0"/>
                </a:lnTo>
                <a:lnTo>
                  <a:pt x="9067" y="3670"/>
                </a:lnTo>
                <a:lnTo>
                  <a:pt x="3683" y="9067"/>
                </a:lnTo>
                <a:lnTo>
                  <a:pt x="0" y="121843"/>
                </a:lnTo>
                <a:lnTo>
                  <a:pt x="2819" y="124028"/>
                </a:lnTo>
                <a:lnTo>
                  <a:pt x="37668" y="89217"/>
                </a:lnTo>
                <a:lnTo>
                  <a:pt x="46304" y="91846"/>
                </a:lnTo>
                <a:lnTo>
                  <a:pt x="885558" y="930554"/>
                </a:lnTo>
                <a:lnTo>
                  <a:pt x="891197" y="930173"/>
                </a:lnTo>
                <a:lnTo>
                  <a:pt x="930770" y="890638"/>
                </a:lnTo>
                <a:lnTo>
                  <a:pt x="931151" y="884999"/>
                </a:lnTo>
                <a:close/>
              </a:path>
              <a:path w="1213484" h="1019175">
                <a:moveTo>
                  <a:pt x="1213345" y="896734"/>
                </a:moveTo>
                <a:lnTo>
                  <a:pt x="1210500" y="894537"/>
                </a:lnTo>
                <a:lnTo>
                  <a:pt x="1175651" y="929347"/>
                </a:lnTo>
                <a:lnTo>
                  <a:pt x="1167015" y="926719"/>
                </a:lnTo>
                <a:lnTo>
                  <a:pt x="327761" y="88023"/>
                </a:lnTo>
                <a:lnTo>
                  <a:pt x="322122" y="88404"/>
                </a:lnTo>
                <a:lnTo>
                  <a:pt x="282549" y="127939"/>
                </a:lnTo>
                <a:lnTo>
                  <a:pt x="282168" y="133565"/>
                </a:lnTo>
                <a:lnTo>
                  <a:pt x="289064" y="140449"/>
                </a:lnTo>
                <a:lnTo>
                  <a:pt x="1121422" y="972273"/>
                </a:lnTo>
                <a:lnTo>
                  <a:pt x="1124064" y="980909"/>
                </a:lnTo>
                <a:lnTo>
                  <a:pt x="1089215" y="1015733"/>
                </a:lnTo>
                <a:lnTo>
                  <a:pt x="1091425" y="1018578"/>
                </a:lnTo>
                <a:lnTo>
                  <a:pt x="1204277" y="1014895"/>
                </a:lnTo>
                <a:lnTo>
                  <a:pt x="1209649" y="1009510"/>
                </a:lnTo>
                <a:lnTo>
                  <a:pt x="1213345" y="89673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 txBox="1"/>
          <p:nvPr/>
        </p:nvSpPr>
        <p:spPr>
          <a:xfrm rot="2640000">
            <a:off x="7564685" y="7357358"/>
            <a:ext cx="308094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baseline="4629" sz="900" spc="-15">
                <a:solidFill>
                  <a:srgbClr val="4D72AD"/>
                </a:solidFill>
                <a:latin typeface="Myriad Pro"/>
                <a:cs typeface="Myriad Pro"/>
              </a:rPr>
              <a:t>W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ebDAV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3" name="object 103" descr=""/>
          <p:cNvSpPr txBox="1"/>
          <p:nvPr/>
        </p:nvSpPr>
        <p:spPr>
          <a:xfrm rot="2640000">
            <a:off x="6653474" y="6934367"/>
            <a:ext cx="308094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baseline="4629" sz="900" spc="-15">
                <a:solidFill>
                  <a:srgbClr val="4D72AD"/>
                </a:solidFill>
                <a:latin typeface="Myriad Pro"/>
                <a:cs typeface="Myriad Pro"/>
              </a:rPr>
              <a:t>W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ebDAV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4" name="object 104" descr=""/>
          <p:cNvSpPr txBox="1"/>
          <p:nvPr/>
        </p:nvSpPr>
        <p:spPr>
          <a:xfrm>
            <a:off x="4116991" y="8674148"/>
            <a:ext cx="65341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Windows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05" name="object 105" descr=""/>
          <p:cNvSpPr/>
          <p:nvPr/>
        </p:nvSpPr>
        <p:spPr>
          <a:xfrm>
            <a:off x="6100648" y="4949431"/>
            <a:ext cx="275590" cy="899160"/>
          </a:xfrm>
          <a:custGeom>
            <a:avLst/>
            <a:gdLst/>
            <a:ahLst/>
            <a:cxnLst/>
            <a:rect l="l" t="t" r="r" b="b"/>
            <a:pathLst>
              <a:path w="275589" h="899160">
                <a:moveTo>
                  <a:pt x="172402" y="821423"/>
                </a:moveTo>
                <a:lnTo>
                  <a:pt x="171970" y="817854"/>
                </a:lnTo>
                <a:lnTo>
                  <a:pt x="122694" y="817867"/>
                </a:lnTo>
                <a:lnTo>
                  <a:pt x="118440" y="809891"/>
                </a:lnTo>
                <a:lnTo>
                  <a:pt x="118313" y="207721"/>
                </a:lnTo>
                <a:lnTo>
                  <a:pt x="118313" y="197993"/>
                </a:lnTo>
                <a:lnTo>
                  <a:pt x="114058" y="194284"/>
                </a:lnTo>
                <a:lnTo>
                  <a:pt x="58102" y="194297"/>
                </a:lnTo>
                <a:lnTo>
                  <a:pt x="53848" y="198005"/>
                </a:lnTo>
                <a:lnTo>
                  <a:pt x="53962" y="809904"/>
                </a:lnTo>
                <a:lnTo>
                  <a:pt x="49720" y="817867"/>
                </a:lnTo>
                <a:lnTo>
                  <a:pt x="444" y="817880"/>
                </a:lnTo>
                <a:lnTo>
                  <a:pt x="0" y="821436"/>
                </a:lnTo>
                <a:lnTo>
                  <a:pt x="82410" y="898563"/>
                </a:lnTo>
                <a:lnTo>
                  <a:pt x="90017" y="898563"/>
                </a:lnTo>
                <a:lnTo>
                  <a:pt x="172402" y="821423"/>
                </a:lnTo>
                <a:close/>
              </a:path>
              <a:path w="275589" h="899160">
                <a:moveTo>
                  <a:pt x="275145" y="77139"/>
                </a:moveTo>
                <a:lnTo>
                  <a:pt x="192722" y="0"/>
                </a:lnTo>
                <a:lnTo>
                  <a:pt x="185127" y="0"/>
                </a:lnTo>
                <a:lnTo>
                  <a:pt x="102730" y="77152"/>
                </a:lnTo>
                <a:lnTo>
                  <a:pt x="103174" y="80708"/>
                </a:lnTo>
                <a:lnTo>
                  <a:pt x="152450" y="80708"/>
                </a:lnTo>
                <a:lnTo>
                  <a:pt x="156705" y="88671"/>
                </a:lnTo>
                <a:lnTo>
                  <a:pt x="156819" y="666584"/>
                </a:lnTo>
                <a:lnTo>
                  <a:pt x="156819" y="676313"/>
                </a:lnTo>
                <a:lnTo>
                  <a:pt x="161074" y="680021"/>
                </a:lnTo>
                <a:lnTo>
                  <a:pt x="217043" y="680021"/>
                </a:lnTo>
                <a:lnTo>
                  <a:pt x="221297" y="676313"/>
                </a:lnTo>
                <a:lnTo>
                  <a:pt x="221170" y="88671"/>
                </a:lnTo>
                <a:lnTo>
                  <a:pt x="225425" y="80695"/>
                </a:lnTo>
                <a:lnTo>
                  <a:pt x="274701" y="80683"/>
                </a:lnTo>
                <a:lnTo>
                  <a:pt x="275145" y="7713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 descr=""/>
          <p:cNvSpPr txBox="1"/>
          <p:nvPr/>
        </p:nvSpPr>
        <p:spPr>
          <a:xfrm>
            <a:off x="6332823" y="5091713"/>
            <a:ext cx="221615" cy="3168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6100"/>
              </a:lnSpc>
              <a:spcBef>
                <a:spcPts val="90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JSON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HTML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07" name="object 107" descr=""/>
          <p:cNvSpPr txBox="1"/>
          <p:nvPr/>
        </p:nvSpPr>
        <p:spPr>
          <a:xfrm>
            <a:off x="5817055" y="5291759"/>
            <a:ext cx="321310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43815">
              <a:lnSpc>
                <a:spcPct val="106100"/>
              </a:lnSpc>
              <a:spcBef>
                <a:spcPts val="90"/>
              </a:spcBef>
            </a:pP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XQuery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WebDAV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08" name="object 108" descr=""/>
          <p:cNvGrpSpPr/>
          <p:nvPr/>
        </p:nvGrpSpPr>
        <p:grpSpPr>
          <a:xfrm>
            <a:off x="4261619" y="3107607"/>
            <a:ext cx="3621404" cy="3076575"/>
            <a:chOff x="4261619" y="3107607"/>
            <a:chExt cx="3621404" cy="3076575"/>
          </a:xfrm>
        </p:grpSpPr>
        <p:sp>
          <p:nvSpPr>
            <p:cNvPr id="109" name="object 109" descr=""/>
            <p:cNvSpPr/>
            <p:nvPr/>
          </p:nvSpPr>
          <p:spPr>
            <a:xfrm>
              <a:off x="4261619" y="4929979"/>
              <a:ext cx="1271270" cy="1254125"/>
            </a:xfrm>
            <a:custGeom>
              <a:avLst/>
              <a:gdLst/>
              <a:ahLst/>
              <a:cxnLst/>
              <a:rect l="l" t="t" r="r" b="b"/>
              <a:pathLst>
                <a:path w="1271270" h="1254125">
                  <a:moveTo>
                    <a:pt x="1225471" y="0"/>
                  </a:moveTo>
                  <a:lnTo>
                    <a:pt x="46319" y="1162188"/>
                  </a:lnTo>
                  <a:lnTo>
                    <a:pt x="37673" y="1164814"/>
                  </a:lnTo>
                  <a:lnTo>
                    <a:pt x="2830" y="1129995"/>
                  </a:lnTo>
                  <a:lnTo>
                    <a:pt x="0" y="1132201"/>
                  </a:lnTo>
                  <a:lnTo>
                    <a:pt x="3688" y="1244978"/>
                  </a:lnTo>
                  <a:lnTo>
                    <a:pt x="9066" y="1250354"/>
                  </a:lnTo>
                  <a:lnTo>
                    <a:pt x="121926" y="1254047"/>
                  </a:lnTo>
                  <a:lnTo>
                    <a:pt x="124125" y="1251210"/>
                  </a:lnTo>
                  <a:lnTo>
                    <a:pt x="89274" y="1216381"/>
                  </a:lnTo>
                  <a:lnTo>
                    <a:pt x="91911" y="1207749"/>
                  </a:lnTo>
                  <a:lnTo>
                    <a:pt x="1264180" y="52431"/>
                  </a:lnTo>
                  <a:lnTo>
                    <a:pt x="1271062" y="45553"/>
                  </a:lnTo>
                  <a:lnTo>
                    <a:pt x="1270674" y="39919"/>
                  </a:lnTo>
                  <a:lnTo>
                    <a:pt x="1231101" y="379"/>
                  </a:lnTo>
                  <a:lnTo>
                    <a:pt x="1225471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6669215" y="3107613"/>
              <a:ext cx="1213485" cy="1019175"/>
            </a:xfrm>
            <a:custGeom>
              <a:avLst/>
              <a:gdLst/>
              <a:ahLst/>
              <a:cxnLst/>
              <a:rect l="l" t="t" r="r" b="b"/>
              <a:pathLst>
                <a:path w="1213484" h="1019175">
                  <a:moveTo>
                    <a:pt x="931176" y="133565"/>
                  </a:moveTo>
                  <a:lnTo>
                    <a:pt x="930795" y="127939"/>
                  </a:lnTo>
                  <a:lnTo>
                    <a:pt x="891222" y="88404"/>
                  </a:lnTo>
                  <a:lnTo>
                    <a:pt x="885583" y="88023"/>
                  </a:lnTo>
                  <a:lnTo>
                    <a:pt x="46329" y="926719"/>
                  </a:lnTo>
                  <a:lnTo>
                    <a:pt x="37680" y="929360"/>
                  </a:lnTo>
                  <a:lnTo>
                    <a:pt x="2832" y="894537"/>
                  </a:lnTo>
                  <a:lnTo>
                    <a:pt x="0" y="896734"/>
                  </a:lnTo>
                  <a:lnTo>
                    <a:pt x="3695" y="1009510"/>
                  </a:lnTo>
                  <a:lnTo>
                    <a:pt x="9067" y="1014895"/>
                  </a:lnTo>
                  <a:lnTo>
                    <a:pt x="121920" y="1018578"/>
                  </a:lnTo>
                  <a:lnTo>
                    <a:pt x="124117" y="1015746"/>
                  </a:lnTo>
                  <a:lnTo>
                    <a:pt x="89281" y="980909"/>
                  </a:lnTo>
                  <a:lnTo>
                    <a:pt x="91922" y="972286"/>
                  </a:lnTo>
                  <a:lnTo>
                    <a:pt x="924293" y="140462"/>
                  </a:lnTo>
                  <a:lnTo>
                    <a:pt x="931176" y="133565"/>
                  </a:lnTo>
                  <a:close/>
                </a:path>
                <a:path w="1213484" h="1019175">
                  <a:moveTo>
                    <a:pt x="1213358" y="121843"/>
                  </a:moveTo>
                  <a:lnTo>
                    <a:pt x="1209662" y="9067"/>
                  </a:lnTo>
                  <a:lnTo>
                    <a:pt x="1204290" y="3683"/>
                  </a:lnTo>
                  <a:lnTo>
                    <a:pt x="1091425" y="0"/>
                  </a:lnTo>
                  <a:lnTo>
                    <a:pt x="1089240" y="2832"/>
                  </a:lnTo>
                  <a:lnTo>
                    <a:pt x="1124077" y="37655"/>
                  </a:lnTo>
                  <a:lnTo>
                    <a:pt x="1121435" y="46291"/>
                  </a:lnTo>
                  <a:lnTo>
                    <a:pt x="289064" y="878128"/>
                  </a:lnTo>
                  <a:lnTo>
                    <a:pt x="282181" y="884999"/>
                  </a:lnTo>
                  <a:lnTo>
                    <a:pt x="282562" y="890638"/>
                  </a:lnTo>
                  <a:lnTo>
                    <a:pt x="322135" y="930173"/>
                  </a:lnTo>
                  <a:lnTo>
                    <a:pt x="327774" y="930554"/>
                  </a:lnTo>
                  <a:lnTo>
                    <a:pt x="1167028" y="91846"/>
                  </a:lnTo>
                  <a:lnTo>
                    <a:pt x="1175677" y="89230"/>
                  </a:lnTo>
                  <a:lnTo>
                    <a:pt x="1210525" y="124040"/>
                  </a:lnTo>
                  <a:lnTo>
                    <a:pt x="1213358" y="121843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 descr=""/>
          <p:cNvSpPr txBox="1"/>
          <p:nvPr/>
        </p:nvSpPr>
        <p:spPr>
          <a:xfrm>
            <a:off x="4075848" y="1891353"/>
            <a:ext cx="77152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endParaRPr sz="1250">
              <a:latin typeface="Myriad Pro"/>
              <a:cs typeface="Myriad Pro"/>
            </a:endParaRPr>
          </a:p>
        </p:txBody>
      </p:sp>
      <p:sp>
        <p:nvSpPr>
          <p:cNvPr id="112" name="object 112" descr=""/>
          <p:cNvSpPr txBox="1"/>
          <p:nvPr/>
        </p:nvSpPr>
        <p:spPr>
          <a:xfrm>
            <a:off x="7290488" y="1897496"/>
            <a:ext cx="1741805" cy="2197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Onkopedia</a:t>
            </a:r>
            <a:r>
              <a:rPr dirty="0" sz="1250" spc="60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>
                <a:solidFill>
                  <a:srgbClr val="3FA9F5"/>
                </a:solidFill>
                <a:latin typeface="Myriad Pro"/>
                <a:cs typeface="Myriad Pro"/>
              </a:rPr>
              <a:t>Editor</a:t>
            </a:r>
            <a:r>
              <a:rPr dirty="0" sz="1250" spc="65">
                <a:solidFill>
                  <a:srgbClr val="3FA9F5"/>
                </a:solidFill>
                <a:latin typeface="Myriad Pro"/>
                <a:cs typeface="Myriad Pro"/>
              </a:rPr>
              <a:t> </a:t>
            </a:r>
            <a:r>
              <a:rPr dirty="0" sz="1250" spc="-10">
                <a:solidFill>
                  <a:srgbClr val="3FA9F5"/>
                </a:solidFill>
                <a:latin typeface="Myriad Pro"/>
                <a:cs typeface="Myriad Pro"/>
              </a:rPr>
              <a:t>(Intern)</a:t>
            </a:r>
            <a:endParaRPr sz="1250">
              <a:latin typeface="Myriad Pro"/>
              <a:cs typeface="Myriad Pro"/>
            </a:endParaRPr>
          </a:p>
        </p:txBody>
      </p:sp>
      <p:grpSp>
        <p:nvGrpSpPr>
          <p:cNvPr id="113" name="object 113" descr=""/>
          <p:cNvGrpSpPr/>
          <p:nvPr/>
        </p:nvGrpSpPr>
        <p:grpSpPr>
          <a:xfrm>
            <a:off x="7637605" y="2158885"/>
            <a:ext cx="877569" cy="877569"/>
            <a:chOff x="7637605" y="2158885"/>
            <a:chExt cx="877569" cy="877569"/>
          </a:xfrm>
        </p:grpSpPr>
        <p:sp>
          <p:nvSpPr>
            <p:cNvPr id="114" name="object 114" descr=""/>
            <p:cNvSpPr/>
            <p:nvPr/>
          </p:nvSpPr>
          <p:spPr>
            <a:xfrm>
              <a:off x="7637605" y="2158885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69">
                  <a:moveTo>
                    <a:pt x="438772" y="0"/>
                  </a:moveTo>
                  <a:lnTo>
                    <a:pt x="390963" y="2572"/>
                  </a:lnTo>
                  <a:lnTo>
                    <a:pt x="344646" y="10113"/>
                  </a:lnTo>
                  <a:lnTo>
                    <a:pt x="300087" y="22353"/>
                  </a:lnTo>
                  <a:lnTo>
                    <a:pt x="257555" y="39026"/>
                  </a:lnTo>
                  <a:lnTo>
                    <a:pt x="217317" y="59864"/>
                  </a:lnTo>
                  <a:lnTo>
                    <a:pt x="179640" y="84600"/>
                  </a:lnTo>
                  <a:lnTo>
                    <a:pt x="144793" y="112966"/>
                  </a:lnTo>
                  <a:lnTo>
                    <a:pt x="113043" y="144695"/>
                  </a:lnTo>
                  <a:lnTo>
                    <a:pt x="84658" y="179519"/>
                  </a:lnTo>
                  <a:lnTo>
                    <a:pt x="59906" y="217170"/>
                  </a:lnTo>
                  <a:lnTo>
                    <a:pt x="39053" y="257382"/>
                  </a:lnTo>
                  <a:lnTo>
                    <a:pt x="22369" y="299887"/>
                  </a:lnTo>
                  <a:lnTo>
                    <a:pt x="10120" y="344417"/>
                  </a:lnTo>
                  <a:lnTo>
                    <a:pt x="2574" y="390705"/>
                  </a:lnTo>
                  <a:lnTo>
                    <a:pt x="0" y="438484"/>
                  </a:lnTo>
                  <a:lnTo>
                    <a:pt x="2574" y="486262"/>
                  </a:lnTo>
                  <a:lnTo>
                    <a:pt x="10120" y="532550"/>
                  </a:lnTo>
                  <a:lnTo>
                    <a:pt x="22369" y="577080"/>
                  </a:lnTo>
                  <a:lnTo>
                    <a:pt x="39053" y="619585"/>
                  </a:lnTo>
                  <a:lnTo>
                    <a:pt x="59906" y="659797"/>
                  </a:lnTo>
                  <a:lnTo>
                    <a:pt x="84658" y="697448"/>
                  </a:lnTo>
                  <a:lnTo>
                    <a:pt x="113043" y="732272"/>
                  </a:lnTo>
                  <a:lnTo>
                    <a:pt x="144793" y="764001"/>
                  </a:lnTo>
                  <a:lnTo>
                    <a:pt x="179640" y="792367"/>
                  </a:lnTo>
                  <a:lnTo>
                    <a:pt x="217317" y="817103"/>
                  </a:lnTo>
                  <a:lnTo>
                    <a:pt x="257555" y="837941"/>
                  </a:lnTo>
                  <a:lnTo>
                    <a:pt x="300087" y="854614"/>
                  </a:lnTo>
                  <a:lnTo>
                    <a:pt x="344646" y="866854"/>
                  </a:lnTo>
                  <a:lnTo>
                    <a:pt x="390963" y="874395"/>
                  </a:lnTo>
                  <a:lnTo>
                    <a:pt x="438772" y="876968"/>
                  </a:lnTo>
                  <a:lnTo>
                    <a:pt x="486580" y="874395"/>
                  </a:lnTo>
                  <a:lnTo>
                    <a:pt x="532898" y="866854"/>
                  </a:lnTo>
                  <a:lnTo>
                    <a:pt x="577456" y="854614"/>
                  </a:lnTo>
                  <a:lnTo>
                    <a:pt x="619988" y="837941"/>
                  </a:lnTo>
                  <a:lnTo>
                    <a:pt x="660227" y="817103"/>
                  </a:lnTo>
                  <a:lnTo>
                    <a:pt x="697903" y="792367"/>
                  </a:lnTo>
                  <a:lnTo>
                    <a:pt x="732750" y="764001"/>
                  </a:lnTo>
                  <a:lnTo>
                    <a:pt x="764500" y="732272"/>
                  </a:lnTo>
                  <a:lnTo>
                    <a:pt x="792885" y="697448"/>
                  </a:lnTo>
                  <a:lnTo>
                    <a:pt x="817637" y="659797"/>
                  </a:lnTo>
                  <a:lnTo>
                    <a:pt x="838489" y="619585"/>
                  </a:lnTo>
                  <a:lnTo>
                    <a:pt x="855174" y="577080"/>
                  </a:lnTo>
                  <a:lnTo>
                    <a:pt x="867423" y="532550"/>
                  </a:lnTo>
                  <a:lnTo>
                    <a:pt x="874968" y="486262"/>
                  </a:lnTo>
                  <a:lnTo>
                    <a:pt x="877543" y="438484"/>
                  </a:lnTo>
                  <a:lnTo>
                    <a:pt x="874968" y="390705"/>
                  </a:lnTo>
                  <a:lnTo>
                    <a:pt x="867423" y="344417"/>
                  </a:lnTo>
                  <a:lnTo>
                    <a:pt x="855174" y="299887"/>
                  </a:lnTo>
                  <a:lnTo>
                    <a:pt x="838489" y="257382"/>
                  </a:lnTo>
                  <a:lnTo>
                    <a:pt x="817637" y="217170"/>
                  </a:lnTo>
                  <a:lnTo>
                    <a:pt x="792885" y="179519"/>
                  </a:lnTo>
                  <a:lnTo>
                    <a:pt x="764500" y="144695"/>
                  </a:lnTo>
                  <a:lnTo>
                    <a:pt x="732750" y="112966"/>
                  </a:lnTo>
                  <a:lnTo>
                    <a:pt x="697903" y="84600"/>
                  </a:lnTo>
                  <a:lnTo>
                    <a:pt x="660227" y="59864"/>
                  </a:lnTo>
                  <a:lnTo>
                    <a:pt x="619988" y="39026"/>
                  </a:lnTo>
                  <a:lnTo>
                    <a:pt x="577456" y="22353"/>
                  </a:lnTo>
                  <a:lnTo>
                    <a:pt x="532898" y="10113"/>
                  </a:lnTo>
                  <a:lnTo>
                    <a:pt x="486580" y="2572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7950951" y="2360025"/>
              <a:ext cx="415290" cy="414655"/>
            </a:xfrm>
            <a:custGeom>
              <a:avLst/>
              <a:gdLst/>
              <a:ahLst/>
              <a:cxnLst/>
              <a:rect l="l" t="t" r="r" b="b"/>
              <a:pathLst>
                <a:path w="415290" h="414655">
                  <a:moveTo>
                    <a:pt x="207392" y="0"/>
                  </a:moveTo>
                  <a:lnTo>
                    <a:pt x="159838" y="5473"/>
                  </a:lnTo>
                  <a:lnTo>
                    <a:pt x="116185" y="21065"/>
                  </a:lnTo>
                  <a:lnTo>
                    <a:pt x="77678" y="45531"/>
                  </a:lnTo>
                  <a:lnTo>
                    <a:pt x="45561" y="77627"/>
                  </a:lnTo>
                  <a:lnTo>
                    <a:pt x="21079" y="116111"/>
                  </a:lnTo>
                  <a:lnTo>
                    <a:pt x="5477" y="159737"/>
                  </a:lnTo>
                  <a:lnTo>
                    <a:pt x="0" y="207262"/>
                  </a:lnTo>
                  <a:lnTo>
                    <a:pt x="5477" y="254785"/>
                  </a:lnTo>
                  <a:lnTo>
                    <a:pt x="21079" y="298411"/>
                  </a:lnTo>
                  <a:lnTo>
                    <a:pt x="45561" y="336894"/>
                  </a:lnTo>
                  <a:lnTo>
                    <a:pt x="77678" y="368992"/>
                  </a:lnTo>
                  <a:lnTo>
                    <a:pt x="116185" y="393459"/>
                  </a:lnTo>
                  <a:lnTo>
                    <a:pt x="159838" y="409052"/>
                  </a:lnTo>
                  <a:lnTo>
                    <a:pt x="207392" y="414526"/>
                  </a:lnTo>
                  <a:lnTo>
                    <a:pt x="254948" y="409052"/>
                  </a:lnTo>
                  <a:lnTo>
                    <a:pt x="298603" y="393459"/>
                  </a:lnTo>
                  <a:lnTo>
                    <a:pt x="337112" y="368992"/>
                  </a:lnTo>
                  <a:lnTo>
                    <a:pt x="369230" y="336894"/>
                  </a:lnTo>
                  <a:lnTo>
                    <a:pt x="393712" y="298411"/>
                  </a:lnTo>
                  <a:lnTo>
                    <a:pt x="409314" y="254785"/>
                  </a:lnTo>
                  <a:lnTo>
                    <a:pt x="414792" y="207262"/>
                  </a:lnTo>
                  <a:lnTo>
                    <a:pt x="409314" y="159739"/>
                  </a:lnTo>
                  <a:lnTo>
                    <a:pt x="393712" y="116114"/>
                  </a:lnTo>
                  <a:lnTo>
                    <a:pt x="369230" y="77631"/>
                  </a:lnTo>
                  <a:lnTo>
                    <a:pt x="337112" y="45533"/>
                  </a:lnTo>
                  <a:lnTo>
                    <a:pt x="298603" y="21066"/>
                  </a:lnTo>
                  <a:lnTo>
                    <a:pt x="254948" y="5474"/>
                  </a:lnTo>
                  <a:lnTo>
                    <a:pt x="207392" y="0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7950952" y="2360024"/>
              <a:ext cx="415290" cy="414655"/>
            </a:xfrm>
            <a:custGeom>
              <a:avLst/>
              <a:gdLst/>
              <a:ahLst/>
              <a:cxnLst/>
              <a:rect l="l" t="t" r="r" b="b"/>
              <a:pathLst>
                <a:path w="415290" h="414655">
                  <a:moveTo>
                    <a:pt x="414790" y="207263"/>
                  </a:moveTo>
                  <a:lnTo>
                    <a:pt x="409313" y="254786"/>
                  </a:lnTo>
                  <a:lnTo>
                    <a:pt x="393711" y="298411"/>
                  </a:lnTo>
                  <a:lnTo>
                    <a:pt x="369229" y="336895"/>
                  </a:lnTo>
                  <a:lnTo>
                    <a:pt x="337111" y="368992"/>
                  </a:lnTo>
                  <a:lnTo>
                    <a:pt x="298603" y="393460"/>
                  </a:lnTo>
                  <a:lnTo>
                    <a:pt x="254948" y="409052"/>
                  </a:lnTo>
                  <a:lnTo>
                    <a:pt x="207391" y="414527"/>
                  </a:lnTo>
                  <a:lnTo>
                    <a:pt x="159837" y="409052"/>
                  </a:lnTo>
                  <a:lnTo>
                    <a:pt x="116184" y="393460"/>
                  </a:lnTo>
                  <a:lnTo>
                    <a:pt x="77677" y="368992"/>
                  </a:lnTo>
                  <a:lnTo>
                    <a:pt x="45560" y="336895"/>
                  </a:lnTo>
                  <a:lnTo>
                    <a:pt x="21079" y="298411"/>
                  </a:lnTo>
                  <a:lnTo>
                    <a:pt x="5477" y="254786"/>
                  </a:lnTo>
                  <a:lnTo>
                    <a:pt x="0" y="207263"/>
                  </a:lnTo>
                  <a:lnTo>
                    <a:pt x="5477" y="159737"/>
                  </a:lnTo>
                  <a:lnTo>
                    <a:pt x="21079" y="116111"/>
                  </a:lnTo>
                  <a:lnTo>
                    <a:pt x="45560" y="77628"/>
                  </a:lnTo>
                  <a:lnTo>
                    <a:pt x="77677" y="45531"/>
                  </a:lnTo>
                  <a:lnTo>
                    <a:pt x="116184" y="21065"/>
                  </a:lnTo>
                  <a:lnTo>
                    <a:pt x="159837" y="5473"/>
                  </a:lnTo>
                  <a:lnTo>
                    <a:pt x="207391" y="0"/>
                  </a:lnTo>
                  <a:lnTo>
                    <a:pt x="254948" y="5474"/>
                  </a:lnTo>
                  <a:lnTo>
                    <a:pt x="298603" y="21066"/>
                  </a:lnTo>
                  <a:lnTo>
                    <a:pt x="337111" y="45534"/>
                  </a:lnTo>
                  <a:lnTo>
                    <a:pt x="369229" y="77631"/>
                  </a:lnTo>
                  <a:lnTo>
                    <a:pt x="393711" y="116115"/>
                  </a:lnTo>
                  <a:lnTo>
                    <a:pt x="409313" y="159740"/>
                  </a:lnTo>
                  <a:lnTo>
                    <a:pt x="414790" y="207263"/>
                  </a:lnTo>
                  <a:close/>
                </a:path>
              </a:pathLst>
            </a:custGeom>
            <a:ln w="2425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8157881" y="2360024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19">
                  <a:moveTo>
                    <a:pt x="0" y="0"/>
                  </a:moveTo>
                  <a:lnTo>
                    <a:pt x="0" y="413597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 descr=""/>
            <p:cNvSpPr/>
            <p:nvPr/>
          </p:nvSpPr>
          <p:spPr>
            <a:xfrm>
              <a:off x="8157881" y="2360024"/>
              <a:ext cx="0" cy="414020"/>
            </a:xfrm>
            <a:custGeom>
              <a:avLst/>
              <a:gdLst/>
              <a:ahLst/>
              <a:cxnLst/>
              <a:rect l="l" t="t" r="r" b="b"/>
              <a:pathLst>
                <a:path w="0" h="414019">
                  <a:moveTo>
                    <a:pt x="0" y="0"/>
                  </a:moveTo>
                  <a:lnTo>
                    <a:pt x="0" y="413597"/>
                  </a:lnTo>
                </a:path>
              </a:pathLst>
            </a:custGeom>
            <a:ln w="1617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 descr=""/>
            <p:cNvSpPr/>
            <p:nvPr/>
          </p:nvSpPr>
          <p:spPr>
            <a:xfrm>
              <a:off x="7971455" y="2470877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371301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7971455" y="2470877"/>
              <a:ext cx="371475" cy="0"/>
            </a:xfrm>
            <a:custGeom>
              <a:avLst/>
              <a:gdLst/>
              <a:ahLst/>
              <a:cxnLst/>
              <a:rect l="l" t="t" r="r" b="b"/>
              <a:pathLst>
                <a:path w="371475" h="0">
                  <a:moveTo>
                    <a:pt x="0" y="0"/>
                  </a:moveTo>
                  <a:lnTo>
                    <a:pt x="371301" y="0"/>
                  </a:lnTo>
                </a:path>
              </a:pathLst>
            </a:custGeom>
            <a:ln w="1616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7950019" y="2565887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 h="0">
                  <a:moveTo>
                    <a:pt x="413860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 descr=""/>
            <p:cNvSpPr/>
            <p:nvPr/>
          </p:nvSpPr>
          <p:spPr>
            <a:xfrm>
              <a:off x="7950019" y="2565887"/>
              <a:ext cx="414020" cy="0"/>
            </a:xfrm>
            <a:custGeom>
              <a:avLst/>
              <a:gdLst/>
              <a:ahLst/>
              <a:cxnLst/>
              <a:rect l="l" t="t" r="r" b="b"/>
              <a:pathLst>
                <a:path w="414020" h="0">
                  <a:moveTo>
                    <a:pt x="0" y="0"/>
                  </a:moveTo>
                  <a:lnTo>
                    <a:pt x="413860" y="0"/>
                  </a:lnTo>
                </a:path>
              </a:pathLst>
            </a:custGeom>
            <a:ln w="1616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 descr=""/>
            <p:cNvSpPr/>
            <p:nvPr/>
          </p:nvSpPr>
          <p:spPr>
            <a:xfrm>
              <a:off x="7970523" y="2659043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 h="0">
                  <a:moveTo>
                    <a:pt x="371916" y="0"/>
                  </a:moveTo>
                  <a:lnTo>
                    <a:pt x="0" y="0"/>
                  </a:lnTo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 descr=""/>
            <p:cNvSpPr/>
            <p:nvPr/>
          </p:nvSpPr>
          <p:spPr>
            <a:xfrm>
              <a:off x="7970523" y="2659043"/>
              <a:ext cx="372110" cy="0"/>
            </a:xfrm>
            <a:custGeom>
              <a:avLst/>
              <a:gdLst/>
              <a:ahLst/>
              <a:cxnLst/>
              <a:rect l="l" t="t" r="r" b="b"/>
              <a:pathLst>
                <a:path w="372109" h="0">
                  <a:moveTo>
                    <a:pt x="0" y="0"/>
                  </a:moveTo>
                  <a:lnTo>
                    <a:pt x="371916" y="0"/>
                  </a:lnTo>
                </a:path>
              </a:pathLst>
            </a:custGeom>
            <a:ln w="1616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8052550" y="2362497"/>
              <a:ext cx="102870" cy="411480"/>
            </a:xfrm>
            <a:custGeom>
              <a:avLst/>
              <a:gdLst/>
              <a:ahLst/>
              <a:cxnLst/>
              <a:rect l="l" t="t" r="r" b="b"/>
              <a:pathLst>
                <a:path w="102870" h="411480">
                  <a:moveTo>
                    <a:pt x="101697" y="410938"/>
                  </a:moveTo>
                  <a:lnTo>
                    <a:pt x="67741" y="382024"/>
                  </a:lnTo>
                  <a:lnTo>
                    <a:pt x="39597" y="345901"/>
                  </a:lnTo>
                  <a:lnTo>
                    <a:pt x="18262" y="303712"/>
                  </a:lnTo>
                  <a:lnTo>
                    <a:pt x="4731" y="256603"/>
                  </a:lnTo>
                  <a:lnTo>
                    <a:pt x="0" y="205719"/>
                  </a:lnTo>
                  <a:lnTo>
                    <a:pt x="4769" y="154639"/>
                  </a:lnTo>
                  <a:lnTo>
                    <a:pt x="18405" y="107367"/>
                  </a:lnTo>
                  <a:lnTo>
                    <a:pt x="39899" y="65064"/>
                  </a:lnTo>
                  <a:lnTo>
                    <a:pt x="68245" y="28888"/>
                  </a:lnTo>
                  <a:lnTo>
                    <a:pt x="102433" y="0"/>
                  </a:lnTo>
                </a:path>
              </a:pathLst>
            </a:custGeom>
            <a:ln w="1617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8160557" y="2362540"/>
              <a:ext cx="102870" cy="411480"/>
            </a:xfrm>
            <a:custGeom>
              <a:avLst/>
              <a:gdLst/>
              <a:ahLst/>
              <a:cxnLst/>
              <a:rect l="l" t="t" r="r" b="b"/>
              <a:pathLst>
                <a:path w="102870" h="411480">
                  <a:moveTo>
                    <a:pt x="744" y="410938"/>
                  </a:moveTo>
                  <a:lnTo>
                    <a:pt x="34697" y="382021"/>
                  </a:lnTo>
                  <a:lnTo>
                    <a:pt x="62841" y="345897"/>
                  </a:lnTo>
                  <a:lnTo>
                    <a:pt x="84177" y="303710"/>
                  </a:lnTo>
                  <a:lnTo>
                    <a:pt x="97709" y="256603"/>
                  </a:lnTo>
                  <a:lnTo>
                    <a:pt x="102442" y="205719"/>
                  </a:lnTo>
                  <a:lnTo>
                    <a:pt x="97671" y="154639"/>
                  </a:lnTo>
                  <a:lnTo>
                    <a:pt x="84034" y="107367"/>
                  </a:lnTo>
                  <a:lnTo>
                    <a:pt x="62537" y="65064"/>
                  </a:lnTo>
                  <a:lnTo>
                    <a:pt x="34189" y="28888"/>
                  </a:lnTo>
                  <a:lnTo>
                    <a:pt x="0" y="0"/>
                  </a:lnTo>
                </a:path>
              </a:pathLst>
            </a:custGeom>
            <a:ln w="1617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7853860" y="2531475"/>
              <a:ext cx="304165" cy="312420"/>
            </a:xfrm>
            <a:custGeom>
              <a:avLst/>
              <a:gdLst/>
              <a:ahLst/>
              <a:cxnLst/>
              <a:rect l="l" t="t" r="r" b="b"/>
              <a:pathLst>
                <a:path w="304165" h="312419">
                  <a:moveTo>
                    <a:pt x="151860" y="0"/>
                  </a:moveTo>
                  <a:lnTo>
                    <a:pt x="115001" y="10264"/>
                  </a:lnTo>
                  <a:lnTo>
                    <a:pt x="87236" y="38691"/>
                  </a:lnTo>
                  <a:lnTo>
                    <a:pt x="77362" y="91232"/>
                  </a:lnTo>
                  <a:lnTo>
                    <a:pt x="85505" y="121464"/>
                  </a:lnTo>
                  <a:lnTo>
                    <a:pt x="102361" y="154127"/>
                  </a:lnTo>
                  <a:lnTo>
                    <a:pt x="108109" y="164155"/>
                  </a:lnTo>
                  <a:lnTo>
                    <a:pt x="111673" y="173049"/>
                  </a:lnTo>
                  <a:lnTo>
                    <a:pt x="113021" y="180811"/>
                  </a:lnTo>
                  <a:lnTo>
                    <a:pt x="112123" y="187444"/>
                  </a:lnTo>
                  <a:lnTo>
                    <a:pt x="106651" y="195897"/>
                  </a:lnTo>
                  <a:lnTo>
                    <a:pt x="97322" y="202836"/>
                  </a:lnTo>
                  <a:lnTo>
                    <a:pt x="85718" y="208641"/>
                  </a:lnTo>
                  <a:lnTo>
                    <a:pt x="60444" y="219111"/>
                  </a:lnTo>
                  <a:lnTo>
                    <a:pt x="54654" y="221871"/>
                  </a:lnTo>
                  <a:lnTo>
                    <a:pt x="18983" y="250409"/>
                  </a:lnTo>
                  <a:lnTo>
                    <a:pt x="1334" y="288396"/>
                  </a:lnTo>
                  <a:lnTo>
                    <a:pt x="0" y="294119"/>
                  </a:lnTo>
                  <a:lnTo>
                    <a:pt x="3364" y="299493"/>
                  </a:lnTo>
                  <a:lnTo>
                    <a:pt x="41544" y="306862"/>
                  </a:lnTo>
                  <a:lnTo>
                    <a:pt x="85512" y="310601"/>
                  </a:lnTo>
                  <a:lnTo>
                    <a:pt x="151860" y="312289"/>
                  </a:lnTo>
                  <a:lnTo>
                    <a:pt x="187921" y="311825"/>
                  </a:lnTo>
                  <a:lnTo>
                    <a:pt x="242606" y="308875"/>
                  </a:lnTo>
                  <a:lnTo>
                    <a:pt x="286694" y="303030"/>
                  </a:lnTo>
                  <a:lnTo>
                    <a:pt x="303735" y="294119"/>
                  </a:lnTo>
                  <a:lnTo>
                    <a:pt x="302400" y="288396"/>
                  </a:lnTo>
                  <a:lnTo>
                    <a:pt x="284757" y="250409"/>
                  </a:lnTo>
                  <a:lnTo>
                    <a:pt x="254252" y="224795"/>
                  </a:lnTo>
                  <a:lnTo>
                    <a:pt x="218172" y="208641"/>
                  </a:lnTo>
                  <a:lnTo>
                    <a:pt x="206467" y="202836"/>
                  </a:lnTo>
                  <a:lnTo>
                    <a:pt x="197100" y="195897"/>
                  </a:lnTo>
                  <a:lnTo>
                    <a:pt x="191620" y="187444"/>
                  </a:lnTo>
                  <a:lnTo>
                    <a:pt x="190917" y="180811"/>
                  </a:lnTo>
                  <a:lnTo>
                    <a:pt x="192364" y="173049"/>
                  </a:lnTo>
                  <a:lnTo>
                    <a:pt x="195957" y="164155"/>
                  </a:lnTo>
                  <a:lnTo>
                    <a:pt x="201697" y="154127"/>
                  </a:lnTo>
                  <a:lnTo>
                    <a:pt x="218376" y="121464"/>
                  </a:lnTo>
                  <a:lnTo>
                    <a:pt x="226429" y="91232"/>
                  </a:lnTo>
                  <a:lnTo>
                    <a:pt x="225828" y="63589"/>
                  </a:lnTo>
                  <a:lnTo>
                    <a:pt x="216547" y="38691"/>
                  </a:lnTo>
                  <a:lnTo>
                    <a:pt x="204202" y="22429"/>
                  </a:lnTo>
                  <a:lnTo>
                    <a:pt x="188865" y="10264"/>
                  </a:lnTo>
                  <a:lnTo>
                    <a:pt x="171196" y="2640"/>
                  </a:lnTo>
                  <a:lnTo>
                    <a:pt x="151860" y="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7833664" y="2545911"/>
              <a:ext cx="304165" cy="312420"/>
            </a:xfrm>
            <a:custGeom>
              <a:avLst/>
              <a:gdLst/>
              <a:ahLst/>
              <a:cxnLst/>
              <a:rect l="l" t="t" r="r" b="b"/>
              <a:pathLst>
                <a:path w="304165" h="312419">
                  <a:moveTo>
                    <a:pt x="151851" y="0"/>
                  </a:moveTo>
                  <a:lnTo>
                    <a:pt x="114996" y="10269"/>
                  </a:lnTo>
                  <a:lnTo>
                    <a:pt x="87228" y="38699"/>
                  </a:lnTo>
                  <a:lnTo>
                    <a:pt x="77358" y="91233"/>
                  </a:lnTo>
                  <a:lnTo>
                    <a:pt x="85501" y="121465"/>
                  </a:lnTo>
                  <a:lnTo>
                    <a:pt x="102360" y="154128"/>
                  </a:lnTo>
                  <a:lnTo>
                    <a:pt x="108109" y="164161"/>
                  </a:lnTo>
                  <a:lnTo>
                    <a:pt x="111673" y="173056"/>
                  </a:lnTo>
                  <a:lnTo>
                    <a:pt x="113021" y="180816"/>
                  </a:lnTo>
                  <a:lnTo>
                    <a:pt x="112123" y="187444"/>
                  </a:lnTo>
                  <a:lnTo>
                    <a:pt x="106651" y="195897"/>
                  </a:lnTo>
                  <a:lnTo>
                    <a:pt x="97322" y="202836"/>
                  </a:lnTo>
                  <a:lnTo>
                    <a:pt x="85718" y="208641"/>
                  </a:lnTo>
                  <a:lnTo>
                    <a:pt x="60440" y="219115"/>
                  </a:lnTo>
                  <a:lnTo>
                    <a:pt x="54650" y="221876"/>
                  </a:lnTo>
                  <a:lnTo>
                    <a:pt x="18979" y="250410"/>
                  </a:lnTo>
                  <a:lnTo>
                    <a:pt x="1334" y="288396"/>
                  </a:lnTo>
                  <a:lnTo>
                    <a:pt x="0" y="294119"/>
                  </a:lnTo>
                  <a:lnTo>
                    <a:pt x="3364" y="299495"/>
                  </a:lnTo>
                  <a:lnTo>
                    <a:pt x="41543" y="306862"/>
                  </a:lnTo>
                  <a:lnTo>
                    <a:pt x="85508" y="310601"/>
                  </a:lnTo>
                  <a:lnTo>
                    <a:pt x="151851" y="312289"/>
                  </a:lnTo>
                  <a:lnTo>
                    <a:pt x="187916" y="311825"/>
                  </a:lnTo>
                  <a:lnTo>
                    <a:pt x="242599" y="308876"/>
                  </a:lnTo>
                  <a:lnTo>
                    <a:pt x="286687" y="303030"/>
                  </a:lnTo>
                  <a:lnTo>
                    <a:pt x="303735" y="294119"/>
                  </a:lnTo>
                  <a:lnTo>
                    <a:pt x="302400" y="288396"/>
                  </a:lnTo>
                  <a:lnTo>
                    <a:pt x="284752" y="250410"/>
                  </a:lnTo>
                  <a:lnTo>
                    <a:pt x="254245" y="224802"/>
                  </a:lnTo>
                  <a:lnTo>
                    <a:pt x="218169" y="208641"/>
                  </a:lnTo>
                  <a:lnTo>
                    <a:pt x="206466" y="202836"/>
                  </a:lnTo>
                  <a:lnTo>
                    <a:pt x="197100" y="195897"/>
                  </a:lnTo>
                  <a:lnTo>
                    <a:pt x="191620" y="187444"/>
                  </a:lnTo>
                  <a:lnTo>
                    <a:pt x="190917" y="180816"/>
                  </a:lnTo>
                  <a:lnTo>
                    <a:pt x="192364" y="173056"/>
                  </a:lnTo>
                  <a:lnTo>
                    <a:pt x="195957" y="164161"/>
                  </a:lnTo>
                  <a:lnTo>
                    <a:pt x="201697" y="154128"/>
                  </a:lnTo>
                  <a:lnTo>
                    <a:pt x="218372" y="121465"/>
                  </a:lnTo>
                  <a:lnTo>
                    <a:pt x="226424" y="91233"/>
                  </a:lnTo>
                  <a:lnTo>
                    <a:pt x="225823" y="63592"/>
                  </a:lnTo>
                  <a:lnTo>
                    <a:pt x="216538" y="38699"/>
                  </a:lnTo>
                  <a:lnTo>
                    <a:pt x="204198" y="22436"/>
                  </a:lnTo>
                  <a:lnTo>
                    <a:pt x="188862" y="10269"/>
                  </a:lnTo>
                  <a:lnTo>
                    <a:pt x="171192" y="2641"/>
                  </a:lnTo>
                  <a:lnTo>
                    <a:pt x="151851" y="0"/>
                  </a:lnTo>
                  <a:close/>
                </a:path>
              </a:pathLst>
            </a:custGeom>
            <a:solidFill>
              <a:srgbClr val="88AE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9" name="object 129" descr=""/>
          <p:cNvSpPr txBox="1"/>
          <p:nvPr/>
        </p:nvSpPr>
        <p:spPr>
          <a:xfrm rot="18960000">
            <a:off x="6633220" y="3571149"/>
            <a:ext cx="862991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 spc="15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baseline="4629" sz="90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9259" sz="900" spc="-15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baseline="9259" sz="900">
              <a:latin typeface="Myriad Pro"/>
              <a:cs typeface="Myriad Pro"/>
            </a:endParaRPr>
          </a:p>
        </p:txBody>
      </p:sp>
      <p:sp>
        <p:nvSpPr>
          <p:cNvPr id="130" name="object 130" descr=""/>
          <p:cNvSpPr/>
          <p:nvPr/>
        </p:nvSpPr>
        <p:spPr>
          <a:xfrm>
            <a:off x="4612614" y="3112299"/>
            <a:ext cx="1213485" cy="1019175"/>
          </a:xfrm>
          <a:custGeom>
            <a:avLst/>
            <a:gdLst/>
            <a:ahLst/>
            <a:cxnLst/>
            <a:rect l="l" t="t" r="r" b="b"/>
            <a:pathLst>
              <a:path w="1213485" h="1019175">
                <a:moveTo>
                  <a:pt x="931164" y="885012"/>
                </a:moveTo>
                <a:lnTo>
                  <a:pt x="924293" y="878128"/>
                </a:lnTo>
                <a:lnTo>
                  <a:pt x="91909" y="46291"/>
                </a:lnTo>
                <a:lnTo>
                  <a:pt x="89268" y="37668"/>
                </a:lnTo>
                <a:lnTo>
                  <a:pt x="124117" y="2832"/>
                </a:lnTo>
                <a:lnTo>
                  <a:pt x="121920" y="0"/>
                </a:lnTo>
                <a:lnTo>
                  <a:pt x="9067" y="3683"/>
                </a:lnTo>
                <a:lnTo>
                  <a:pt x="3683" y="9080"/>
                </a:lnTo>
                <a:lnTo>
                  <a:pt x="0" y="121856"/>
                </a:lnTo>
                <a:lnTo>
                  <a:pt x="2832" y="124040"/>
                </a:lnTo>
                <a:lnTo>
                  <a:pt x="37680" y="89230"/>
                </a:lnTo>
                <a:lnTo>
                  <a:pt x="46316" y="91859"/>
                </a:lnTo>
                <a:lnTo>
                  <a:pt x="885571" y="930567"/>
                </a:lnTo>
                <a:lnTo>
                  <a:pt x="891209" y="930186"/>
                </a:lnTo>
                <a:lnTo>
                  <a:pt x="930783" y="890638"/>
                </a:lnTo>
                <a:lnTo>
                  <a:pt x="931164" y="885012"/>
                </a:lnTo>
                <a:close/>
              </a:path>
              <a:path w="1213485" h="1019175">
                <a:moveTo>
                  <a:pt x="1213358" y="896734"/>
                </a:moveTo>
                <a:lnTo>
                  <a:pt x="1210513" y="894537"/>
                </a:lnTo>
                <a:lnTo>
                  <a:pt x="1175664" y="929360"/>
                </a:lnTo>
                <a:lnTo>
                  <a:pt x="1167028" y="926731"/>
                </a:lnTo>
                <a:lnTo>
                  <a:pt x="327774" y="88023"/>
                </a:lnTo>
                <a:lnTo>
                  <a:pt x="322135" y="88404"/>
                </a:lnTo>
                <a:lnTo>
                  <a:pt x="282562" y="127952"/>
                </a:lnTo>
                <a:lnTo>
                  <a:pt x="282181" y="133578"/>
                </a:lnTo>
                <a:lnTo>
                  <a:pt x="289064" y="140462"/>
                </a:lnTo>
                <a:lnTo>
                  <a:pt x="1121435" y="972286"/>
                </a:lnTo>
                <a:lnTo>
                  <a:pt x="1124064" y="980922"/>
                </a:lnTo>
                <a:lnTo>
                  <a:pt x="1089228" y="1015746"/>
                </a:lnTo>
                <a:lnTo>
                  <a:pt x="1091438" y="1018590"/>
                </a:lnTo>
                <a:lnTo>
                  <a:pt x="1204290" y="1014895"/>
                </a:lnTo>
                <a:lnTo>
                  <a:pt x="1209649" y="1009510"/>
                </a:lnTo>
                <a:lnTo>
                  <a:pt x="1213358" y="896734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 descr=""/>
          <p:cNvSpPr txBox="1"/>
          <p:nvPr/>
        </p:nvSpPr>
        <p:spPr>
          <a:xfrm rot="2640000">
            <a:off x="4671623" y="3661028"/>
            <a:ext cx="746751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baseline="9259" sz="900" spc="15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baseline="9259" sz="900" spc="6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baseline="4629" sz="90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2" name="object 132" descr=""/>
          <p:cNvSpPr txBox="1"/>
          <p:nvPr/>
        </p:nvSpPr>
        <p:spPr>
          <a:xfrm rot="2640000">
            <a:off x="5088153" y="3588285"/>
            <a:ext cx="746751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baseline="9259" sz="900" spc="15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baseline="9259" sz="900" spc="67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>
                <a:solidFill>
                  <a:srgbClr val="4D72AD"/>
                </a:solidFill>
                <a:latin typeface="Myriad Pro"/>
                <a:cs typeface="Myriad Pro"/>
              </a:rPr>
              <a:t>Site</a:t>
            </a:r>
            <a:r>
              <a:rPr dirty="0" baseline="4629" sz="90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Visitor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33" name="object 133" descr=""/>
          <p:cNvSpPr txBox="1"/>
          <p:nvPr/>
        </p:nvSpPr>
        <p:spPr>
          <a:xfrm rot="18960000">
            <a:off x="7033574" y="3635811"/>
            <a:ext cx="862991" cy="80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35"/>
              </a:lnSpc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Onkopedia</a:t>
            </a:r>
            <a:r>
              <a:rPr dirty="0" sz="600" spc="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4629" sz="900" spc="15">
                <a:solidFill>
                  <a:srgbClr val="4D72AD"/>
                </a:solidFill>
                <a:latin typeface="Myriad Pro"/>
                <a:cs typeface="Myriad Pro"/>
              </a:rPr>
              <a:t>Editor</a:t>
            </a:r>
            <a:r>
              <a:rPr dirty="0" baseline="4629" sz="900" spc="3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baseline="9259" sz="900" spc="-15">
                <a:solidFill>
                  <a:srgbClr val="4D72AD"/>
                </a:solidFill>
                <a:latin typeface="Myriad Pro"/>
                <a:cs typeface="Myriad Pro"/>
              </a:rPr>
              <a:t>(Intern)</a:t>
            </a:r>
            <a:endParaRPr baseline="9259" sz="900">
              <a:latin typeface="Myriad Pro"/>
              <a:cs typeface="Myriad Pro"/>
            </a:endParaRPr>
          </a:p>
        </p:txBody>
      </p:sp>
      <p:grpSp>
        <p:nvGrpSpPr>
          <p:cNvPr id="134" name="object 134" descr=""/>
          <p:cNvGrpSpPr/>
          <p:nvPr/>
        </p:nvGrpSpPr>
        <p:grpSpPr>
          <a:xfrm>
            <a:off x="10060399" y="7777001"/>
            <a:ext cx="877569" cy="877569"/>
            <a:chOff x="10060399" y="7777001"/>
            <a:chExt cx="877569" cy="877569"/>
          </a:xfrm>
        </p:grpSpPr>
        <p:sp>
          <p:nvSpPr>
            <p:cNvPr id="135" name="object 135" descr=""/>
            <p:cNvSpPr/>
            <p:nvPr/>
          </p:nvSpPr>
          <p:spPr>
            <a:xfrm>
              <a:off x="10060394" y="7777010"/>
              <a:ext cx="877569" cy="877569"/>
            </a:xfrm>
            <a:custGeom>
              <a:avLst/>
              <a:gdLst/>
              <a:ahLst/>
              <a:cxnLst/>
              <a:rect l="l" t="t" r="r" b="b"/>
              <a:pathLst>
                <a:path w="877570" h="877570">
                  <a:moveTo>
                    <a:pt x="877544" y="438480"/>
                  </a:moveTo>
                  <a:lnTo>
                    <a:pt x="874966" y="390702"/>
                  </a:lnTo>
                  <a:lnTo>
                    <a:pt x="867422" y="344411"/>
                  </a:lnTo>
                  <a:lnTo>
                    <a:pt x="855179" y="299885"/>
                  </a:lnTo>
                  <a:lnTo>
                    <a:pt x="838492" y="257378"/>
                  </a:lnTo>
                  <a:lnTo>
                    <a:pt x="817638" y="217170"/>
                  </a:lnTo>
                  <a:lnTo>
                    <a:pt x="792886" y="179514"/>
                  </a:lnTo>
                  <a:lnTo>
                    <a:pt x="764501" y="144691"/>
                  </a:lnTo>
                  <a:lnTo>
                    <a:pt x="732751" y="112966"/>
                  </a:lnTo>
                  <a:lnTo>
                    <a:pt x="697903" y="84594"/>
                  </a:lnTo>
                  <a:lnTo>
                    <a:pt x="660222" y="59855"/>
                  </a:lnTo>
                  <a:lnTo>
                    <a:pt x="619988" y="39027"/>
                  </a:lnTo>
                  <a:lnTo>
                    <a:pt x="577456" y="22352"/>
                  </a:lnTo>
                  <a:lnTo>
                    <a:pt x="532892" y="10109"/>
                  </a:lnTo>
                  <a:lnTo>
                    <a:pt x="486575" y="2565"/>
                  </a:lnTo>
                  <a:lnTo>
                    <a:pt x="438772" y="0"/>
                  </a:lnTo>
                  <a:lnTo>
                    <a:pt x="390956" y="2565"/>
                  </a:lnTo>
                  <a:lnTo>
                    <a:pt x="344639" y="10109"/>
                  </a:lnTo>
                  <a:lnTo>
                    <a:pt x="300088" y="22352"/>
                  </a:lnTo>
                  <a:lnTo>
                    <a:pt x="257556" y="39027"/>
                  </a:lnTo>
                  <a:lnTo>
                    <a:pt x="217309" y="59855"/>
                  </a:lnTo>
                  <a:lnTo>
                    <a:pt x="179641" y="84594"/>
                  </a:lnTo>
                  <a:lnTo>
                    <a:pt x="144792" y="112966"/>
                  </a:lnTo>
                  <a:lnTo>
                    <a:pt x="113042" y="144691"/>
                  </a:lnTo>
                  <a:lnTo>
                    <a:pt x="84658" y="179514"/>
                  </a:lnTo>
                  <a:lnTo>
                    <a:pt x="59905" y="217170"/>
                  </a:lnTo>
                  <a:lnTo>
                    <a:pt x="39052" y="257378"/>
                  </a:lnTo>
                  <a:lnTo>
                    <a:pt x="22364" y="299885"/>
                  </a:lnTo>
                  <a:lnTo>
                    <a:pt x="10121" y="344411"/>
                  </a:lnTo>
                  <a:lnTo>
                    <a:pt x="2578" y="390702"/>
                  </a:lnTo>
                  <a:lnTo>
                    <a:pt x="0" y="438480"/>
                  </a:lnTo>
                  <a:lnTo>
                    <a:pt x="2578" y="486257"/>
                  </a:lnTo>
                  <a:lnTo>
                    <a:pt x="10121" y="532549"/>
                  </a:lnTo>
                  <a:lnTo>
                    <a:pt x="22364" y="577075"/>
                  </a:lnTo>
                  <a:lnTo>
                    <a:pt x="39052" y="619582"/>
                  </a:lnTo>
                  <a:lnTo>
                    <a:pt x="59905" y="659790"/>
                  </a:lnTo>
                  <a:lnTo>
                    <a:pt x="84658" y="697445"/>
                  </a:lnTo>
                  <a:lnTo>
                    <a:pt x="113042" y="732269"/>
                  </a:lnTo>
                  <a:lnTo>
                    <a:pt x="144792" y="763993"/>
                  </a:lnTo>
                  <a:lnTo>
                    <a:pt x="179641" y="792365"/>
                  </a:lnTo>
                  <a:lnTo>
                    <a:pt x="217309" y="817092"/>
                  </a:lnTo>
                  <a:lnTo>
                    <a:pt x="257556" y="837933"/>
                  </a:lnTo>
                  <a:lnTo>
                    <a:pt x="300088" y="854608"/>
                  </a:lnTo>
                  <a:lnTo>
                    <a:pt x="344639" y="866838"/>
                  </a:lnTo>
                  <a:lnTo>
                    <a:pt x="390956" y="874382"/>
                  </a:lnTo>
                  <a:lnTo>
                    <a:pt x="438772" y="876960"/>
                  </a:lnTo>
                  <a:lnTo>
                    <a:pt x="486575" y="874382"/>
                  </a:lnTo>
                  <a:lnTo>
                    <a:pt x="532892" y="866838"/>
                  </a:lnTo>
                  <a:lnTo>
                    <a:pt x="577456" y="854608"/>
                  </a:lnTo>
                  <a:lnTo>
                    <a:pt x="619988" y="837933"/>
                  </a:lnTo>
                  <a:lnTo>
                    <a:pt x="660222" y="817092"/>
                  </a:lnTo>
                  <a:lnTo>
                    <a:pt x="697903" y="792365"/>
                  </a:lnTo>
                  <a:lnTo>
                    <a:pt x="732751" y="763993"/>
                  </a:lnTo>
                  <a:lnTo>
                    <a:pt x="764501" y="732269"/>
                  </a:lnTo>
                  <a:lnTo>
                    <a:pt x="792886" y="697445"/>
                  </a:lnTo>
                  <a:lnTo>
                    <a:pt x="817638" y="659790"/>
                  </a:lnTo>
                  <a:lnTo>
                    <a:pt x="838492" y="619582"/>
                  </a:lnTo>
                  <a:lnTo>
                    <a:pt x="855179" y="577075"/>
                  </a:lnTo>
                  <a:lnTo>
                    <a:pt x="867422" y="532549"/>
                  </a:lnTo>
                  <a:lnTo>
                    <a:pt x="874966" y="486257"/>
                  </a:lnTo>
                  <a:lnTo>
                    <a:pt x="877544" y="438480"/>
                  </a:lnTo>
                  <a:close/>
                </a:path>
              </a:pathLst>
            </a:custGeom>
            <a:solidFill>
              <a:srgbClr val="223F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10312492" y="8200406"/>
              <a:ext cx="398780" cy="264160"/>
            </a:xfrm>
            <a:custGeom>
              <a:avLst/>
              <a:gdLst/>
              <a:ahLst/>
              <a:cxnLst/>
              <a:rect l="l" t="t" r="r" b="b"/>
              <a:pathLst>
                <a:path w="398779" h="264159">
                  <a:moveTo>
                    <a:pt x="398671" y="0"/>
                  </a:moveTo>
                  <a:lnTo>
                    <a:pt x="0" y="493"/>
                  </a:lnTo>
                  <a:lnTo>
                    <a:pt x="0" y="166090"/>
                  </a:lnTo>
                  <a:lnTo>
                    <a:pt x="199198" y="263947"/>
                  </a:lnTo>
                  <a:lnTo>
                    <a:pt x="398687" y="164126"/>
                  </a:lnTo>
                  <a:lnTo>
                    <a:pt x="398671" y="0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10312492" y="8200406"/>
              <a:ext cx="398780" cy="264160"/>
            </a:xfrm>
            <a:custGeom>
              <a:avLst/>
              <a:gdLst/>
              <a:ahLst/>
              <a:cxnLst/>
              <a:rect l="l" t="t" r="r" b="b"/>
              <a:pathLst>
                <a:path w="398779" h="264159">
                  <a:moveTo>
                    <a:pt x="0" y="493"/>
                  </a:moveTo>
                  <a:lnTo>
                    <a:pt x="0" y="166090"/>
                  </a:lnTo>
                  <a:lnTo>
                    <a:pt x="199198" y="263947"/>
                  </a:lnTo>
                  <a:lnTo>
                    <a:pt x="398687" y="164126"/>
                  </a:lnTo>
                  <a:lnTo>
                    <a:pt x="398671" y="0"/>
                  </a:lnTo>
                </a:path>
              </a:pathLst>
            </a:custGeom>
            <a:ln w="24252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10511691" y="8205114"/>
              <a:ext cx="0" cy="255270"/>
            </a:xfrm>
            <a:custGeom>
              <a:avLst/>
              <a:gdLst/>
              <a:ahLst/>
              <a:cxnLst/>
              <a:rect l="l" t="t" r="r" b="b"/>
              <a:pathLst>
                <a:path w="0" h="255270">
                  <a:moveTo>
                    <a:pt x="0" y="0"/>
                  </a:moveTo>
                  <a:lnTo>
                    <a:pt x="0" y="255023"/>
                  </a:lnTo>
                </a:path>
              </a:pathLst>
            </a:custGeom>
            <a:ln w="24263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10232317" y="7960771"/>
              <a:ext cx="558800" cy="304800"/>
            </a:xfrm>
            <a:custGeom>
              <a:avLst/>
              <a:gdLst/>
              <a:ahLst/>
              <a:cxnLst/>
              <a:rect l="l" t="t" r="r" b="b"/>
              <a:pathLst>
                <a:path w="558800" h="304800">
                  <a:moveTo>
                    <a:pt x="446863" y="152227"/>
                  </a:moveTo>
                  <a:lnTo>
                    <a:pt x="279749" y="243549"/>
                  </a:lnTo>
                  <a:lnTo>
                    <a:pt x="390511" y="304796"/>
                  </a:lnTo>
                  <a:lnTo>
                    <a:pt x="557074" y="212564"/>
                  </a:lnTo>
                  <a:lnTo>
                    <a:pt x="446863" y="152227"/>
                  </a:lnTo>
                  <a:close/>
                </a:path>
                <a:path w="558800" h="304800">
                  <a:moveTo>
                    <a:pt x="115074" y="152491"/>
                  </a:moveTo>
                  <a:lnTo>
                    <a:pt x="3371" y="213131"/>
                  </a:lnTo>
                  <a:lnTo>
                    <a:pt x="84681" y="257545"/>
                  </a:lnTo>
                  <a:lnTo>
                    <a:pt x="170776" y="303099"/>
                  </a:lnTo>
                  <a:lnTo>
                    <a:pt x="279749" y="243549"/>
                  </a:lnTo>
                  <a:lnTo>
                    <a:pt x="115074" y="152491"/>
                  </a:lnTo>
                  <a:close/>
                </a:path>
                <a:path w="558800" h="304800">
                  <a:moveTo>
                    <a:pt x="168810" y="0"/>
                  </a:moveTo>
                  <a:lnTo>
                    <a:pt x="0" y="88860"/>
                  </a:lnTo>
                  <a:lnTo>
                    <a:pt x="115074" y="152491"/>
                  </a:lnTo>
                  <a:lnTo>
                    <a:pt x="281913" y="61920"/>
                  </a:lnTo>
                  <a:lnTo>
                    <a:pt x="168810" y="0"/>
                  </a:lnTo>
                  <a:close/>
                </a:path>
                <a:path w="558800" h="304800">
                  <a:moveTo>
                    <a:pt x="393891" y="1131"/>
                  </a:moveTo>
                  <a:lnTo>
                    <a:pt x="281913" y="61920"/>
                  </a:lnTo>
                  <a:lnTo>
                    <a:pt x="446863" y="152227"/>
                  </a:lnTo>
                  <a:lnTo>
                    <a:pt x="558205" y="91382"/>
                  </a:lnTo>
                  <a:lnTo>
                    <a:pt x="393891" y="1131"/>
                  </a:lnTo>
                  <a:close/>
                </a:path>
              </a:pathLst>
            </a:custGeom>
            <a:solidFill>
              <a:srgbClr val="6085B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 descr=""/>
            <p:cNvSpPr/>
            <p:nvPr/>
          </p:nvSpPr>
          <p:spPr>
            <a:xfrm>
              <a:off x="10232316" y="7960771"/>
              <a:ext cx="558800" cy="304800"/>
            </a:xfrm>
            <a:custGeom>
              <a:avLst/>
              <a:gdLst/>
              <a:ahLst/>
              <a:cxnLst/>
              <a:rect l="l" t="t" r="r" b="b"/>
              <a:pathLst>
                <a:path w="558800" h="304800">
                  <a:moveTo>
                    <a:pt x="168811" y="0"/>
                  </a:moveTo>
                  <a:lnTo>
                    <a:pt x="0" y="88860"/>
                  </a:lnTo>
                  <a:lnTo>
                    <a:pt x="390510" y="304796"/>
                  </a:lnTo>
                  <a:lnTo>
                    <a:pt x="557074" y="212565"/>
                  </a:lnTo>
                  <a:lnTo>
                    <a:pt x="168811" y="0"/>
                  </a:lnTo>
                  <a:close/>
                </a:path>
                <a:path w="558800" h="304800">
                  <a:moveTo>
                    <a:pt x="84680" y="257545"/>
                  </a:moveTo>
                  <a:lnTo>
                    <a:pt x="3372" y="213131"/>
                  </a:lnTo>
                  <a:lnTo>
                    <a:pt x="393891" y="1131"/>
                  </a:lnTo>
                  <a:lnTo>
                    <a:pt x="558206" y="91382"/>
                  </a:lnTo>
                  <a:lnTo>
                    <a:pt x="170777" y="303099"/>
                  </a:lnTo>
                  <a:lnTo>
                    <a:pt x="84680" y="257545"/>
                  </a:lnTo>
                  <a:close/>
                </a:path>
              </a:pathLst>
            </a:custGeom>
            <a:ln w="24255">
              <a:solidFill>
                <a:srgbClr val="88AED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1" name="object 141" descr=""/>
          <p:cNvSpPr/>
          <p:nvPr/>
        </p:nvSpPr>
        <p:spPr>
          <a:xfrm>
            <a:off x="10286162" y="6963384"/>
            <a:ext cx="326390" cy="745490"/>
          </a:xfrm>
          <a:custGeom>
            <a:avLst/>
            <a:gdLst/>
            <a:ahLst/>
            <a:cxnLst/>
            <a:rect l="l" t="t" r="r" b="b"/>
            <a:pathLst>
              <a:path w="326390" h="745490">
                <a:moveTo>
                  <a:pt x="172415" y="667778"/>
                </a:moveTo>
                <a:lnTo>
                  <a:pt x="171970" y="664222"/>
                </a:lnTo>
                <a:lnTo>
                  <a:pt x="122694" y="664222"/>
                </a:lnTo>
                <a:lnTo>
                  <a:pt x="118440" y="656259"/>
                </a:lnTo>
                <a:lnTo>
                  <a:pt x="118313" y="126873"/>
                </a:lnTo>
                <a:lnTo>
                  <a:pt x="118313" y="117144"/>
                </a:lnTo>
                <a:lnTo>
                  <a:pt x="114058" y="113436"/>
                </a:lnTo>
                <a:lnTo>
                  <a:pt x="58102" y="113436"/>
                </a:lnTo>
                <a:lnTo>
                  <a:pt x="53848" y="117144"/>
                </a:lnTo>
                <a:lnTo>
                  <a:pt x="53975" y="656272"/>
                </a:lnTo>
                <a:lnTo>
                  <a:pt x="49720" y="664222"/>
                </a:lnTo>
                <a:lnTo>
                  <a:pt x="444" y="664235"/>
                </a:lnTo>
                <a:lnTo>
                  <a:pt x="0" y="667791"/>
                </a:lnTo>
                <a:lnTo>
                  <a:pt x="82410" y="744931"/>
                </a:lnTo>
                <a:lnTo>
                  <a:pt x="90017" y="744931"/>
                </a:lnTo>
                <a:lnTo>
                  <a:pt x="172415" y="667778"/>
                </a:lnTo>
                <a:close/>
              </a:path>
              <a:path w="326390" h="745490">
                <a:moveTo>
                  <a:pt x="326364" y="77139"/>
                </a:moveTo>
                <a:lnTo>
                  <a:pt x="243954" y="0"/>
                </a:lnTo>
                <a:lnTo>
                  <a:pt x="236347" y="12"/>
                </a:lnTo>
                <a:lnTo>
                  <a:pt x="153949" y="77165"/>
                </a:lnTo>
                <a:lnTo>
                  <a:pt x="154393" y="80721"/>
                </a:lnTo>
                <a:lnTo>
                  <a:pt x="203669" y="80721"/>
                </a:lnTo>
                <a:lnTo>
                  <a:pt x="207924" y="88671"/>
                </a:lnTo>
                <a:lnTo>
                  <a:pt x="208051" y="618070"/>
                </a:lnTo>
                <a:lnTo>
                  <a:pt x="208051" y="627786"/>
                </a:lnTo>
                <a:lnTo>
                  <a:pt x="212305" y="631507"/>
                </a:lnTo>
                <a:lnTo>
                  <a:pt x="268274" y="631507"/>
                </a:lnTo>
                <a:lnTo>
                  <a:pt x="272529" y="627786"/>
                </a:lnTo>
                <a:lnTo>
                  <a:pt x="272402" y="88671"/>
                </a:lnTo>
                <a:lnTo>
                  <a:pt x="276644" y="80695"/>
                </a:lnTo>
                <a:lnTo>
                  <a:pt x="325920" y="80695"/>
                </a:lnTo>
                <a:lnTo>
                  <a:pt x="326364" y="77139"/>
                </a:lnTo>
                <a:close/>
              </a:path>
            </a:pathLst>
          </a:custGeom>
          <a:solidFill>
            <a:srgbClr val="7399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 descr=""/>
          <p:cNvSpPr txBox="1"/>
          <p:nvPr/>
        </p:nvSpPr>
        <p:spPr>
          <a:xfrm>
            <a:off x="10753564" y="7083417"/>
            <a:ext cx="753110" cy="42989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46990" marR="5080" indent="-34290">
              <a:lnSpc>
                <a:spcPct val="104600"/>
              </a:lnSpc>
              <a:spcBef>
                <a:spcPts val="70"/>
              </a:spcBef>
            </a:pPr>
            <a:r>
              <a:rPr dirty="0" sz="750">
                <a:solidFill>
                  <a:srgbClr val="4D72AD"/>
                </a:solidFill>
                <a:latin typeface="Myriad Pro"/>
                <a:cs typeface="Myriad Pro"/>
              </a:rPr>
              <a:t>External</a:t>
            </a:r>
            <a:r>
              <a:rPr dirty="0" sz="750" spc="2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750" spc="-10">
                <a:solidFill>
                  <a:srgbClr val="4D72AD"/>
                </a:solidFill>
                <a:latin typeface="Myriad Pro"/>
                <a:cs typeface="Myriad Pro"/>
              </a:rPr>
              <a:t>Systems</a:t>
            </a:r>
            <a:r>
              <a:rPr dirty="0" sz="75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Clinical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systems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600" spc="11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applications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Medical</a:t>
            </a:r>
            <a:r>
              <a:rPr dirty="0" sz="600" spc="114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databases</a:t>
            </a:r>
            <a:endParaRPr sz="600">
              <a:latin typeface="Myriad Pro"/>
              <a:cs typeface="Myriad Pro"/>
            </a:endParaRPr>
          </a:p>
        </p:txBody>
      </p:sp>
      <p:grpSp>
        <p:nvGrpSpPr>
          <p:cNvPr id="143" name="object 143" descr=""/>
          <p:cNvGrpSpPr/>
          <p:nvPr/>
        </p:nvGrpSpPr>
        <p:grpSpPr>
          <a:xfrm>
            <a:off x="10569244" y="7082209"/>
            <a:ext cx="224154" cy="631825"/>
            <a:chOff x="10569244" y="7082209"/>
            <a:chExt cx="224154" cy="631825"/>
          </a:xfrm>
        </p:grpSpPr>
        <p:sp>
          <p:nvSpPr>
            <p:cNvPr id="144" name="object 144" descr=""/>
            <p:cNvSpPr/>
            <p:nvPr/>
          </p:nvSpPr>
          <p:spPr>
            <a:xfrm>
              <a:off x="10569244" y="7082209"/>
              <a:ext cx="172720" cy="631825"/>
            </a:xfrm>
            <a:custGeom>
              <a:avLst/>
              <a:gdLst/>
              <a:ahLst/>
              <a:cxnLst/>
              <a:rect l="l" t="t" r="r" b="b"/>
              <a:pathLst>
                <a:path w="172720" h="631825">
                  <a:moveTo>
                    <a:pt x="114065" y="0"/>
                  </a:moveTo>
                  <a:lnTo>
                    <a:pt x="58105" y="0"/>
                  </a:lnTo>
                  <a:lnTo>
                    <a:pt x="53850" y="3710"/>
                  </a:lnTo>
                  <a:lnTo>
                    <a:pt x="53971" y="542831"/>
                  </a:lnTo>
                  <a:lnTo>
                    <a:pt x="49725" y="550785"/>
                  </a:lnTo>
                  <a:lnTo>
                    <a:pt x="445" y="550801"/>
                  </a:lnTo>
                  <a:lnTo>
                    <a:pt x="0" y="554357"/>
                  </a:lnTo>
                  <a:lnTo>
                    <a:pt x="82416" y="631489"/>
                  </a:lnTo>
                  <a:lnTo>
                    <a:pt x="90020" y="631489"/>
                  </a:lnTo>
                  <a:lnTo>
                    <a:pt x="172411" y="554341"/>
                  </a:lnTo>
                  <a:lnTo>
                    <a:pt x="171974" y="550777"/>
                  </a:lnTo>
                  <a:lnTo>
                    <a:pt x="122694" y="550785"/>
                  </a:lnTo>
                  <a:lnTo>
                    <a:pt x="118440" y="542815"/>
                  </a:lnTo>
                  <a:lnTo>
                    <a:pt x="118319" y="13434"/>
                  </a:lnTo>
                  <a:lnTo>
                    <a:pt x="118319" y="3710"/>
                  </a:lnTo>
                  <a:lnTo>
                    <a:pt x="114065" y="0"/>
                  </a:lnTo>
                  <a:close/>
                </a:path>
              </a:pathLst>
            </a:custGeom>
            <a:solidFill>
              <a:srgbClr val="7399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 descr=""/>
            <p:cNvSpPr/>
            <p:nvPr/>
          </p:nvSpPr>
          <p:spPr>
            <a:xfrm>
              <a:off x="10753712" y="7249197"/>
              <a:ext cx="39370" cy="223520"/>
            </a:xfrm>
            <a:custGeom>
              <a:avLst/>
              <a:gdLst/>
              <a:ahLst/>
              <a:cxnLst/>
              <a:rect l="l" t="t" r="r" b="b"/>
              <a:pathLst>
                <a:path w="39370" h="223520">
                  <a:moveTo>
                    <a:pt x="35102" y="195770"/>
                  </a:moveTo>
                  <a:lnTo>
                    <a:pt x="27241" y="187921"/>
                  </a:lnTo>
                  <a:lnTo>
                    <a:pt x="7861" y="187921"/>
                  </a:lnTo>
                  <a:lnTo>
                    <a:pt x="0" y="195770"/>
                  </a:lnTo>
                  <a:lnTo>
                    <a:pt x="0" y="215150"/>
                  </a:lnTo>
                  <a:lnTo>
                    <a:pt x="7861" y="222999"/>
                  </a:lnTo>
                  <a:lnTo>
                    <a:pt x="17551" y="222999"/>
                  </a:lnTo>
                  <a:lnTo>
                    <a:pt x="27241" y="222999"/>
                  </a:lnTo>
                  <a:lnTo>
                    <a:pt x="35102" y="215150"/>
                  </a:lnTo>
                  <a:lnTo>
                    <a:pt x="35102" y="195770"/>
                  </a:lnTo>
                  <a:close/>
                </a:path>
                <a:path w="39370" h="223520">
                  <a:moveTo>
                    <a:pt x="35102" y="98780"/>
                  </a:moveTo>
                  <a:lnTo>
                    <a:pt x="27241" y="90932"/>
                  </a:lnTo>
                  <a:lnTo>
                    <a:pt x="7861" y="90932"/>
                  </a:lnTo>
                  <a:lnTo>
                    <a:pt x="0" y="98780"/>
                  </a:lnTo>
                  <a:lnTo>
                    <a:pt x="0" y="118160"/>
                  </a:lnTo>
                  <a:lnTo>
                    <a:pt x="7861" y="126009"/>
                  </a:lnTo>
                  <a:lnTo>
                    <a:pt x="17551" y="126009"/>
                  </a:lnTo>
                  <a:lnTo>
                    <a:pt x="27241" y="126009"/>
                  </a:lnTo>
                  <a:lnTo>
                    <a:pt x="35102" y="118160"/>
                  </a:lnTo>
                  <a:lnTo>
                    <a:pt x="35102" y="98780"/>
                  </a:lnTo>
                  <a:close/>
                </a:path>
                <a:path w="39370" h="223520">
                  <a:moveTo>
                    <a:pt x="39154" y="7848"/>
                  </a:moveTo>
                  <a:lnTo>
                    <a:pt x="31292" y="0"/>
                  </a:lnTo>
                  <a:lnTo>
                    <a:pt x="11899" y="0"/>
                  </a:lnTo>
                  <a:lnTo>
                    <a:pt x="4051" y="7848"/>
                  </a:lnTo>
                  <a:lnTo>
                    <a:pt x="4051" y="27228"/>
                  </a:lnTo>
                  <a:lnTo>
                    <a:pt x="11899" y="35077"/>
                  </a:lnTo>
                  <a:lnTo>
                    <a:pt x="21602" y="35077"/>
                  </a:lnTo>
                  <a:lnTo>
                    <a:pt x="31292" y="35077"/>
                  </a:lnTo>
                  <a:lnTo>
                    <a:pt x="39154" y="27228"/>
                  </a:lnTo>
                  <a:lnTo>
                    <a:pt x="39154" y="7848"/>
                  </a:lnTo>
                  <a:close/>
                </a:path>
              </a:pathLst>
            </a:custGeom>
            <a:solidFill>
              <a:srgbClr val="4D72A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6" name="object 146" descr=""/>
          <p:cNvSpPr txBox="1"/>
          <p:nvPr/>
        </p:nvSpPr>
        <p:spPr>
          <a:xfrm>
            <a:off x="9486256" y="6037367"/>
            <a:ext cx="318135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56515">
              <a:lnSpc>
                <a:spcPct val="106100"/>
              </a:lnSpc>
              <a:spcBef>
                <a:spcPts val="90"/>
              </a:spcBef>
            </a:pP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HTTP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REST</a:t>
            </a:r>
            <a:r>
              <a:rPr dirty="0" sz="600" spc="6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API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50" name="object 150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14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14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51" name="object 151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52" name="object 152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47" name="object 147" descr=""/>
          <p:cNvSpPr txBox="1"/>
          <p:nvPr/>
        </p:nvSpPr>
        <p:spPr>
          <a:xfrm>
            <a:off x="4961448" y="6091845"/>
            <a:ext cx="775335" cy="5105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L="12700" marR="5080" indent="178435">
              <a:lnSpc>
                <a:spcPct val="106100"/>
              </a:lnSpc>
              <a:spcBef>
                <a:spcPts val="90"/>
              </a:spcBef>
            </a:pPr>
            <a:r>
              <a:rPr dirty="0" sz="600" spc="10">
                <a:solidFill>
                  <a:srgbClr val="4D72AD"/>
                </a:solidFill>
                <a:latin typeface="Myriad Pro"/>
                <a:cs typeface="Myriad Pro"/>
              </a:rPr>
              <a:t>Guidelines</a:t>
            </a:r>
            <a:r>
              <a:rPr dirty="0" sz="60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(XML)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Addendums</a:t>
            </a:r>
            <a:r>
              <a:rPr dirty="0" sz="600" spc="315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(XML)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Assets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(Images,</a:t>
            </a:r>
            <a:r>
              <a:rPr dirty="0" sz="600" spc="11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Styles)</a:t>
            </a:r>
            <a:endParaRPr sz="600">
              <a:latin typeface="Myriad Pro"/>
              <a:cs typeface="Myriad Pro"/>
            </a:endParaRPr>
          </a:p>
          <a:p>
            <a:pPr algn="r" marL="559435" marR="5080" indent="66040">
              <a:lnSpc>
                <a:spcPct val="106100"/>
              </a:lnSpc>
            </a:pP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PDF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20">
                <a:solidFill>
                  <a:srgbClr val="4D72AD"/>
                </a:solidFill>
                <a:latin typeface="Myriad Pro"/>
                <a:cs typeface="Myriad Pro"/>
              </a:rPr>
              <a:t>DOCX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48" name="object 148" descr=""/>
          <p:cNvSpPr txBox="1"/>
          <p:nvPr/>
        </p:nvSpPr>
        <p:spPr>
          <a:xfrm>
            <a:off x="5976487" y="6791075"/>
            <a:ext cx="499745" cy="21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95885">
              <a:lnSpc>
                <a:spcPct val="106100"/>
              </a:lnSpc>
              <a:spcBef>
                <a:spcPts val="90"/>
              </a:spcBef>
            </a:pP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eXist-</a:t>
            </a:r>
            <a:r>
              <a:rPr dirty="0" sz="600" spc="-25">
                <a:solidFill>
                  <a:srgbClr val="4D72AD"/>
                </a:solidFill>
                <a:latin typeface="Myriad Pro"/>
                <a:cs typeface="Myriad Pro"/>
              </a:rPr>
              <a:t>db</a:t>
            </a:r>
            <a:r>
              <a:rPr dirty="0" sz="600" spc="50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>
                <a:solidFill>
                  <a:srgbClr val="4D72AD"/>
                </a:solidFill>
                <a:latin typeface="Myriad Pro"/>
                <a:cs typeface="Myriad Pro"/>
              </a:rPr>
              <a:t>XML</a:t>
            </a:r>
            <a:r>
              <a:rPr dirty="0" sz="600" spc="60">
                <a:solidFill>
                  <a:srgbClr val="4D72AD"/>
                </a:solidFill>
                <a:latin typeface="Myriad Pro"/>
                <a:cs typeface="Myriad Pro"/>
              </a:rPr>
              <a:t> </a:t>
            </a:r>
            <a:r>
              <a:rPr dirty="0" sz="600" spc="-10">
                <a:solidFill>
                  <a:srgbClr val="4D72AD"/>
                </a:solidFill>
                <a:latin typeface="Myriad Pro"/>
                <a:cs typeface="Myriad Pro"/>
              </a:rPr>
              <a:t>database</a:t>
            </a:r>
            <a:endParaRPr sz="600">
              <a:latin typeface="Myriad Pro"/>
              <a:cs typeface="Myriad Pro"/>
            </a:endParaRPr>
          </a:p>
        </p:txBody>
      </p:sp>
      <p:sp>
        <p:nvSpPr>
          <p:cNvPr id="149" name="object 149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60"/>
              <a:t>Architecture</a:t>
            </a:r>
            <a:endParaRPr sz="6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9743" y="3530600"/>
            <a:ext cx="5725795" cy="25882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8400">
                <a:solidFill>
                  <a:srgbClr val="000000"/>
                </a:solidFill>
              </a:rPr>
              <a:t>Hidden</a:t>
            </a:r>
            <a:r>
              <a:rPr dirty="0" sz="8400" spc="190">
                <a:solidFill>
                  <a:srgbClr val="000000"/>
                </a:solidFill>
              </a:rPr>
              <a:t> </a:t>
            </a:r>
            <a:r>
              <a:rPr dirty="0" sz="8400" spc="-20">
                <a:solidFill>
                  <a:srgbClr val="000000"/>
                </a:solidFill>
              </a:rPr>
              <a:t>gem:</a:t>
            </a:r>
            <a:endParaRPr sz="8400"/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8400" spc="-10" b="1">
                <a:solidFill>
                  <a:srgbClr val="000000"/>
                </a:solidFill>
                <a:latin typeface="Calibri"/>
                <a:cs typeface="Calibri"/>
              </a:rPr>
              <a:t>pyfilesystem</a:t>
            </a:r>
            <a:endParaRPr sz="8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35100" y="23302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006600" y="2235200"/>
            <a:ext cx="8091170" cy="106553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 marR="5080">
              <a:lnSpc>
                <a:spcPts val="3870"/>
              </a:lnSpc>
              <a:spcBef>
                <a:spcPts val="600"/>
              </a:spcBef>
            </a:pPr>
            <a:r>
              <a:rPr dirty="0" sz="3600">
                <a:latin typeface="Calibri"/>
                <a:cs typeface="Calibri"/>
              </a:rPr>
              <a:t>unified</a:t>
            </a:r>
            <a:r>
              <a:rPr dirty="0" sz="3600" spc="45">
                <a:latin typeface="Calibri"/>
                <a:cs typeface="Calibri"/>
              </a:rPr>
              <a:t> </a:t>
            </a:r>
            <a:r>
              <a:rPr dirty="0" sz="3600" spc="85">
                <a:latin typeface="Calibri"/>
                <a:cs typeface="Calibri"/>
              </a:rPr>
              <a:t>Python</a:t>
            </a:r>
            <a:r>
              <a:rPr dirty="0" sz="3600" spc="5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API</a:t>
            </a:r>
            <a:r>
              <a:rPr dirty="0" sz="3600" spc="5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for</a:t>
            </a:r>
            <a:r>
              <a:rPr dirty="0" sz="3600" spc="50">
                <a:latin typeface="Calibri"/>
                <a:cs typeface="Calibri"/>
              </a:rPr>
              <a:t> </a:t>
            </a:r>
            <a:r>
              <a:rPr dirty="0" sz="3600" spc="210">
                <a:latin typeface="Calibri"/>
                <a:cs typeface="Calibri"/>
              </a:rPr>
              <a:t>accessing</a:t>
            </a:r>
            <a:r>
              <a:rPr dirty="0" sz="3600" spc="4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different </a:t>
            </a:r>
            <a:r>
              <a:rPr dirty="0" sz="3600" spc="90">
                <a:latin typeface="Calibri"/>
                <a:cs typeface="Calibri"/>
              </a:rPr>
              <a:t>filesystems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79600" y="3430530"/>
            <a:ext cx="178435" cy="3492500"/>
          </a:xfrm>
          <a:prstGeom prst="rect">
            <a:avLst/>
          </a:prstGeom>
        </p:spPr>
        <p:txBody>
          <a:bodyPr wrap="square" lIns="0" tIns="201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dirty="0" sz="2550" spc="229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dirty="0" sz="2550" spc="229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dirty="0" sz="2550" spc="229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dirty="0" sz="2550" spc="229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dirty="0" sz="2550" spc="229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dirty="0" sz="2550" spc="229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451100" y="3493770"/>
            <a:ext cx="1942464" cy="3492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300"/>
              </a:lnSpc>
              <a:spcBef>
                <a:spcPts val="100"/>
              </a:spcBef>
            </a:pPr>
            <a:r>
              <a:rPr dirty="0" sz="3600" spc="85">
                <a:latin typeface="Calibri"/>
                <a:cs typeface="Calibri"/>
              </a:rPr>
              <a:t>local </a:t>
            </a:r>
            <a:r>
              <a:rPr dirty="0" sz="3600" spc="-10">
                <a:latin typeface="Calibri"/>
                <a:cs typeface="Calibri"/>
              </a:rPr>
              <a:t>WebDAV Dropbox </a:t>
            </a:r>
            <a:r>
              <a:rPr dirty="0" sz="3600" spc="145">
                <a:latin typeface="Calibri"/>
                <a:cs typeface="Calibri"/>
              </a:rPr>
              <a:t>SFTP/SSH </a:t>
            </a:r>
            <a:r>
              <a:rPr dirty="0" sz="3600" spc="270">
                <a:latin typeface="Calibri"/>
                <a:cs typeface="Calibri"/>
              </a:rPr>
              <a:t>S3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3600" spc="-10">
                <a:latin typeface="Calibri"/>
                <a:cs typeface="Calibri"/>
              </a:rPr>
              <a:t>(Plone)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35100" y="70851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006600" y="6990080"/>
            <a:ext cx="8364855" cy="186182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 marR="781685">
              <a:lnSpc>
                <a:spcPts val="3870"/>
              </a:lnSpc>
              <a:spcBef>
                <a:spcPts val="600"/>
              </a:spcBef>
            </a:pPr>
            <a:r>
              <a:rPr dirty="0" sz="3600" spc="-60">
                <a:latin typeface="Calibri"/>
                <a:cs typeface="Calibri"/>
              </a:rPr>
              <a:t>Write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portable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105">
                <a:latin typeface="Calibri"/>
                <a:cs typeface="Calibri"/>
              </a:rPr>
              <a:t>code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50">
                <a:latin typeface="Calibri"/>
                <a:cs typeface="Calibri"/>
              </a:rPr>
              <a:t>independent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-25">
                <a:latin typeface="Calibri"/>
                <a:cs typeface="Calibri"/>
              </a:rPr>
              <a:t>the </a:t>
            </a:r>
            <a:r>
              <a:rPr dirty="0" sz="3600" spc="75">
                <a:latin typeface="Calibri"/>
                <a:cs typeface="Calibri"/>
              </a:rPr>
              <a:t>underlaying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150">
                <a:latin typeface="Calibri"/>
                <a:cs typeface="Calibri"/>
              </a:rPr>
              <a:t>FS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110">
                <a:latin typeface="Calibri"/>
                <a:cs typeface="Calibri"/>
              </a:rPr>
              <a:t> </a:t>
            </a:r>
            <a:r>
              <a:rPr dirty="0" sz="3600" spc="70">
                <a:latin typeface="Calibri"/>
                <a:cs typeface="Calibri"/>
              </a:rPr>
              <a:t>filesystem</a:t>
            </a:r>
            <a:r>
              <a:rPr dirty="0" sz="3600" spc="110">
                <a:latin typeface="Calibri"/>
                <a:cs typeface="Calibri"/>
              </a:rPr>
              <a:t> </a:t>
            </a:r>
            <a:r>
              <a:rPr dirty="0" sz="3600" spc="175">
                <a:latin typeface="Calibri"/>
                <a:cs typeface="Calibri"/>
              </a:rPr>
              <a:t>is</a:t>
            </a:r>
            <a:r>
              <a:rPr dirty="0" sz="3600" spc="110">
                <a:latin typeface="Calibri"/>
                <a:cs typeface="Calibri"/>
              </a:rPr>
              <a:t> </a:t>
            </a:r>
            <a:r>
              <a:rPr dirty="0" sz="3600" spc="90">
                <a:latin typeface="Calibri"/>
                <a:cs typeface="Calibri"/>
              </a:rPr>
              <a:t>just</a:t>
            </a:r>
            <a:r>
              <a:rPr dirty="0" sz="3600" spc="114">
                <a:latin typeface="Calibri"/>
                <a:cs typeface="Calibri"/>
              </a:rPr>
              <a:t> </a:t>
            </a:r>
            <a:r>
              <a:rPr dirty="0" sz="3600" spc="204">
                <a:latin typeface="Calibri"/>
                <a:cs typeface="Calibri"/>
              </a:rPr>
              <a:t>a</a:t>
            </a:r>
            <a:r>
              <a:rPr dirty="0" sz="3600" spc="1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configuration</a:t>
            </a:r>
            <a:r>
              <a:rPr dirty="0" sz="3600" spc="11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option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35100" y="83729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477" rIns="0" bIns="0" rtlCol="0" vert="horz">
            <a:spAutoFit/>
          </a:bodyPr>
          <a:lstStyle/>
          <a:p>
            <a:pPr marL="3619500">
              <a:lnSpc>
                <a:spcPct val="100000"/>
              </a:lnSpc>
              <a:spcBef>
                <a:spcPts val="100"/>
              </a:spcBef>
            </a:pPr>
            <a:r>
              <a:rPr dirty="0" spc="105"/>
              <a:t>pyfilesystem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477" rIns="0" bIns="0" rtlCol="0" vert="horz">
            <a:spAutoFit/>
          </a:bodyPr>
          <a:lstStyle/>
          <a:p>
            <a:pPr marL="3619500">
              <a:lnSpc>
                <a:spcPct val="100000"/>
              </a:lnSpc>
              <a:spcBef>
                <a:spcPts val="100"/>
              </a:spcBef>
            </a:pPr>
            <a:r>
              <a:rPr dirty="0" spc="105"/>
              <a:t>pyfilesystem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06399" y="2082800"/>
            <a:ext cx="12217400" cy="6654800"/>
            <a:chOff x="406399" y="2082800"/>
            <a:chExt cx="12217400" cy="6654800"/>
          </a:xfrm>
        </p:grpSpPr>
        <p:sp>
          <p:nvSpPr>
            <p:cNvPr id="4" name="object 4" descr=""/>
            <p:cNvSpPr/>
            <p:nvPr/>
          </p:nvSpPr>
          <p:spPr>
            <a:xfrm>
              <a:off x="412750" y="2089150"/>
              <a:ext cx="12204700" cy="6642100"/>
            </a:xfrm>
            <a:custGeom>
              <a:avLst/>
              <a:gdLst/>
              <a:ahLst/>
              <a:cxnLst/>
              <a:rect l="l" t="t" r="r" b="b"/>
              <a:pathLst>
                <a:path w="12204700" h="6642100">
                  <a:moveTo>
                    <a:pt x="0" y="0"/>
                  </a:moveTo>
                  <a:lnTo>
                    <a:pt x="12204700" y="0"/>
                  </a:lnTo>
                  <a:lnTo>
                    <a:pt x="12204700" y="6642100"/>
                  </a:lnTo>
                  <a:lnTo>
                    <a:pt x="0" y="6642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12749" y="2089150"/>
              <a:ext cx="12204700" cy="6642100"/>
            </a:xfrm>
            <a:custGeom>
              <a:avLst/>
              <a:gdLst/>
              <a:ahLst/>
              <a:cxnLst/>
              <a:rect l="l" t="t" r="r" b="b"/>
              <a:pathLst>
                <a:path w="12204700" h="6642100">
                  <a:moveTo>
                    <a:pt x="0" y="0"/>
                  </a:moveTo>
                  <a:lnTo>
                    <a:pt x="12204699" y="0"/>
                  </a:lnTo>
                  <a:lnTo>
                    <a:pt x="12204699" y="6642100"/>
                  </a:lnTo>
                  <a:lnTo>
                    <a:pt x="0" y="66421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DCDEE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76789" y="2359685"/>
            <a:ext cx="9138920" cy="3834129"/>
          </a:xfrm>
          <a:prstGeom prst="rect">
            <a:avLst/>
          </a:prstGeom>
        </p:spPr>
        <p:txBody>
          <a:bodyPr wrap="square" lIns="0" tIns="1600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dirty="0" sz="2600">
                <a:latin typeface="Courier New"/>
                <a:cs typeface="Courier New"/>
              </a:rPr>
              <a:t>from</a:t>
            </a:r>
            <a:r>
              <a:rPr dirty="0" sz="2600" spc="-145">
                <a:latin typeface="Courier New"/>
                <a:cs typeface="Courier New"/>
              </a:rPr>
              <a:t> </a:t>
            </a:r>
            <a:r>
              <a:rPr dirty="0" sz="2600">
                <a:latin typeface="Courier New"/>
                <a:cs typeface="Courier New"/>
              </a:rPr>
              <a:t>fs.contrib.davfs</a:t>
            </a:r>
            <a:r>
              <a:rPr dirty="0" sz="2600" spc="-140">
                <a:latin typeface="Courier New"/>
                <a:cs typeface="Courier New"/>
              </a:rPr>
              <a:t> </a:t>
            </a:r>
            <a:r>
              <a:rPr dirty="0" sz="2600">
                <a:latin typeface="Courier New"/>
                <a:cs typeface="Courier New"/>
              </a:rPr>
              <a:t>import</a:t>
            </a:r>
            <a:r>
              <a:rPr dirty="0" sz="2600" spc="-140">
                <a:latin typeface="Courier New"/>
                <a:cs typeface="Courier New"/>
              </a:rPr>
              <a:t> </a:t>
            </a:r>
            <a:r>
              <a:rPr dirty="0" sz="2600" spc="-10">
                <a:latin typeface="Courier New"/>
                <a:cs typeface="Courier New"/>
              </a:rPr>
              <a:t>davfs</a:t>
            </a:r>
            <a:endParaRPr sz="2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dirty="0" sz="2600">
                <a:latin typeface="Courier New"/>
                <a:cs typeface="Courier New"/>
              </a:rPr>
              <a:t>handle</a:t>
            </a:r>
            <a:r>
              <a:rPr dirty="0" sz="2600" spc="-60">
                <a:latin typeface="Courier New"/>
                <a:cs typeface="Courier New"/>
              </a:rPr>
              <a:t> </a:t>
            </a:r>
            <a:r>
              <a:rPr dirty="0" sz="2600">
                <a:latin typeface="Courier New"/>
                <a:cs typeface="Courier New"/>
              </a:rPr>
              <a:t>=</a:t>
            </a:r>
            <a:r>
              <a:rPr dirty="0" sz="2600" spc="-60">
                <a:latin typeface="Courier New"/>
                <a:cs typeface="Courier New"/>
              </a:rPr>
              <a:t> </a:t>
            </a:r>
            <a:r>
              <a:rPr dirty="0" sz="2600" spc="-10">
                <a:latin typeface="Courier New"/>
                <a:cs typeface="Courier New"/>
              </a:rPr>
              <a:t>DAVFS(„</a:t>
            </a:r>
            <a:r>
              <a:rPr dirty="0" u="sng" sz="2600" spc="-10">
                <a:uFill>
                  <a:solidFill>
                    <a:srgbClr val="000000"/>
                  </a:solidFill>
                </a:uFill>
                <a:latin typeface="Courier New"/>
                <a:cs typeface="Courier New"/>
                <a:hlinkClick r:id="rId2"/>
              </a:rPr>
              <a:t>http://host/existdb/webdav</a:t>
            </a:r>
            <a:r>
              <a:rPr dirty="0" u="none" sz="2600" spc="-10">
                <a:latin typeface="Courier New"/>
                <a:cs typeface="Courier New"/>
                <a:hlinkClick r:id="rId2"/>
              </a:rPr>
              <a:t>db“)</a:t>
            </a:r>
            <a:endParaRPr sz="2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05"/>
              </a:spcBef>
            </a:pPr>
            <a:endParaRPr sz="2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dirty="0" sz="2600">
                <a:latin typeface="Courier New"/>
                <a:cs typeface="Courier New"/>
              </a:rPr>
              <a:t>files</a:t>
            </a:r>
            <a:r>
              <a:rPr dirty="0" sz="2600" spc="-55">
                <a:latin typeface="Courier New"/>
                <a:cs typeface="Courier New"/>
              </a:rPr>
              <a:t> </a:t>
            </a:r>
            <a:r>
              <a:rPr dirty="0" sz="2600">
                <a:latin typeface="Courier New"/>
                <a:cs typeface="Courier New"/>
              </a:rPr>
              <a:t>=</a:t>
            </a:r>
            <a:r>
              <a:rPr dirty="0" sz="2600" spc="-50">
                <a:latin typeface="Courier New"/>
                <a:cs typeface="Courier New"/>
              </a:rPr>
              <a:t> </a:t>
            </a:r>
            <a:r>
              <a:rPr dirty="0" sz="2600" spc="-10">
                <a:latin typeface="Courier New"/>
                <a:cs typeface="Courier New"/>
              </a:rPr>
              <a:t>handle.listdir()</a:t>
            </a:r>
            <a:endParaRPr sz="26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335"/>
              </a:spcBef>
            </a:pPr>
            <a:endParaRPr sz="2600">
              <a:latin typeface="Courier New"/>
              <a:cs typeface="Courier New"/>
            </a:endParaRPr>
          </a:p>
          <a:p>
            <a:pPr marL="817880" marR="1392555" indent="-805815">
              <a:lnSpc>
                <a:spcPct val="137300"/>
              </a:lnSpc>
              <a:spcBef>
                <a:spcPts val="5"/>
              </a:spcBef>
            </a:pPr>
            <a:r>
              <a:rPr dirty="0" sz="2600">
                <a:latin typeface="Courier New"/>
                <a:cs typeface="Courier New"/>
              </a:rPr>
              <a:t>with</a:t>
            </a:r>
            <a:r>
              <a:rPr dirty="0" sz="2600" spc="-130">
                <a:latin typeface="Courier New"/>
                <a:cs typeface="Courier New"/>
              </a:rPr>
              <a:t> </a:t>
            </a:r>
            <a:r>
              <a:rPr dirty="0" sz="2600">
                <a:latin typeface="Courier New"/>
                <a:cs typeface="Courier New"/>
              </a:rPr>
              <a:t>handle.open(„foo.txt“,</a:t>
            </a:r>
            <a:r>
              <a:rPr dirty="0" sz="2600" spc="-130">
                <a:latin typeface="Courier New"/>
                <a:cs typeface="Courier New"/>
              </a:rPr>
              <a:t> </a:t>
            </a:r>
            <a:r>
              <a:rPr dirty="0" sz="2600">
                <a:latin typeface="Courier New"/>
                <a:cs typeface="Courier New"/>
              </a:rPr>
              <a:t>„w“)</a:t>
            </a:r>
            <a:r>
              <a:rPr dirty="0" sz="2600" spc="-130">
                <a:latin typeface="Courier New"/>
                <a:cs typeface="Courier New"/>
              </a:rPr>
              <a:t> </a:t>
            </a:r>
            <a:r>
              <a:rPr dirty="0" sz="2600">
                <a:latin typeface="Courier New"/>
                <a:cs typeface="Courier New"/>
              </a:rPr>
              <a:t>as</a:t>
            </a:r>
            <a:r>
              <a:rPr dirty="0" sz="2600" spc="-130">
                <a:latin typeface="Courier New"/>
                <a:cs typeface="Courier New"/>
              </a:rPr>
              <a:t> </a:t>
            </a:r>
            <a:r>
              <a:rPr dirty="0" sz="2600" spc="-25">
                <a:latin typeface="Courier New"/>
                <a:cs typeface="Courier New"/>
              </a:rPr>
              <a:t>fp: </a:t>
            </a:r>
            <a:r>
              <a:rPr dirty="0" sz="2600">
                <a:latin typeface="Courier New"/>
                <a:cs typeface="Courier New"/>
              </a:rPr>
              <a:t>fp.write(„hello</a:t>
            </a:r>
            <a:r>
              <a:rPr dirty="0" sz="2600" spc="-240">
                <a:latin typeface="Courier New"/>
                <a:cs typeface="Courier New"/>
              </a:rPr>
              <a:t> </a:t>
            </a:r>
            <a:r>
              <a:rPr dirty="0" sz="2600" spc="-10">
                <a:latin typeface="Courier New"/>
                <a:cs typeface="Courier New"/>
              </a:rPr>
              <a:t>world“)</a:t>
            </a:r>
            <a:endParaRPr sz="26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3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0100" y="2495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7322" y="9436695"/>
            <a:ext cx="325247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 action="ppaction://hlinksldjump"/>
              </a:rPr>
              <a:t>publish.com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172490" y="9436695"/>
            <a:ext cx="29159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182857" y="9436695"/>
            <a:ext cx="1593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0"/>
              </a:lnSpc>
            </a:pP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2014</a:t>
            </a:r>
            <a:r>
              <a:rPr dirty="0" sz="1800" spc="-9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71600" y="2400300"/>
            <a:ext cx="10871835" cy="452374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260"/>
              </a:spcBef>
            </a:pPr>
            <a:r>
              <a:rPr dirty="0" sz="3600" spc="80">
                <a:latin typeface="Calibri"/>
                <a:cs typeface="Calibri"/>
              </a:rPr>
              <a:t>much</a:t>
            </a:r>
            <a:r>
              <a:rPr dirty="0" sz="3600" spc="2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better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80">
                <a:latin typeface="Calibri"/>
                <a:cs typeface="Calibri"/>
              </a:rPr>
              <a:t>production-</a:t>
            </a:r>
            <a:r>
              <a:rPr dirty="0" sz="3600" spc="85">
                <a:latin typeface="Calibri"/>
                <a:cs typeface="Calibri"/>
              </a:rPr>
              <a:t>safety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through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XML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95">
                <a:latin typeface="Calibri"/>
                <a:cs typeface="Calibri"/>
              </a:rPr>
              <a:t>by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80">
                <a:latin typeface="Calibri"/>
                <a:cs typeface="Calibri"/>
              </a:rPr>
              <a:t>applying </a:t>
            </a:r>
            <a:r>
              <a:rPr dirty="0" sz="3600" spc="65">
                <a:latin typeface="Calibri"/>
                <a:cs typeface="Calibri"/>
              </a:rPr>
              <a:t>validations,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60">
                <a:latin typeface="Calibri"/>
                <a:cs typeface="Calibri"/>
              </a:rPr>
              <a:t>schema/DTD</a:t>
            </a:r>
            <a:r>
              <a:rPr dirty="0" sz="3600">
                <a:latin typeface="Calibri"/>
                <a:cs typeface="Calibri"/>
              </a:rPr>
              <a:t> </a:t>
            </a:r>
            <a:r>
              <a:rPr dirty="0" sz="3600" spc="204">
                <a:latin typeface="Calibri"/>
                <a:cs typeface="Calibri"/>
              </a:rPr>
              <a:t>checks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-20">
                <a:latin typeface="Calibri"/>
                <a:cs typeface="Calibri"/>
              </a:rPr>
              <a:t>etc.</a:t>
            </a:r>
            <a:endParaRPr sz="3600">
              <a:latin typeface="Calibri"/>
              <a:cs typeface="Calibri"/>
            </a:endParaRPr>
          </a:p>
          <a:p>
            <a:pPr marL="12700" marR="422909">
              <a:lnSpc>
                <a:spcPts val="6700"/>
              </a:lnSpc>
              <a:spcBef>
                <a:spcPts val="480"/>
              </a:spcBef>
            </a:pPr>
            <a:r>
              <a:rPr dirty="0" sz="3600" spc="75">
                <a:latin typeface="Calibri"/>
                <a:cs typeface="Calibri"/>
              </a:rPr>
              <a:t>replaced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85">
                <a:latin typeface="Calibri"/>
                <a:cs typeface="Calibri"/>
              </a:rPr>
              <a:t>tons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105">
                <a:latin typeface="Calibri"/>
                <a:cs typeface="Calibri"/>
              </a:rPr>
              <a:t>Plone-</a:t>
            </a:r>
            <a:r>
              <a:rPr dirty="0" sz="3600" spc="95">
                <a:latin typeface="Calibri"/>
                <a:cs typeface="Calibri"/>
              </a:rPr>
              <a:t>specific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 spc="110">
                <a:latin typeface="Calibri"/>
                <a:cs typeface="Calibri"/>
              </a:rPr>
              <a:t>and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55">
                <a:latin typeface="Calibri"/>
                <a:cs typeface="Calibri"/>
              </a:rPr>
              <a:t>fragile</a:t>
            </a:r>
            <a:r>
              <a:rPr dirty="0" sz="3600" spc="2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Plone</a:t>
            </a:r>
            <a:r>
              <a:rPr dirty="0" sz="3600" spc="30">
                <a:latin typeface="Calibri"/>
                <a:cs typeface="Calibri"/>
              </a:rPr>
              <a:t> </a:t>
            </a:r>
            <a:r>
              <a:rPr dirty="0" sz="3600" spc="85">
                <a:latin typeface="Calibri"/>
                <a:cs typeface="Calibri"/>
              </a:rPr>
              <a:t>code </a:t>
            </a:r>
            <a:r>
              <a:rPr dirty="0" sz="3600">
                <a:latin typeface="Calibri"/>
                <a:cs typeface="Calibri"/>
              </a:rPr>
              <a:t>well-defined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-35">
                <a:latin typeface="Calibri"/>
                <a:cs typeface="Calibri"/>
              </a:rPr>
              <a:t>DOCX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-290">
                <a:latin typeface="Segoe UI Symbol"/>
                <a:cs typeface="Segoe UI Symbol"/>
              </a:rPr>
              <a:t>➝</a:t>
            </a:r>
            <a:r>
              <a:rPr dirty="0" sz="3600" spc="-160">
                <a:latin typeface="Segoe UI Symbol"/>
                <a:cs typeface="Segoe UI Symbol"/>
              </a:rPr>
              <a:t> </a:t>
            </a:r>
            <a:r>
              <a:rPr dirty="0" sz="3600">
                <a:latin typeface="Calibri"/>
                <a:cs typeface="Calibri"/>
              </a:rPr>
              <a:t>XML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conversion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workflow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60"/>
              </a:spcBef>
            </a:pPr>
            <a:r>
              <a:rPr dirty="0" sz="3600" spc="80">
                <a:latin typeface="Calibri"/>
                <a:cs typeface="Calibri"/>
              </a:rPr>
              <a:t>much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 spc="75">
                <a:latin typeface="Calibri"/>
                <a:cs typeface="Calibri"/>
              </a:rPr>
              <a:t>smaller</a:t>
            </a:r>
            <a:r>
              <a:rPr dirty="0" sz="3600" spc="-15">
                <a:latin typeface="Calibri"/>
                <a:cs typeface="Calibri"/>
              </a:rPr>
              <a:t> </a:t>
            </a:r>
            <a:r>
              <a:rPr dirty="0" sz="3600" spc="105">
                <a:latin typeface="Calibri"/>
                <a:cs typeface="Calibri"/>
              </a:rPr>
              <a:t>code</a:t>
            </a:r>
            <a:r>
              <a:rPr dirty="0" sz="3600" spc="-20">
                <a:latin typeface="Calibri"/>
                <a:cs typeface="Calibri"/>
              </a:rPr>
              <a:t> </a:t>
            </a:r>
            <a:r>
              <a:rPr dirty="0" sz="3600" spc="150">
                <a:latin typeface="Calibri"/>
                <a:cs typeface="Calibri"/>
              </a:rPr>
              <a:t>base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dirty="0" sz="3600" spc="195">
                <a:latin typeface="Calibri"/>
                <a:cs typeface="Calibri"/>
              </a:rPr>
              <a:t>easy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to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build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Plone-XML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170">
                <a:latin typeface="Calibri"/>
                <a:cs typeface="Calibri"/>
              </a:rPr>
              <a:t>apps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on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top</a:t>
            </a:r>
            <a:r>
              <a:rPr dirty="0" sz="3600" spc="1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of</a:t>
            </a:r>
            <a:r>
              <a:rPr dirty="0" sz="3600" spc="15">
                <a:latin typeface="Calibri"/>
                <a:cs typeface="Calibri"/>
              </a:rPr>
              <a:t> </a:t>
            </a:r>
            <a:r>
              <a:rPr dirty="0" sz="3600" spc="65">
                <a:latin typeface="Calibri"/>
                <a:cs typeface="Calibri"/>
              </a:rPr>
              <a:t>zopyx.existdb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00100" y="38923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00100" y="47432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0100" y="55941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00100" y="64450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40">
                <a:solidFill>
                  <a:srgbClr val="A6AAA9"/>
                </a:solidFill>
                <a:latin typeface="Lucida Sans Unicode"/>
                <a:cs typeface="Lucida Sans Unicode"/>
              </a:rPr>
              <a:t>‣</a:t>
            </a:r>
            <a:endParaRPr sz="25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477" rIns="0" bIns="0" rtlCol="0" vert="horz">
            <a:spAutoFit/>
          </a:bodyPr>
          <a:lstStyle/>
          <a:p>
            <a:pPr marL="3839845">
              <a:lnSpc>
                <a:spcPct val="100000"/>
              </a:lnSpc>
              <a:spcBef>
                <a:spcPts val="100"/>
              </a:spcBef>
            </a:pPr>
            <a:r>
              <a:rPr dirty="0" spc="95"/>
              <a:t>Conclusion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7500" y="2247900"/>
            <a:ext cx="5257800" cy="5257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07170" y="3568698"/>
            <a:ext cx="9298305" cy="2433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800" spc="-50" b="1">
                <a:solidFill>
                  <a:srgbClr val="000000"/>
                </a:solidFill>
                <a:latin typeface="Calibri"/>
                <a:cs typeface="Calibri"/>
              </a:rPr>
              <a:t>Questions?</a:t>
            </a:r>
            <a:endParaRPr sz="15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8600" y="711200"/>
            <a:ext cx="12344400" cy="9042400"/>
            <a:chOff x="228600" y="711200"/>
            <a:chExt cx="12344400" cy="90424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5600" y="7112000"/>
              <a:ext cx="7137400" cy="26416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711200"/>
              <a:ext cx="8839200" cy="32274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2025-06-21T17:27:06Z</dcterms:created>
  <dcterms:modified xsi:type="dcterms:W3CDTF">2025-06-21T17:27:06Z</dcterms:modified>
</cp:coreProperties>
</file>