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19" r:id="rId1"/>
  </p:sldMasterIdLst>
  <p:sldIdLst>
    <p:sldId id="256" r:id="rId2"/>
    <p:sldId id="271" r:id="rId3"/>
    <p:sldId id="270" r:id="rId4"/>
    <p:sldId id="275" r:id="rId5"/>
    <p:sldId id="276" r:id="rId6"/>
    <p:sldId id="277" r:id="rId7"/>
    <p:sldId id="281" r:id="rId8"/>
    <p:sldId id="279" r:id="rId9"/>
    <p:sldId id="280" r:id="rId10"/>
    <p:sldId id="268" r:id="rId11"/>
    <p:sldId id="267" r:id="rId12"/>
    <p:sldId id="269" r:id="rId13"/>
    <p:sldId id="286" r:id="rId14"/>
    <p:sldId id="257" r:id="rId15"/>
    <p:sldId id="272" r:id="rId16"/>
    <p:sldId id="273" r:id="rId17"/>
    <p:sldId id="258" r:id="rId18"/>
    <p:sldId id="264" r:id="rId19"/>
    <p:sldId id="266" r:id="rId20"/>
    <p:sldId id="263" r:id="rId21"/>
    <p:sldId id="261" r:id="rId22"/>
    <p:sldId id="265" r:id="rId23"/>
    <p:sldId id="259" r:id="rId24"/>
    <p:sldId id="274" r:id="rId25"/>
    <p:sldId id="282" r:id="rId26"/>
    <p:sldId id="284" r:id="rId27"/>
    <p:sldId id="285" r:id="rId28"/>
    <p:sldId id="262" r:id="rId29"/>
    <p:sldId id="287" r:id="rId30"/>
  </p:sldIdLst>
  <p:sldSz cx="9144000" cy="6858000" type="screen4x3"/>
  <p:notesSz cx="6858000" cy="9144000"/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11" d="100"/>
          <a:sy n="111" d="100"/>
        </p:scale>
        <p:origin x="-83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printerSettings" Target="printerSettings/printerSettings1.bin"/><Relationship Id="rId32" Type="http://schemas.openxmlformats.org/officeDocument/2006/relationships/presProps" Target="pres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19BAAF2-166A-874A-BDDE-03B53A317C06}" type="doc">
      <dgm:prSet loTypeId="urn:microsoft.com/office/officeart/2005/8/layout/cycle7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6D233110-5038-F74E-A6FC-362BF0093758}">
      <dgm:prSet phldrT="[Text]"/>
      <dgm:spPr/>
      <dgm:t>
        <a:bodyPr/>
        <a:lstStyle/>
        <a:p>
          <a:r>
            <a:rPr lang="de-DE" dirty="0" smtClean="0"/>
            <a:t>Resources</a:t>
          </a:r>
          <a:endParaRPr lang="de-DE" dirty="0"/>
        </a:p>
      </dgm:t>
    </dgm:pt>
    <dgm:pt modelId="{CAD28E27-0935-C043-B2F0-432DB08008F2}" type="parTrans" cxnId="{F1641F55-3E8B-4243-B449-F3832D300DDE}">
      <dgm:prSet/>
      <dgm:spPr/>
      <dgm:t>
        <a:bodyPr/>
        <a:lstStyle/>
        <a:p>
          <a:endParaRPr lang="de-DE"/>
        </a:p>
      </dgm:t>
    </dgm:pt>
    <dgm:pt modelId="{449E38BD-7920-4B44-A8E7-DD5760CE3309}" type="sibTrans" cxnId="{F1641F55-3E8B-4243-B449-F3832D300DDE}">
      <dgm:prSet/>
      <dgm:spPr/>
      <dgm:t>
        <a:bodyPr/>
        <a:lstStyle/>
        <a:p>
          <a:endParaRPr lang="de-DE"/>
        </a:p>
      </dgm:t>
    </dgm:pt>
    <dgm:pt modelId="{252F0045-6513-3F41-8CB0-03093F4A1441}">
      <dgm:prSet phldrT="[Text]"/>
      <dgm:spPr/>
      <dgm:t>
        <a:bodyPr/>
        <a:lstStyle/>
        <a:p>
          <a:r>
            <a:rPr lang="de-DE" dirty="0" smtClean="0"/>
            <a:t>Time</a:t>
          </a:r>
          <a:endParaRPr lang="de-DE" dirty="0"/>
        </a:p>
      </dgm:t>
    </dgm:pt>
    <dgm:pt modelId="{26992050-003B-7649-B2B4-ACA4038802B3}" type="parTrans" cxnId="{8CE8567F-9C32-CB47-AB13-13605F717D45}">
      <dgm:prSet/>
      <dgm:spPr/>
      <dgm:t>
        <a:bodyPr/>
        <a:lstStyle/>
        <a:p>
          <a:endParaRPr lang="de-DE"/>
        </a:p>
      </dgm:t>
    </dgm:pt>
    <dgm:pt modelId="{060B9C7F-1368-7B4A-8A9B-2E202F3CAF5D}" type="sibTrans" cxnId="{8CE8567F-9C32-CB47-AB13-13605F717D45}">
      <dgm:prSet/>
      <dgm:spPr/>
      <dgm:t>
        <a:bodyPr/>
        <a:lstStyle/>
        <a:p>
          <a:endParaRPr lang="de-DE"/>
        </a:p>
      </dgm:t>
    </dgm:pt>
    <dgm:pt modelId="{5A775FF8-6680-AA4E-BE0B-2DC9BB1C90FB}">
      <dgm:prSet phldrT="[Text]"/>
      <dgm:spPr/>
      <dgm:t>
        <a:bodyPr/>
        <a:lstStyle/>
        <a:p>
          <a:r>
            <a:rPr lang="de-DE" dirty="0" smtClean="0"/>
            <a:t>Budget</a:t>
          </a:r>
          <a:endParaRPr lang="de-DE" dirty="0"/>
        </a:p>
      </dgm:t>
    </dgm:pt>
    <dgm:pt modelId="{CD6FD5CF-D3E2-9B47-8214-4338B504DC5C}" type="parTrans" cxnId="{C5E73B1F-A7EF-444D-B496-B56722211D70}">
      <dgm:prSet/>
      <dgm:spPr/>
      <dgm:t>
        <a:bodyPr/>
        <a:lstStyle/>
        <a:p>
          <a:endParaRPr lang="de-DE"/>
        </a:p>
      </dgm:t>
    </dgm:pt>
    <dgm:pt modelId="{8E3903C2-6784-BE42-A551-A7D39D406A09}" type="sibTrans" cxnId="{C5E73B1F-A7EF-444D-B496-B56722211D70}">
      <dgm:prSet/>
      <dgm:spPr/>
      <dgm:t>
        <a:bodyPr/>
        <a:lstStyle/>
        <a:p>
          <a:endParaRPr lang="de-DE"/>
        </a:p>
      </dgm:t>
    </dgm:pt>
    <dgm:pt modelId="{7FC5726E-8471-8647-8149-5224729B9A44}" type="pres">
      <dgm:prSet presAssocID="{419BAAF2-166A-874A-BDDE-03B53A317C06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8ECA60D8-4472-8A4D-B3A3-EAFF6DF64D78}" type="pres">
      <dgm:prSet presAssocID="{6D233110-5038-F74E-A6FC-362BF0093758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DE1F3022-D67B-2E48-8B50-9611AECB1748}" type="pres">
      <dgm:prSet presAssocID="{449E38BD-7920-4B44-A8E7-DD5760CE3309}" presName="sibTrans" presStyleLbl="sibTrans2D1" presStyleIdx="0" presStyleCnt="3"/>
      <dgm:spPr/>
      <dgm:t>
        <a:bodyPr/>
        <a:lstStyle/>
        <a:p>
          <a:endParaRPr lang="de-DE"/>
        </a:p>
      </dgm:t>
    </dgm:pt>
    <dgm:pt modelId="{4F1404BE-14EC-CB4F-AAE5-D614F2B87CCA}" type="pres">
      <dgm:prSet presAssocID="{449E38BD-7920-4B44-A8E7-DD5760CE3309}" presName="connectorText" presStyleLbl="sibTrans2D1" presStyleIdx="0" presStyleCnt="3"/>
      <dgm:spPr/>
      <dgm:t>
        <a:bodyPr/>
        <a:lstStyle/>
        <a:p>
          <a:endParaRPr lang="de-DE"/>
        </a:p>
      </dgm:t>
    </dgm:pt>
    <dgm:pt modelId="{A25346A3-3F68-2B4C-9A01-5E8B8EC56BB6}" type="pres">
      <dgm:prSet presAssocID="{252F0045-6513-3F41-8CB0-03093F4A1441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76C92890-3C78-F94B-A193-87FB8C6898E7}" type="pres">
      <dgm:prSet presAssocID="{060B9C7F-1368-7B4A-8A9B-2E202F3CAF5D}" presName="sibTrans" presStyleLbl="sibTrans2D1" presStyleIdx="1" presStyleCnt="3"/>
      <dgm:spPr/>
      <dgm:t>
        <a:bodyPr/>
        <a:lstStyle/>
        <a:p>
          <a:endParaRPr lang="de-DE"/>
        </a:p>
      </dgm:t>
    </dgm:pt>
    <dgm:pt modelId="{738D6838-0186-8B48-8D1A-9BBD0148F4A0}" type="pres">
      <dgm:prSet presAssocID="{060B9C7F-1368-7B4A-8A9B-2E202F3CAF5D}" presName="connectorText" presStyleLbl="sibTrans2D1" presStyleIdx="1" presStyleCnt="3"/>
      <dgm:spPr/>
      <dgm:t>
        <a:bodyPr/>
        <a:lstStyle/>
        <a:p>
          <a:endParaRPr lang="de-DE"/>
        </a:p>
      </dgm:t>
    </dgm:pt>
    <dgm:pt modelId="{B6A8EAA2-CE78-B04A-882D-9DD49C58842E}" type="pres">
      <dgm:prSet presAssocID="{5A775FF8-6680-AA4E-BE0B-2DC9BB1C90FB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FF3816B8-29F7-484B-A013-870C49D2D236}" type="pres">
      <dgm:prSet presAssocID="{8E3903C2-6784-BE42-A551-A7D39D406A09}" presName="sibTrans" presStyleLbl="sibTrans2D1" presStyleIdx="2" presStyleCnt="3"/>
      <dgm:spPr/>
      <dgm:t>
        <a:bodyPr/>
        <a:lstStyle/>
        <a:p>
          <a:endParaRPr lang="de-DE"/>
        </a:p>
      </dgm:t>
    </dgm:pt>
    <dgm:pt modelId="{B3E2B373-D6D1-F140-A420-17E935B75AC1}" type="pres">
      <dgm:prSet presAssocID="{8E3903C2-6784-BE42-A551-A7D39D406A09}" presName="connectorText" presStyleLbl="sibTrans2D1" presStyleIdx="2" presStyleCnt="3"/>
      <dgm:spPr/>
      <dgm:t>
        <a:bodyPr/>
        <a:lstStyle/>
        <a:p>
          <a:endParaRPr lang="de-DE"/>
        </a:p>
      </dgm:t>
    </dgm:pt>
  </dgm:ptLst>
  <dgm:cxnLst>
    <dgm:cxn modelId="{F1641F55-3E8B-4243-B449-F3832D300DDE}" srcId="{419BAAF2-166A-874A-BDDE-03B53A317C06}" destId="{6D233110-5038-F74E-A6FC-362BF0093758}" srcOrd="0" destOrd="0" parTransId="{CAD28E27-0935-C043-B2F0-432DB08008F2}" sibTransId="{449E38BD-7920-4B44-A8E7-DD5760CE3309}"/>
    <dgm:cxn modelId="{6758239B-5E87-004B-A6F5-981E3B4B7F84}" type="presOf" srcId="{060B9C7F-1368-7B4A-8A9B-2E202F3CAF5D}" destId="{738D6838-0186-8B48-8D1A-9BBD0148F4A0}" srcOrd="1" destOrd="0" presId="urn:microsoft.com/office/officeart/2005/8/layout/cycle7"/>
    <dgm:cxn modelId="{0CDDC680-42B0-6847-A6F7-713994AB9F94}" type="presOf" srcId="{060B9C7F-1368-7B4A-8A9B-2E202F3CAF5D}" destId="{76C92890-3C78-F94B-A193-87FB8C6898E7}" srcOrd="0" destOrd="0" presId="urn:microsoft.com/office/officeart/2005/8/layout/cycle7"/>
    <dgm:cxn modelId="{9F6BBCC1-38A7-F94A-8E09-7C261DBBFE19}" type="presOf" srcId="{8E3903C2-6784-BE42-A551-A7D39D406A09}" destId="{FF3816B8-29F7-484B-A013-870C49D2D236}" srcOrd="0" destOrd="0" presId="urn:microsoft.com/office/officeart/2005/8/layout/cycle7"/>
    <dgm:cxn modelId="{F33950A3-D7FB-A646-BC49-F3FBC95CF3E8}" type="presOf" srcId="{8E3903C2-6784-BE42-A551-A7D39D406A09}" destId="{B3E2B373-D6D1-F140-A420-17E935B75AC1}" srcOrd="1" destOrd="0" presId="urn:microsoft.com/office/officeart/2005/8/layout/cycle7"/>
    <dgm:cxn modelId="{B68BA680-1E6F-1B40-91BD-D80ABA63744D}" type="presOf" srcId="{449E38BD-7920-4B44-A8E7-DD5760CE3309}" destId="{DE1F3022-D67B-2E48-8B50-9611AECB1748}" srcOrd="0" destOrd="0" presId="urn:microsoft.com/office/officeart/2005/8/layout/cycle7"/>
    <dgm:cxn modelId="{EFB1B1C8-3254-AD4E-ADDB-7A9559985A97}" type="presOf" srcId="{252F0045-6513-3F41-8CB0-03093F4A1441}" destId="{A25346A3-3F68-2B4C-9A01-5E8B8EC56BB6}" srcOrd="0" destOrd="0" presId="urn:microsoft.com/office/officeart/2005/8/layout/cycle7"/>
    <dgm:cxn modelId="{8CE8567F-9C32-CB47-AB13-13605F717D45}" srcId="{419BAAF2-166A-874A-BDDE-03B53A317C06}" destId="{252F0045-6513-3F41-8CB0-03093F4A1441}" srcOrd="1" destOrd="0" parTransId="{26992050-003B-7649-B2B4-ACA4038802B3}" sibTransId="{060B9C7F-1368-7B4A-8A9B-2E202F3CAF5D}"/>
    <dgm:cxn modelId="{BA56F516-83E6-084B-8F59-225578CC7ED3}" type="presOf" srcId="{449E38BD-7920-4B44-A8E7-DD5760CE3309}" destId="{4F1404BE-14EC-CB4F-AAE5-D614F2B87CCA}" srcOrd="1" destOrd="0" presId="urn:microsoft.com/office/officeart/2005/8/layout/cycle7"/>
    <dgm:cxn modelId="{1B0BD290-BC8E-B043-8A77-17E7DFF82F8F}" type="presOf" srcId="{5A775FF8-6680-AA4E-BE0B-2DC9BB1C90FB}" destId="{B6A8EAA2-CE78-B04A-882D-9DD49C58842E}" srcOrd="0" destOrd="0" presId="urn:microsoft.com/office/officeart/2005/8/layout/cycle7"/>
    <dgm:cxn modelId="{1CBB1EA6-4C4D-BE4A-A82B-0C592B888CB3}" type="presOf" srcId="{419BAAF2-166A-874A-BDDE-03B53A317C06}" destId="{7FC5726E-8471-8647-8149-5224729B9A44}" srcOrd="0" destOrd="0" presId="urn:microsoft.com/office/officeart/2005/8/layout/cycle7"/>
    <dgm:cxn modelId="{7106B112-34A7-D544-9380-1AD91E8A0EC9}" type="presOf" srcId="{6D233110-5038-F74E-A6FC-362BF0093758}" destId="{8ECA60D8-4472-8A4D-B3A3-EAFF6DF64D78}" srcOrd="0" destOrd="0" presId="urn:microsoft.com/office/officeart/2005/8/layout/cycle7"/>
    <dgm:cxn modelId="{C5E73B1F-A7EF-444D-B496-B56722211D70}" srcId="{419BAAF2-166A-874A-BDDE-03B53A317C06}" destId="{5A775FF8-6680-AA4E-BE0B-2DC9BB1C90FB}" srcOrd="2" destOrd="0" parTransId="{CD6FD5CF-D3E2-9B47-8214-4338B504DC5C}" sibTransId="{8E3903C2-6784-BE42-A551-A7D39D406A09}"/>
    <dgm:cxn modelId="{8B30DAC8-E968-5549-B88F-CCE34C1C6F4E}" type="presParOf" srcId="{7FC5726E-8471-8647-8149-5224729B9A44}" destId="{8ECA60D8-4472-8A4D-B3A3-EAFF6DF64D78}" srcOrd="0" destOrd="0" presId="urn:microsoft.com/office/officeart/2005/8/layout/cycle7"/>
    <dgm:cxn modelId="{81A03BB0-279C-024A-86D3-3C0C82301936}" type="presParOf" srcId="{7FC5726E-8471-8647-8149-5224729B9A44}" destId="{DE1F3022-D67B-2E48-8B50-9611AECB1748}" srcOrd="1" destOrd="0" presId="urn:microsoft.com/office/officeart/2005/8/layout/cycle7"/>
    <dgm:cxn modelId="{599C00DC-3B91-8D4E-8FEB-9CC658755E76}" type="presParOf" srcId="{DE1F3022-D67B-2E48-8B50-9611AECB1748}" destId="{4F1404BE-14EC-CB4F-AAE5-D614F2B87CCA}" srcOrd="0" destOrd="0" presId="urn:microsoft.com/office/officeart/2005/8/layout/cycle7"/>
    <dgm:cxn modelId="{044F2A22-5E4D-5F4E-BE68-0F072DCE2070}" type="presParOf" srcId="{7FC5726E-8471-8647-8149-5224729B9A44}" destId="{A25346A3-3F68-2B4C-9A01-5E8B8EC56BB6}" srcOrd="2" destOrd="0" presId="urn:microsoft.com/office/officeart/2005/8/layout/cycle7"/>
    <dgm:cxn modelId="{A52B4434-64BE-7041-9671-817210DCFE6A}" type="presParOf" srcId="{7FC5726E-8471-8647-8149-5224729B9A44}" destId="{76C92890-3C78-F94B-A193-87FB8C6898E7}" srcOrd="3" destOrd="0" presId="urn:microsoft.com/office/officeart/2005/8/layout/cycle7"/>
    <dgm:cxn modelId="{A377D690-5916-DC41-9E63-8054CD532E90}" type="presParOf" srcId="{76C92890-3C78-F94B-A193-87FB8C6898E7}" destId="{738D6838-0186-8B48-8D1A-9BBD0148F4A0}" srcOrd="0" destOrd="0" presId="urn:microsoft.com/office/officeart/2005/8/layout/cycle7"/>
    <dgm:cxn modelId="{C92CD1A6-A0D7-C84C-A90D-5F493C48005E}" type="presParOf" srcId="{7FC5726E-8471-8647-8149-5224729B9A44}" destId="{B6A8EAA2-CE78-B04A-882D-9DD49C58842E}" srcOrd="4" destOrd="0" presId="urn:microsoft.com/office/officeart/2005/8/layout/cycle7"/>
    <dgm:cxn modelId="{4D70BA20-E15E-2A43-9C90-F2582BF6A0A9}" type="presParOf" srcId="{7FC5726E-8471-8647-8149-5224729B9A44}" destId="{FF3816B8-29F7-484B-A013-870C49D2D236}" srcOrd="5" destOrd="0" presId="urn:microsoft.com/office/officeart/2005/8/layout/cycle7"/>
    <dgm:cxn modelId="{53129656-B12D-2D40-92C8-A54192B995FA}" type="presParOf" srcId="{FF3816B8-29F7-484B-A013-870C49D2D236}" destId="{B3E2B373-D6D1-F140-A420-17E935B75AC1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CA60D8-4472-8A4D-B3A3-EAFF6DF64D78}">
      <dsp:nvSpPr>
        <dsp:cNvPr id="0" name=""/>
        <dsp:cNvSpPr/>
      </dsp:nvSpPr>
      <dsp:spPr>
        <a:xfrm>
          <a:off x="2362858" y="1158"/>
          <a:ext cx="2104395" cy="105219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3300" kern="1200" dirty="0" smtClean="0"/>
            <a:t>Resources</a:t>
          </a:r>
          <a:endParaRPr lang="de-DE" sz="3300" kern="1200" dirty="0"/>
        </a:p>
      </dsp:txBody>
      <dsp:txXfrm>
        <a:off x="2393676" y="31976"/>
        <a:ext cx="2042759" cy="990561"/>
      </dsp:txXfrm>
    </dsp:sp>
    <dsp:sp modelId="{DE1F3022-D67B-2E48-8B50-9611AECB1748}">
      <dsp:nvSpPr>
        <dsp:cNvPr id="0" name=""/>
        <dsp:cNvSpPr/>
      </dsp:nvSpPr>
      <dsp:spPr>
        <a:xfrm rot="3600000">
          <a:off x="3735556" y="1847865"/>
          <a:ext cx="1096526" cy="368269"/>
        </a:xfrm>
        <a:prstGeom prst="left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1500" kern="1200"/>
        </a:p>
      </dsp:txBody>
      <dsp:txXfrm>
        <a:off x="3846037" y="1921519"/>
        <a:ext cx="875564" cy="220961"/>
      </dsp:txXfrm>
    </dsp:sp>
    <dsp:sp modelId="{A25346A3-3F68-2B4C-9A01-5E8B8EC56BB6}">
      <dsp:nvSpPr>
        <dsp:cNvPr id="0" name=""/>
        <dsp:cNvSpPr/>
      </dsp:nvSpPr>
      <dsp:spPr>
        <a:xfrm>
          <a:off x="4100385" y="3010643"/>
          <a:ext cx="2104395" cy="105219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3300" kern="1200" dirty="0" smtClean="0"/>
            <a:t>Time</a:t>
          </a:r>
          <a:endParaRPr lang="de-DE" sz="3300" kern="1200" dirty="0"/>
        </a:p>
      </dsp:txBody>
      <dsp:txXfrm>
        <a:off x="4131203" y="3041461"/>
        <a:ext cx="2042759" cy="990561"/>
      </dsp:txXfrm>
    </dsp:sp>
    <dsp:sp modelId="{76C92890-3C78-F94B-A193-87FB8C6898E7}">
      <dsp:nvSpPr>
        <dsp:cNvPr id="0" name=""/>
        <dsp:cNvSpPr/>
      </dsp:nvSpPr>
      <dsp:spPr>
        <a:xfrm rot="10800000">
          <a:off x="2866793" y="3352607"/>
          <a:ext cx="1096526" cy="368269"/>
        </a:xfrm>
        <a:prstGeom prst="left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1500" kern="1200"/>
        </a:p>
      </dsp:txBody>
      <dsp:txXfrm rot="10800000">
        <a:off x="2977274" y="3426261"/>
        <a:ext cx="875564" cy="220961"/>
      </dsp:txXfrm>
    </dsp:sp>
    <dsp:sp modelId="{B6A8EAA2-CE78-B04A-882D-9DD49C58842E}">
      <dsp:nvSpPr>
        <dsp:cNvPr id="0" name=""/>
        <dsp:cNvSpPr/>
      </dsp:nvSpPr>
      <dsp:spPr>
        <a:xfrm>
          <a:off x="625332" y="3010643"/>
          <a:ext cx="2104395" cy="105219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3300" kern="1200" dirty="0" smtClean="0"/>
            <a:t>Budget</a:t>
          </a:r>
          <a:endParaRPr lang="de-DE" sz="3300" kern="1200" dirty="0"/>
        </a:p>
      </dsp:txBody>
      <dsp:txXfrm>
        <a:off x="656150" y="3041461"/>
        <a:ext cx="2042759" cy="990561"/>
      </dsp:txXfrm>
    </dsp:sp>
    <dsp:sp modelId="{FF3816B8-29F7-484B-A013-870C49D2D236}">
      <dsp:nvSpPr>
        <dsp:cNvPr id="0" name=""/>
        <dsp:cNvSpPr/>
      </dsp:nvSpPr>
      <dsp:spPr>
        <a:xfrm rot="18000000">
          <a:off x="1998029" y="1847865"/>
          <a:ext cx="1096526" cy="368269"/>
        </a:xfrm>
        <a:prstGeom prst="left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1500" kern="1200"/>
        </a:p>
      </dsp:txBody>
      <dsp:txXfrm>
        <a:off x="2108510" y="1921519"/>
        <a:ext cx="875564" cy="22096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de-DE" smtClean="0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anchor="t">
            <a:normAutofit/>
          </a:bodyPr>
          <a:lstStyle>
            <a:lvl1pPr marL="0" indent="0" algn="ctr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0CE0F-9385-D24D-8501-8F487077D4C8}" type="datetimeFigureOut">
              <a:rPr lang="de-DE" smtClean="0"/>
              <a:t>10.10.12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0CE0F-9385-D24D-8501-8F487077D4C8}" type="datetimeFigureOut">
              <a:rPr lang="de-DE" smtClean="0"/>
              <a:t>10.10.12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F16B4-11F3-9E41-83DE-B2855CC1D19F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0CE0F-9385-D24D-8501-8F487077D4C8}" type="datetimeFigureOut">
              <a:rPr lang="de-DE" smtClean="0"/>
              <a:t>10.10.12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F16B4-11F3-9E41-83DE-B2855CC1D19F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0CE0F-9385-D24D-8501-8F487077D4C8}" type="datetimeFigureOut">
              <a:rPr lang="de-DE" smtClean="0"/>
              <a:t>10.10.12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F16B4-11F3-9E41-83DE-B2855CC1D19F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t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t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0CE0F-9385-D24D-8501-8F487077D4C8}" type="datetimeFigureOut">
              <a:rPr lang="de-DE" smtClean="0"/>
              <a:t>10.10.12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F16B4-11F3-9E41-83DE-B2855CC1D19F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0CE0F-9385-D24D-8501-8F487077D4C8}" type="datetimeFigureOut">
              <a:rPr lang="de-DE" smtClean="0"/>
              <a:t>10.10.12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F16B4-11F3-9E41-83DE-B2855CC1D19F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0CE0F-9385-D24D-8501-8F487077D4C8}" type="datetimeFigureOut">
              <a:rPr lang="de-DE" smtClean="0"/>
              <a:t>10.10.12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F16B4-11F3-9E41-83DE-B2855CC1D19F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0CE0F-9385-D24D-8501-8F487077D4C8}" type="datetimeFigureOut">
              <a:rPr lang="de-DE" smtClean="0"/>
              <a:t>10.10.12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auf Platzhalter ziehen oder durch Klicken auf Symbol hinzufügen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 anchor="t"/>
          <a:lstStyle>
            <a:lvl1pPr marL="0" indent="0">
              <a:buNone/>
              <a:defRPr sz="1400"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0CE0F-9385-D24D-8501-8F487077D4C8}" type="datetimeFigureOut">
              <a:rPr lang="de-DE" smtClean="0"/>
              <a:t>10.10.12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F16B4-11F3-9E41-83DE-B2855CC1D19F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0CE0F-9385-D24D-8501-8F487077D4C8}" type="datetimeFigureOut">
              <a:rPr lang="de-DE" smtClean="0"/>
              <a:t>10.10.12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F16B4-11F3-9E41-83DE-B2855CC1D19F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 anchor="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0CE0F-9385-D24D-8501-8F487077D4C8}" type="datetimeFigureOut">
              <a:rPr lang="de-DE" smtClean="0"/>
              <a:t>10.10.12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F16B4-11F3-9E41-83DE-B2855CC1D19F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e-DE" smtClean="0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B0CE0F-9385-D24D-8501-8F487077D4C8}" type="datetimeFigureOut">
              <a:rPr lang="de-DE" smtClean="0"/>
              <a:t>10.10.12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DF16B4-11F3-9E41-83DE-B2855CC1D19F}" type="slidenum">
              <a:rPr lang="de-DE" smtClean="0"/>
              <a:t>‹Nr.›</a:t>
            </a:fld>
            <a:endParaRPr lang="de-DE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20" r:id="rId1"/>
    <p:sldLayoutId id="2147483821" r:id="rId2"/>
    <p:sldLayoutId id="2147483822" r:id="rId3"/>
    <p:sldLayoutId id="2147483823" r:id="rId4"/>
    <p:sldLayoutId id="2147483824" r:id="rId5"/>
    <p:sldLayoutId id="2147483825" r:id="rId6"/>
    <p:sldLayoutId id="2147483826" r:id="rId7"/>
    <p:sldLayoutId id="2147483827" r:id="rId8"/>
    <p:sldLayoutId id="2147483828" r:id="rId9"/>
    <p:sldLayoutId id="2147483829" r:id="rId10"/>
    <p:sldLayoutId id="2147483830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50000"/>
        </a:lnSpc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50000"/>
        </a:lnSpc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50000"/>
        </a:lnSpc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528557"/>
            <a:ext cx="7772400" cy="1470025"/>
          </a:xfrm>
        </p:spPr>
        <p:txBody>
          <a:bodyPr anchor="ctr">
            <a:normAutofit/>
          </a:bodyPr>
          <a:lstStyle/>
          <a:p>
            <a:r>
              <a:rPr lang="de-DE" sz="5400" b="1" dirty="0" err="1" smtClean="0"/>
              <a:t>Pragmatic</a:t>
            </a:r>
            <a:r>
              <a:rPr lang="de-DE" sz="5400" b="1" dirty="0" smtClean="0"/>
              <a:t> </a:t>
            </a:r>
            <a:r>
              <a:rPr lang="de-DE" sz="5400" b="1" dirty="0" err="1" smtClean="0"/>
              <a:t>Plone</a:t>
            </a:r>
            <a:r>
              <a:rPr lang="de-DE" sz="5400" b="1" dirty="0" smtClean="0"/>
              <a:t> Projects</a:t>
            </a:r>
            <a:endParaRPr lang="de-DE" sz="5400" b="1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4494885"/>
            <a:ext cx="6400800" cy="2104838"/>
          </a:xfrm>
        </p:spPr>
        <p:txBody>
          <a:bodyPr>
            <a:normAutofit/>
          </a:bodyPr>
          <a:lstStyle/>
          <a:p>
            <a:r>
              <a:rPr lang="de-DE" dirty="0" smtClean="0"/>
              <a:t>Andreas Jung </a:t>
            </a:r>
            <a:br>
              <a:rPr lang="de-DE" dirty="0" smtClean="0"/>
            </a:br>
            <a:r>
              <a:rPr lang="de-DE" dirty="0" smtClean="0"/>
              <a:t>ZOPYX Ltd.</a:t>
            </a:r>
            <a:br>
              <a:rPr lang="de-DE" dirty="0" smtClean="0"/>
            </a:br>
            <a:r>
              <a:rPr lang="de-DE" dirty="0" err="1" smtClean="0"/>
              <a:t>www.zopyx.com</a:t>
            </a:r>
            <a:r>
              <a:rPr lang="de-DE" dirty="0" smtClean="0"/>
              <a:t>, </a:t>
            </a:r>
            <a:r>
              <a:rPr lang="de-DE" dirty="0" err="1" smtClean="0"/>
              <a:t>info@zopyx.com</a:t>
            </a:r>
            <a:endParaRPr lang="de-DE" dirty="0" smtClean="0"/>
          </a:p>
        </p:txBody>
      </p:sp>
      <p:sp>
        <p:nvSpPr>
          <p:cNvPr id="4" name="Titel 1"/>
          <p:cNvSpPr txBox="1">
            <a:spLocks/>
          </p:cNvSpPr>
          <p:nvPr/>
        </p:nvSpPr>
        <p:spPr>
          <a:xfrm>
            <a:off x="838200" y="2341839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de-DE" sz="4400" dirty="0" err="1" smtClean="0"/>
              <a:t>Plone</a:t>
            </a:r>
            <a:r>
              <a:rPr lang="de-DE" sz="4400" dirty="0"/>
              <a:t> </a:t>
            </a:r>
            <a:r>
              <a:rPr lang="de-DE" sz="4400" dirty="0" smtClean="0"/>
              <a:t>Conference 2012</a:t>
            </a:r>
          </a:p>
          <a:p>
            <a:r>
              <a:rPr lang="de-DE" sz="4400" dirty="0" err="1" smtClean="0"/>
              <a:t>Arnhem</a:t>
            </a:r>
            <a:endParaRPr lang="de-DE" sz="4400" dirty="0"/>
          </a:p>
        </p:txBody>
      </p:sp>
    </p:spTree>
    <p:extLst>
      <p:ext uri="{BB962C8B-B14F-4D97-AF65-F5344CB8AC3E}">
        <p14:creationId xmlns:p14="http://schemas.microsoft.com/office/powerpoint/2010/main" val="2553077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Speaker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199" y="1600200"/>
            <a:ext cx="8512329" cy="4525963"/>
          </a:xfrm>
        </p:spPr>
        <p:txBody>
          <a:bodyPr>
            <a:normAutofit fontScale="85000" lnSpcReduction="20000"/>
          </a:bodyPr>
          <a:lstStyle/>
          <a:p>
            <a:r>
              <a:rPr lang="de-DE" dirty="0" err="1" smtClean="0"/>
              <a:t>long</a:t>
            </a:r>
            <a:r>
              <a:rPr lang="de-DE" dirty="0" smtClean="0"/>
              <a:t>-time Python, </a:t>
            </a:r>
            <a:r>
              <a:rPr lang="de-DE" dirty="0" err="1" smtClean="0"/>
              <a:t>Zope</a:t>
            </a:r>
            <a:r>
              <a:rPr lang="de-DE" dirty="0" smtClean="0"/>
              <a:t>, </a:t>
            </a:r>
            <a:br>
              <a:rPr lang="de-DE" dirty="0" smtClean="0"/>
            </a:br>
            <a:r>
              <a:rPr lang="de-DE" dirty="0" err="1" smtClean="0"/>
              <a:t>Plone</a:t>
            </a:r>
            <a:r>
              <a:rPr lang="de-DE" dirty="0" smtClean="0"/>
              <a:t> </a:t>
            </a:r>
            <a:r>
              <a:rPr lang="de-DE" dirty="0" err="1" smtClean="0"/>
              <a:t>developer</a:t>
            </a:r>
            <a:r>
              <a:rPr lang="de-DE" dirty="0" smtClean="0"/>
              <a:t> 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contributor</a:t>
            </a:r>
            <a:endParaRPr lang="de-DE" dirty="0" smtClean="0"/>
          </a:p>
          <a:p>
            <a:r>
              <a:rPr lang="de-DE" dirty="0" smtClean="0"/>
              <a:t>Lead </a:t>
            </a:r>
            <a:r>
              <a:rPr lang="de-DE" dirty="0" err="1" smtClean="0"/>
              <a:t>developer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principal</a:t>
            </a:r>
            <a:r>
              <a:rPr lang="de-DE" dirty="0" smtClean="0"/>
              <a:t> </a:t>
            </a:r>
            <a:r>
              <a:rPr lang="de-DE" dirty="0" err="1" smtClean="0"/>
              <a:t>consultant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br>
              <a:rPr lang="de-DE" dirty="0" smtClean="0"/>
            </a:br>
            <a:r>
              <a:rPr lang="de-DE" dirty="0" smtClean="0"/>
              <a:t>ZOPYX Limited</a:t>
            </a:r>
          </a:p>
          <a:p>
            <a:pPr lvl="1"/>
            <a:r>
              <a:rPr lang="de-DE" dirty="0" err="1" smtClean="0"/>
              <a:t>Zope</a:t>
            </a:r>
            <a:r>
              <a:rPr lang="de-DE" dirty="0" smtClean="0"/>
              <a:t>, Python, </a:t>
            </a:r>
            <a:r>
              <a:rPr lang="de-DE" dirty="0" err="1" smtClean="0"/>
              <a:t>Pyramid</a:t>
            </a:r>
            <a:r>
              <a:rPr lang="de-DE" dirty="0" smtClean="0"/>
              <a:t>, </a:t>
            </a:r>
            <a:r>
              <a:rPr lang="de-DE" dirty="0" err="1" smtClean="0"/>
              <a:t>Plone</a:t>
            </a:r>
            <a:r>
              <a:rPr lang="de-DE" dirty="0" smtClean="0"/>
              <a:t> </a:t>
            </a:r>
            <a:r>
              <a:rPr lang="de-DE" dirty="0" err="1" smtClean="0"/>
              <a:t>projects</a:t>
            </a:r>
            <a:endParaRPr lang="de-DE" dirty="0"/>
          </a:p>
          <a:p>
            <a:pPr lvl="1"/>
            <a:r>
              <a:rPr lang="de-DE" dirty="0" smtClean="0"/>
              <a:t>large </a:t>
            </a:r>
            <a:r>
              <a:rPr lang="de-DE" dirty="0" err="1" smtClean="0"/>
              <a:t>portals</a:t>
            </a:r>
            <a:r>
              <a:rPr lang="de-DE" dirty="0" smtClean="0"/>
              <a:t>, </a:t>
            </a:r>
            <a:r>
              <a:rPr lang="de-DE" dirty="0" err="1" smtClean="0"/>
              <a:t>intranet</a:t>
            </a:r>
            <a:r>
              <a:rPr lang="de-DE" dirty="0" smtClean="0"/>
              <a:t>, </a:t>
            </a:r>
            <a:r>
              <a:rPr lang="de-DE" dirty="0" err="1" smtClean="0"/>
              <a:t>internet</a:t>
            </a:r>
            <a:r>
              <a:rPr lang="de-DE" dirty="0" smtClean="0"/>
              <a:t>, </a:t>
            </a:r>
            <a:r>
              <a:rPr lang="de-DE" dirty="0" err="1" smtClean="0"/>
              <a:t>extranet</a:t>
            </a:r>
            <a:endParaRPr lang="de-DE" dirty="0"/>
          </a:p>
          <a:p>
            <a:pPr lvl="1"/>
            <a:r>
              <a:rPr lang="de-DE" dirty="0" smtClean="0"/>
              <a:t>Electronic Publishing</a:t>
            </a:r>
          </a:p>
          <a:p>
            <a:pPr lvl="1"/>
            <a:r>
              <a:rPr lang="de-DE" dirty="0" err="1"/>
              <a:t>c</a:t>
            </a:r>
            <a:r>
              <a:rPr lang="de-DE" dirty="0" err="1" smtClean="0"/>
              <a:t>omplex</a:t>
            </a:r>
            <a:r>
              <a:rPr lang="de-DE" dirty="0" smtClean="0"/>
              <a:t> domain-</a:t>
            </a:r>
            <a:r>
              <a:rPr lang="de-DE" dirty="0" err="1" smtClean="0"/>
              <a:t>specific</a:t>
            </a:r>
            <a:r>
              <a:rPr lang="de-DE" dirty="0" smtClean="0"/>
              <a:t> </a:t>
            </a:r>
            <a:r>
              <a:rPr lang="de-DE" dirty="0" err="1" smtClean="0"/>
              <a:t>applications</a:t>
            </a:r>
            <a:r>
              <a:rPr lang="de-DE" dirty="0" smtClean="0"/>
              <a:t>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672583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This </a:t>
            </a:r>
            <a:r>
              <a:rPr lang="de-DE" dirty="0" err="1" smtClean="0"/>
              <a:t>talk</a:t>
            </a:r>
            <a:r>
              <a:rPr lang="de-DE" dirty="0" smtClean="0"/>
              <a:t> </a:t>
            </a:r>
            <a:r>
              <a:rPr lang="de-DE" dirty="0" err="1" smtClean="0"/>
              <a:t>is</a:t>
            </a:r>
            <a:r>
              <a:rPr lang="de-DE" dirty="0" smtClean="0"/>
              <a:t> </a:t>
            </a:r>
            <a:r>
              <a:rPr lang="de-DE" dirty="0" err="1" smtClean="0"/>
              <a:t>about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93322"/>
          </a:xfrm>
        </p:spPr>
        <p:txBody>
          <a:bodyPr>
            <a:normAutofit fontScale="92500" lnSpcReduction="10000"/>
          </a:bodyPr>
          <a:lstStyle/>
          <a:p>
            <a:r>
              <a:rPr lang="de-DE" dirty="0" err="1" smtClean="0"/>
              <a:t>practical</a:t>
            </a:r>
            <a:r>
              <a:rPr lang="de-DE" dirty="0" smtClean="0"/>
              <a:t> </a:t>
            </a:r>
            <a:r>
              <a:rPr lang="de-DE" dirty="0" err="1" smtClean="0"/>
              <a:t>hints</a:t>
            </a:r>
            <a:r>
              <a:rPr lang="de-DE" dirty="0" smtClean="0"/>
              <a:t> </a:t>
            </a:r>
            <a:r>
              <a:rPr lang="de-DE" dirty="0" err="1" smtClean="0"/>
              <a:t>surviving</a:t>
            </a:r>
            <a:r>
              <a:rPr lang="de-DE" dirty="0" smtClean="0"/>
              <a:t> </a:t>
            </a:r>
            <a:r>
              <a:rPr lang="de-DE" dirty="0" err="1" smtClean="0"/>
              <a:t>your</a:t>
            </a:r>
            <a:r>
              <a:rPr lang="de-DE" dirty="0" smtClean="0"/>
              <a:t> </a:t>
            </a:r>
            <a:r>
              <a:rPr lang="de-DE" dirty="0" err="1" smtClean="0"/>
              <a:t>next</a:t>
            </a:r>
            <a:r>
              <a:rPr lang="de-DE" dirty="0" smtClean="0"/>
              <a:t> </a:t>
            </a:r>
            <a:br>
              <a:rPr lang="de-DE" dirty="0" smtClean="0"/>
            </a:br>
            <a:r>
              <a:rPr lang="de-DE" dirty="0" err="1" smtClean="0"/>
              <a:t>Plone</a:t>
            </a:r>
            <a:r>
              <a:rPr lang="de-DE" dirty="0" smtClean="0"/>
              <a:t> </a:t>
            </a:r>
            <a:r>
              <a:rPr lang="de-DE" dirty="0" err="1" smtClean="0"/>
              <a:t>project</a:t>
            </a:r>
            <a:endParaRPr lang="de-DE" dirty="0" smtClean="0"/>
          </a:p>
          <a:p>
            <a:r>
              <a:rPr lang="de-DE" dirty="0" err="1" smtClean="0"/>
              <a:t>best</a:t>
            </a:r>
            <a:r>
              <a:rPr lang="de-DE" dirty="0" smtClean="0"/>
              <a:t> </a:t>
            </a:r>
            <a:r>
              <a:rPr lang="de-DE" dirty="0" err="1" smtClean="0"/>
              <a:t>practices</a:t>
            </a:r>
            <a:endParaRPr lang="de-DE" dirty="0" smtClean="0"/>
          </a:p>
          <a:p>
            <a:r>
              <a:rPr lang="de-DE" dirty="0" err="1" smtClean="0"/>
              <a:t>lessons</a:t>
            </a:r>
            <a:r>
              <a:rPr lang="de-DE" dirty="0" smtClean="0"/>
              <a:t> </a:t>
            </a:r>
            <a:r>
              <a:rPr lang="de-DE" dirty="0" err="1" smtClean="0"/>
              <a:t>learned</a:t>
            </a:r>
            <a:r>
              <a:rPr lang="de-DE" dirty="0" smtClean="0"/>
              <a:t> </a:t>
            </a:r>
            <a:r>
              <a:rPr lang="de-DE" dirty="0" err="1" smtClean="0"/>
              <a:t>from</a:t>
            </a:r>
            <a:r>
              <a:rPr lang="de-DE" dirty="0" smtClean="0"/>
              <a:t> </a:t>
            </a:r>
            <a:r>
              <a:rPr lang="de-DE" dirty="0" err="1" smtClean="0"/>
              <a:t>our</a:t>
            </a:r>
            <a:r>
              <a:rPr lang="de-DE" dirty="0" smtClean="0"/>
              <a:t> last </a:t>
            </a:r>
            <a:br>
              <a:rPr lang="de-DE" dirty="0" smtClean="0"/>
            </a:br>
            <a:r>
              <a:rPr lang="de-DE" dirty="0" smtClean="0"/>
              <a:t>larger </a:t>
            </a:r>
            <a:r>
              <a:rPr lang="de-DE" dirty="0" err="1" smtClean="0"/>
              <a:t>Plone</a:t>
            </a:r>
            <a:r>
              <a:rPr lang="de-DE" dirty="0" smtClean="0"/>
              <a:t> </a:t>
            </a:r>
            <a:r>
              <a:rPr lang="de-DE" dirty="0" err="1" smtClean="0"/>
              <a:t>project</a:t>
            </a:r>
            <a:endParaRPr lang="de-DE" dirty="0" smtClean="0"/>
          </a:p>
          <a:p>
            <a:r>
              <a:rPr lang="de-DE" dirty="0" err="1" smtClean="0"/>
              <a:t>stuff</a:t>
            </a:r>
            <a:r>
              <a:rPr lang="de-DE" dirty="0" smtClean="0"/>
              <a:t> </a:t>
            </a:r>
            <a:r>
              <a:rPr lang="de-DE" dirty="0" err="1" smtClean="0"/>
              <a:t>perhaps</a:t>
            </a:r>
            <a:r>
              <a:rPr lang="de-DE" dirty="0" smtClean="0"/>
              <a:t> </a:t>
            </a:r>
            <a:r>
              <a:rPr lang="de-DE" dirty="0" err="1" smtClean="0"/>
              <a:t>covered</a:t>
            </a:r>
            <a:r>
              <a:rPr lang="de-DE" dirty="0" smtClean="0"/>
              <a:t> </a:t>
            </a:r>
            <a:r>
              <a:rPr lang="de-DE" dirty="0" err="1" smtClean="0"/>
              <a:t>already</a:t>
            </a:r>
            <a:r>
              <a:rPr lang="de-DE" dirty="0" smtClean="0"/>
              <a:t> </a:t>
            </a:r>
            <a:r>
              <a:rPr lang="de-DE" dirty="0" err="1" smtClean="0"/>
              <a:t>by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br>
              <a:rPr lang="de-DE" dirty="0" smtClean="0"/>
            </a:br>
            <a:r>
              <a:rPr lang="de-DE" dirty="0" err="1" smtClean="0"/>
              <a:t>Plone</a:t>
            </a:r>
            <a:r>
              <a:rPr lang="de-DE" dirty="0" smtClean="0"/>
              <a:t> </a:t>
            </a:r>
            <a:r>
              <a:rPr lang="de-DE" dirty="0" err="1" smtClean="0"/>
              <a:t>trainings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280028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Relaunch</a:t>
            </a:r>
            <a:r>
              <a:rPr lang="de-DE" dirty="0" smtClean="0"/>
              <a:t> </a:t>
            </a:r>
            <a:r>
              <a:rPr lang="de-DE" dirty="0" err="1" smtClean="0"/>
              <a:t>weishaupt.de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81881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de-DE" sz="2400" dirty="0" smtClean="0"/>
              <a:t>Weishaupt: </a:t>
            </a:r>
          </a:p>
          <a:p>
            <a:pPr lvl="1">
              <a:lnSpc>
                <a:spcPct val="100000"/>
              </a:lnSpc>
            </a:pPr>
            <a:r>
              <a:rPr lang="de-DE" sz="2400" dirty="0" err="1" smtClean="0"/>
              <a:t>major</a:t>
            </a:r>
            <a:r>
              <a:rPr lang="de-DE" sz="2400" dirty="0" smtClean="0"/>
              <a:t> </a:t>
            </a:r>
            <a:r>
              <a:rPr lang="de-DE" sz="2400" dirty="0" err="1" smtClean="0"/>
              <a:t>vendor</a:t>
            </a:r>
            <a:r>
              <a:rPr lang="de-DE" sz="2400" dirty="0" smtClean="0"/>
              <a:t> </a:t>
            </a:r>
            <a:r>
              <a:rPr lang="de-DE" sz="2400" dirty="0" err="1" smtClean="0"/>
              <a:t>of</a:t>
            </a:r>
            <a:r>
              <a:rPr lang="de-DE" sz="2400" dirty="0" smtClean="0"/>
              <a:t> </a:t>
            </a:r>
            <a:r>
              <a:rPr lang="de-DE" sz="2400" dirty="0" err="1" smtClean="0"/>
              <a:t>heating</a:t>
            </a:r>
            <a:r>
              <a:rPr lang="de-DE" sz="2400" dirty="0" smtClean="0"/>
              <a:t> </a:t>
            </a:r>
            <a:r>
              <a:rPr lang="de-DE" sz="2400" dirty="0" err="1" smtClean="0"/>
              <a:t>systems</a:t>
            </a:r>
            <a:endParaRPr lang="de-DE" sz="2400" dirty="0" smtClean="0"/>
          </a:p>
          <a:p>
            <a:pPr lvl="1">
              <a:lnSpc>
                <a:spcPct val="100000"/>
              </a:lnSpc>
            </a:pPr>
            <a:r>
              <a:rPr lang="de-DE" sz="2400" dirty="0" smtClean="0"/>
              <a:t>480 M€ </a:t>
            </a:r>
            <a:r>
              <a:rPr lang="de-DE" sz="2400" dirty="0" err="1" smtClean="0"/>
              <a:t>revenue</a:t>
            </a:r>
            <a:endParaRPr lang="de-DE" sz="2400" dirty="0" smtClean="0"/>
          </a:p>
          <a:p>
            <a:pPr>
              <a:lnSpc>
                <a:spcPct val="100000"/>
              </a:lnSpc>
            </a:pPr>
            <a:r>
              <a:rPr lang="de-DE" sz="2400" dirty="0" smtClean="0"/>
              <a:t>Large </a:t>
            </a:r>
            <a:r>
              <a:rPr lang="de-DE" sz="2400" dirty="0" err="1" smtClean="0"/>
              <a:t>company</a:t>
            </a:r>
            <a:r>
              <a:rPr lang="de-DE" sz="2400" dirty="0" smtClean="0"/>
              <a:t> </a:t>
            </a:r>
            <a:r>
              <a:rPr lang="de-DE" sz="2400" dirty="0" err="1" smtClean="0"/>
              <a:t>portal</a:t>
            </a:r>
            <a:r>
              <a:rPr lang="de-DE" sz="2400" dirty="0" smtClean="0"/>
              <a:t> on top </a:t>
            </a:r>
            <a:r>
              <a:rPr lang="de-DE" sz="2400" dirty="0" err="1" smtClean="0"/>
              <a:t>of</a:t>
            </a:r>
            <a:r>
              <a:rPr lang="de-DE" sz="2400" dirty="0" smtClean="0"/>
              <a:t> </a:t>
            </a:r>
            <a:r>
              <a:rPr lang="de-DE" sz="2400" dirty="0" err="1" smtClean="0"/>
              <a:t>Plone</a:t>
            </a:r>
            <a:r>
              <a:rPr lang="de-DE" sz="2400" dirty="0" smtClean="0"/>
              <a:t> 4.2</a:t>
            </a:r>
          </a:p>
          <a:p>
            <a:pPr>
              <a:lnSpc>
                <a:spcPct val="100000"/>
              </a:lnSpc>
            </a:pPr>
            <a:r>
              <a:rPr lang="de-DE" sz="2400" dirty="0" smtClean="0"/>
              <a:t>Phase 1:</a:t>
            </a:r>
          </a:p>
          <a:p>
            <a:pPr lvl="1">
              <a:lnSpc>
                <a:spcPct val="100000"/>
              </a:lnSpc>
            </a:pPr>
            <a:r>
              <a:rPr lang="de-DE" sz="2400" dirty="0" err="1" smtClean="0"/>
              <a:t>implementation</a:t>
            </a:r>
            <a:r>
              <a:rPr lang="de-DE" sz="2400" dirty="0" smtClean="0"/>
              <a:t> </a:t>
            </a:r>
            <a:r>
              <a:rPr lang="de-DE" sz="2400" dirty="0" err="1" smtClean="0"/>
              <a:t>and</a:t>
            </a:r>
            <a:r>
              <a:rPr lang="de-DE" sz="2400" dirty="0" smtClean="0"/>
              <a:t> DE </a:t>
            </a:r>
            <a:r>
              <a:rPr lang="de-DE" sz="2400" dirty="0" err="1" smtClean="0"/>
              <a:t>content</a:t>
            </a:r>
            <a:endParaRPr lang="de-DE" sz="2400" dirty="0" smtClean="0"/>
          </a:p>
          <a:p>
            <a:pPr lvl="1">
              <a:lnSpc>
                <a:spcPct val="100000"/>
              </a:lnSpc>
            </a:pPr>
            <a:r>
              <a:rPr lang="de-DE" sz="2400" dirty="0" smtClean="0"/>
              <a:t>4 </a:t>
            </a:r>
            <a:r>
              <a:rPr lang="de-DE" sz="2400" dirty="0" err="1" smtClean="0"/>
              <a:t>months</a:t>
            </a:r>
            <a:endParaRPr lang="de-DE" sz="2400" dirty="0" smtClean="0"/>
          </a:p>
          <a:p>
            <a:pPr>
              <a:lnSpc>
                <a:spcPct val="100000"/>
              </a:lnSpc>
            </a:pPr>
            <a:r>
              <a:rPr lang="de-DE" sz="2400" dirty="0" smtClean="0"/>
              <a:t>Phase 2:</a:t>
            </a:r>
          </a:p>
          <a:p>
            <a:pPr lvl="1">
              <a:lnSpc>
                <a:spcPct val="100000"/>
              </a:lnSpc>
            </a:pPr>
            <a:r>
              <a:rPr lang="de-DE" sz="2400" dirty="0" smtClean="0"/>
              <a:t>20 </a:t>
            </a:r>
            <a:r>
              <a:rPr lang="de-DE" sz="2400" dirty="0" err="1" smtClean="0"/>
              <a:t>subsidaries</a:t>
            </a:r>
            <a:r>
              <a:rPr lang="de-DE" sz="2400" dirty="0" smtClean="0"/>
              <a:t>	</a:t>
            </a:r>
          </a:p>
          <a:p>
            <a:pPr lvl="1">
              <a:lnSpc>
                <a:spcPct val="100000"/>
              </a:lnSpc>
            </a:pPr>
            <a:r>
              <a:rPr lang="de-DE" sz="2400" dirty="0" err="1" smtClean="0"/>
              <a:t>more</a:t>
            </a:r>
            <a:r>
              <a:rPr lang="de-DE" sz="2400" dirty="0" smtClean="0"/>
              <a:t> </a:t>
            </a:r>
            <a:r>
              <a:rPr lang="de-DE" sz="2400" dirty="0" err="1" smtClean="0"/>
              <a:t>than</a:t>
            </a:r>
            <a:r>
              <a:rPr lang="de-DE" sz="2400" dirty="0" smtClean="0"/>
              <a:t> 30 </a:t>
            </a:r>
            <a:r>
              <a:rPr lang="de-DE" sz="2400" dirty="0" err="1" smtClean="0"/>
              <a:t>languages</a:t>
            </a:r>
            <a:endParaRPr lang="de-DE" sz="2400" dirty="0"/>
          </a:p>
        </p:txBody>
      </p:sp>
    </p:spTree>
    <p:extLst>
      <p:ext uri="{BB962C8B-B14F-4D97-AF65-F5344CB8AC3E}">
        <p14:creationId xmlns:p14="http://schemas.microsoft.com/office/powerpoint/2010/main" val="18034841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weishaupt.de</a:t>
            </a:r>
            <a:endParaRPr lang="de-DE" dirty="0"/>
          </a:p>
        </p:txBody>
      </p:sp>
      <p:pic>
        <p:nvPicPr>
          <p:cNvPr id="5" name="Bild 4" descr="screenshot 2012-10-01 um 10.24.1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7209"/>
            <a:ext cx="9144000" cy="6938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1533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weishaupt.de</a:t>
            </a:r>
            <a:endParaRPr lang="de-DE" dirty="0"/>
          </a:p>
        </p:txBody>
      </p:sp>
      <p:pic>
        <p:nvPicPr>
          <p:cNvPr id="2" name="Bild 1" descr="screenshot 2012-10-01 um 10.24.2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pic>
        <p:nvPicPr>
          <p:cNvPr id="3" name="Bild 2" descr="screenshot 2012-10-01 um 10.26.54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8495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weishaupt.de</a:t>
            </a:r>
            <a:endParaRPr lang="de-DE" dirty="0"/>
          </a:p>
        </p:txBody>
      </p:sp>
      <p:pic>
        <p:nvPicPr>
          <p:cNvPr id="2" name="Bild 1" descr="screenshot 2012-10-01 um 10.27.1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94883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weishaupt.de</a:t>
            </a:r>
            <a:endParaRPr lang="de-DE" dirty="0"/>
          </a:p>
        </p:txBody>
      </p:sp>
      <p:pic>
        <p:nvPicPr>
          <p:cNvPr id="2" name="Bild 1" descr="screenshot 2012-10-01 um 10.27.3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8495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weishaupt.de</a:t>
            </a:r>
            <a:endParaRPr lang="de-DE" dirty="0"/>
          </a:p>
        </p:txBody>
      </p:sp>
      <p:pic>
        <p:nvPicPr>
          <p:cNvPr id="2" name="Bild 1" descr="screenshot 2012-10-01 um 10.33.2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8495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/>
              <a:t>P</a:t>
            </a:r>
            <a:r>
              <a:rPr lang="de-DE" dirty="0" smtClean="0"/>
              <a:t>roject </a:t>
            </a:r>
            <a:r>
              <a:rPr lang="de-DE" dirty="0" err="1" smtClean="0"/>
              <a:t>constraints</a:t>
            </a:r>
            <a:r>
              <a:rPr lang="de-DE" dirty="0" smtClean="0"/>
              <a:t> (1/3)</a:t>
            </a:r>
            <a:endParaRPr lang="de-DE" dirty="0"/>
          </a:p>
        </p:txBody>
      </p:sp>
      <p:sp>
        <p:nvSpPr>
          <p:cNvPr id="5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 err="1" smtClean="0"/>
              <a:t>There</a:t>
            </a:r>
            <a:r>
              <a:rPr lang="de-DE" dirty="0" smtClean="0"/>
              <a:t> </a:t>
            </a:r>
            <a:r>
              <a:rPr lang="de-DE" dirty="0" err="1" smtClean="0"/>
              <a:t>is</a:t>
            </a:r>
            <a:r>
              <a:rPr lang="de-DE" dirty="0" smtClean="0"/>
              <a:t> </a:t>
            </a:r>
            <a:r>
              <a:rPr lang="de-DE" dirty="0" err="1" smtClean="0"/>
              <a:t>no</a:t>
            </a:r>
            <a:r>
              <a:rPr lang="de-DE" dirty="0" smtClean="0"/>
              <a:t> real-</a:t>
            </a:r>
            <a:r>
              <a:rPr lang="de-DE" dirty="0" err="1" smtClean="0"/>
              <a:t>world</a:t>
            </a:r>
            <a:r>
              <a:rPr lang="de-DE" dirty="0" smtClean="0"/>
              <a:t> </a:t>
            </a:r>
            <a:r>
              <a:rPr lang="de-DE" dirty="0" err="1" smtClean="0"/>
              <a:t>project</a:t>
            </a:r>
            <a:r>
              <a:rPr lang="de-DE" dirty="0" smtClean="0"/>
              <a:t> </a:t>
            </a:r>
            <a:r>
              <a:rPr lang="de-DE" dirty="0" err="1" smtClean="0"/>
              <a:t>with</a:t>
            </a:r>
            <a:endParaRPr lang="de-DE" dirty="0" smtClean="0"/>
          </a:p>
          <a:p>
            <a:r>
              <a:rPr lang="de-DE" dirty="0" err="1" smtClean="0"/>
              <a:t>unlimited</a:t>
            </a:r>
            <a:r>
              <a:rPr lang="de-DE" dirty="0" smtClean="0"/>
              <a:t> </a:t>
            </a:r>
            <a:r>
              <a:rPr lang="de-DE" dirty="0" err="1" smtClean="0"/>
              <a:t>budget</a:t>
            </a:r>
            <a:endParaRPr lang="de-DE" dirty="0" smtClean="0"/>
          </a:p>
          <a:p>
            <a:r>
              <a:rPr lang="de-DE" dirty="0" err="1" smtClean="0"/>
              <a:t>unlimited</a:t>
            </a:r>
            <a:r>
              <a:rPr lang="de-DE" dirty="0" smtClean="0"/>
              <a:t> human </a:t>
            </a:r>
            <a:r>
              <a:rPr lang="de-DE" dirty="0" err="1" smtClean="0"/>
              <a:t>resources</a:t>
            </a:r>
            <a:endParaRPr lang="de-DE" dirty="0" smtClean="0"/>
          </a:p>
          <a:p>
            <a:r>
              <a:rPr lang="de-DE" dirty="0" err="1" smtClean="0"/>
              <a:t>unlimited</a:t>
            </a:r>
            <a:r>
              <a:rPr lang="de-DE" dirty="0" smtClean="0"/>
              <a:t> time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454837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/>
              <a:t>P</a:t>
            </a:r>
            <a:r>
              <a:rPr lang="de-DE" dirty="0" smtClean="0"/>
              <a:t>roject </a:t>
            </a:r>
            <a:r>
              <a:rPr lang="de-DE" dirty="0" err="1" smtClean="0"/>
              <a:t>constraints</a:t>
            </a:r>
            <a:r>
              <a:rPr lang="de-DE" dirty="0" smtClean="0"/>
              <a:t> (2/3)</a:t>
            </a:r>
            <a:endParaRPr lang="de-DE" dirty="0"/>
          </a:p>
        </p:txBody>
      </p:sp>
      <p:graphicFrame>
        <p:nvGraphicFramePr>
          <p:cNvPr id="4" name="Diagramm 3"/>
          <p:cNvGraphicFramePr/>
          <p:nvPr>
            <p:extLst>
              <p:ext uri="{D42A27DB-BD31-4B8C-83A1-F6EECF244321}">
                <p14:modId xmlns:p14="http://schemas.microsoft.com/office/powerpoint/2010/main" val="2955310055"/>
              </p:ext>
            </p:extLst>
          </p:nvPr>
        </p:nvGraphicFramePr>
        <p:xfrm>
          <a:off x="1178395" y="1983743"/>
          <a:ext cx="6830113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658662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/>
              <a:t>P</a:t>
            </a:r>
            <a:r>
              <a:rPr lang="de-DE" dirty="0" smtClean="0"/>
              <a:t>roject </a:t>
            </a:r>
            <a:r>
              <a:rPr lang="de-DE" dirty="0" err="1" smtClean="0"/>
              <a:t>constraints</a:t>
            </a:r>
            <a:r>
              <a:rPr lang="de-DE" dirty="0" smtClean="0"/>
              <a:t> (3/</a:t>
            </a:r>
            <a:r>
              <a:rPr lang="de-DE" dirty="0"/>
              <a:t>3</a:t>
            </a:r>
            <a:r>
              <a:rPr lang="de-DE" dirty="0" smtClean="0"/>
              <a:t>)</a:t>
            </a:r>
            <a:endParaRPr lang="de-DE" dirty="0"/>
          </a:p>
        </p:txBody>
      </p:sp>
      <p:sp>
        <p:nvSpPr>
          <p:cNvPr id="5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187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dirty="0" err="1" smtClean="0"/>
              <a:t>Conclusions</a:t>
            </a:r>
            <a:endParaRPr lang="de-DE" dirty="0" smtClean="0"/>
          </a:p>
          <a:p>
            <a:r>
              <a:rPr lang="de-DE" dirty="0" err="1" smtClean="0"/>
              <a:t>usually</a:t>
            </a:r>
            <a:r>
              <a:rPr lang="de-DE" dirty="0" smtClean="0"/>
              <a:t> </a:t>
            </a:r>
            <a:r>
              <a:rPr lang="de-DE" dirty="0" err="1" smtClean="0"/>
              <a:t>impossible</a:t>
            </a:r>
            <a:r>
              <a:rPr lang="de-DE" dirty="0" smtClean="0"/>
              <a:t> </a:t>
            </a:r>
            <a:r>
              <a:rPr lang="de-DE" dirty="0" err="1" smtClean="0"/>
              <a:t>finding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br>
              <a:rPr lang="de-DE" dirty="0" smtClean="0"/>
            </a:br>
            <a:r>
              <a:rPr lang="de-DE" dirty="0" smtClean="0"/>
              <a:t>„</a:t>
            </a:r>
            <a:r>
              <a:rPr lang="de-DE" dirty="0" err="1" smtClean="0"/>
              <a:t>perfect</a:t>
            </a:r>
            <a:r>
              <a:rPr lang="de-DE" dirty="0" smtClean="0"/>
              <a:t>“ </a:t>
            </a:r>
            <a:r>
              <a:rPr lang="de-DE" dirty="0" err="1" smtClean="0"/>
              <a:t>solution</a:t>
            </a:r>
            <a:endParaRPr lang="de-DE" dirty="0" smtClean="0"/>
          </a:p>
          <a:p>
            <a:r>
              <a:rPr lang="de-DE" dirty="0" err="1" smtClean="0"/>
              <a:t>the</a:t>
            </a:r>
            <a:r>
              <a:rPr lang="de-DE" dirty="0" smtClean="0"/>
              <a:t>  </a:t>
            </a:r>
            <a:r>
              <a:rPr lang="de-DE" dirty="0" smtClean="0"/>
              <a:t>„</a:t>
            </a:r>
            <a:r>
              <a:rPr lang="de-DE" dirty="0" err="1" smtClean="0"/>
              <a:t>perfect</a:t>
            </a:r>
            <a:r>
              <a:rPr lang="de-DE" dirty="0" smtClean="0"/>
              <a:t>“ </a:t>
            </a:r>
            <a:r>
              <a:rPr lang="de-DE" dirty="0" err="1" smtClean="0"/>
              <a:t>solution</a:t>
            </a:r>
            <a:r>
              <a:rPr lang="de-DE" dirty="0" smtClean="0"/>
              <a:t> </a:t>
            </a:r>
            <a:r>
              <a:rPr lang="de-DE" dirty="0" err="1" smtClean="0"/>
              <a:t>is</a:t>
            </a:r>
            <a:r>
              <a:rPr lang="de-DE" dirty="0" smtClean="0"/>
              <a:t> </a:t>
            </a:r>
            <a:r>
              <a:rPr lang="de-DE" dirty="0" smtClean="0"/>
              <a:t> „</a:t>
            </a:r>
            <a:r>
              <a:rPr lang="de-DE" dirty="0" err="1" smtClean="0"/>
              <a:t>mission</a:t>
            </a:r>
            <a:r>
              <a:rPr lang="de-DE" dirty="0" smtClean="0"/>
              <a:t> </a:t>
            </a:r>
            <a:r>
              <a:rPr lang="de-DE" dirty="0" err="1" smtClean="0"/>
              <a:t>impossible</a:t>
            </a:r>
            <a:r>
              <a:rPr lang="de-DE" dirty="0" smtClean="0"/>
              <a:t>“</a:t>
            </a:r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32140712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err="1" smtClean="0"/>
              <a:t>Getting</a:t>
            </a:r>
            <a:r>
              <a:rPr lang="de-DE" dirty="0" smtClean="0"/>
              <a:t> </a:t>
            </a:r>
            <a:r>
              <a:rPr lang="de-DE" dirty="0" err="1" smtClean="0"/>
              <a:t>things</a:t>
            </a:r>
            <a:r>
              <a:rPr lang="de-DE" dirty="0" smtClean="0"/>
              <a:t> </a:t>
            </a:r>
            <a:r>
              <a:rPr lang="de-DE" dirty="0" err="1" smtClean="0"/>
              <a:t>done</a:t>
            </a:r>
            <a:endParaRPr lang="de-DE" dirty="0"/>
          </a:p>
        </p:txBody>
      </p:sp>
      <p:sp>
        <p:nvSpPr>
          <p:cNvPr id="5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18716"/>
          </a:xfrm>
        </p:spPr>
        <p:txBody>
          <a:bodyPr anchor="t">
            <a:normAutofit/>
          </a:bodyPr>
          <a:lstStyle/>
          <a:p>
            <a:r>
              <a:rPr lang="de-DE" dirty="0" err="1" smtClean="0"/>
              <a:t>within</a:t>
            </a:r>
            <a:r>
              <a:rPr lang="de-DE" dirty="0" smtClean="0"/>
              <a:t> a </a:t>
            </a:r>
            <a:r>
              <a:rPr lang="de-DE" dirty="0" err="1" smtClean="0"/>
              <a:t>reasonable</a:t>
            </a:r>
            <a:r>
              <a:rPr lang="de-DE" dirty="0" smtClean="0"/>
              <a:t> </a:t>
            </a:r>
            <a:r>
              <a:rPr lang="de-DE" dirty="0" smtClean="0"/>
              <a:t>time-frame</a:t>
            </a:r>
            <a:endParaRPr lang="de-DE" dirty="0" smtClean="0"/>
          </a:p>
          <a:p>
            <a:r>
              <a:rPr lang="de-DE" dirty="0" smtClean="0"/>
              <a:t>on </a:t>
            </a:r>
            <a:r>
              <a:rPr lang="de-DE" dirty="0" err="1" smtClean="0"/>
              <a:t>budget</a:t>
            </a:r>
            <a:endParaRPr lang="de-DE" dirty="0"/>
          </a:p>
          <a:p>
            <a:r>
              <a:rPr lang="de-DE" dirty="0" err="1" smtClean="0"/>
              <a:t>with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available</a:t>
            </a:r>
            <a:r>
              <a:rPr lang="de-DE" dirty="0" smtClean="0"/>
              <a:t> human </a:t>
            </a:r>
            <a:r>
              <a:rPr lang="de-DE" dirty="0" err="1" smtClean="0"/>
              <a:t>resources</a:t>
            </a:r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38988863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Common </a:t>
            </a:r>
            <a:r>
              <a:rPr lang="de-DE" dirty="0" err="1" smtClean="0"/>
              <a:t>customizations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de-DE" dirty="0" smtClean="0"/>
              <a:t>Bugs in </a:t>
            </a:r>
            <a:r>
              <a:rPr lang="de-DE" dirty="0" err="1" smtClean="0"/>
              <a:t>Plone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3rd-party </a:t>
            </a:r>
            <a:r>
              <a:rPr lang="de-DE" dirty="0" err="1" smtClean="0"/>
              <a:t>packages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err="1" smtClean="0"/>
              <a:t>are</a:t>
            </a:r>
            <a:r>
              <a:rPr lang="de-DE" dirty="0" smtClean="0"/>
              <a:t> all </a:t>
            </a:r>
            <a:r>
              <a:rPr lang="de-DE" dirty="0" err="1" smtClean="0"/>
              <a:t>around</a:t>
            </a:r>
            <a:r>
              <a:rPr lang="de-DE" dirty="0" smtClean="0"/>
              <a:t> </a:t>
            </a:r>
            <a:r>
              <a:rPr lang="de-DE" dirty="0" err="1" smtClean="0"/>
              <a:t>you</a:t>
            </a:r>
            <a:endParaRPr lang="de-DE" dirty="0"/>
          </a:p>
          <a:p>
            <a:r>
              <a:rPr lang="de-DE" dirty="0" err="1" smtClean="0"/>
              <a:t>Particular</a:t>
            </a:r>
            <a:r>
              <a:rPr lang="de-DE" dirty="0" smtClean="0"/>
              <a:t> </a:t>
            </a:r>
            <a:r>
              <a:rPr lang="de-DE" dirty="0" err="1" smtClean="0"/>
              <a:t>behavior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Plone</a:t>
            </a:r>
            <a:r>
              <a:rPr lang="de-DE" dirty="0" smtClean="0"/>
              <a:t> </a:t>
            </a:r>
            <a:r>
              <a:rPr lang="de-DE" dirty="0" err="1" smtClean="0"/>
              <a:t>or</a:t>
            </a:r>
            <a:r>
              <a:rPr lang="de-DE" dirty="0" smtClean="0"/>
              <a:t> 3rd-party </a:t>
            </a:r>
            <a:r>
              <a:rPr lang="de-DE" dirty="0" err="1" smtClean="0"/>
              <a:t>packages</a:t>
            </a:r>
            <a:r>
              <a:rPr lang="de-DE" dirty="0" smtClean="0"/>
              <a:t> </a:t>
            </a:r>
            <a:r>
              <a:rPr lang="de-DE" dirty="0" err="1" smtClean="0"/>
              <a:t>is</a:t>
            </a:r>
            <a:r>
              <a:rPr lang="de-DE" dirty="0" smtClean="0"/>
              <a:t> a </a:t>
            </a:r>
            <a:r>
              <a:rPr lang="de-DE" dirty="0" err="1" smtClean="0"/>
              <a:t>common</a:t>
            </a:r>
            <a:r>
              <a:rPr lang="de-DE" dirty="0" smtClean="0"/>
              <a:t> </a:t>
            </a:r>
            <a:r>
              <a:rPr lang="de-DE" dirty="0" err="1" smtClean="0"/>
              <a:t>project</a:t>
            </a:r>
            <a:r>
              <a:rPr lang="de-DE" dirty="0" smtClean="0"/>
              <a:t> </a:t>
            </a:r>
            <a:r>
              <a:rPr lang="de-DE" dirty="0" err="1" smtClean="0"/>
              <a:t>requirement</a:t>
            </a:r>
            <a:endParaRPr lang="de-DE" dirty="0" smtClean="0"/>
          </a:p>
          <a:p>
            <a:r>
              <a:rPr lang="de-DE" dirty="0" err="1" smtClean="0"/>
              <a:t>What</a:t>
            </a:r>
            <a:r>
              <a:rPr lang="de-DE" dirty="0" smtClean="0"/>
              <a:t> must </a:t>
            </a:r>
            <a:r>
              <a:rPr lang="de-DE" dirty="0" err="1" smtClean="0"/>
              <a:t>be</a:t>
            </a:r>
            <a:r>
              <a:rPr lang="de-DE" dirty="0" smtClean="0"/>
              <a:t> </a:t>
            </a:r>
            <a:r>
              <a:rPr lang="de-DE" dirty="0" err="1" smtClean="0"/>
              <a:t>usually</a:t>
            </a:r>
            <a:r>
              <a:rPr lang="de-DE" dirty="0" smtClean="0"/>
              <a:t> </a:t>
            </a:r>
            <a:r>
              <a:rPr lang="de-DE" dirty="0" err="1" smtClean="0"/>
              <a:t>customized</a:t>
            </a:r>
            <a:r>
              <a:rPr lang="de-DE" dirty="0" smtClean="0"/>
              <a:t>:</a:t>
            </a:r>
            <a:endParaRPr lang="de-DE" dirty="0"/>
          </a:p>
          <a:p>
            <a:pPr lvl="1"/>
            <a:r>
              <a:rPr lang="de-DE" dirty="0" smtClean="0"/>
              <a:t>Python </a:t>
            </a:r>
            <a:r>
              <a:rPr lang="de-DE" dirty="0" err="1" smtClean="0"/>
              <a:t>code</a:t>
            </a:r>
            <a:r>
              <a:rPr lang="de-DE" dirty="0" smtClean="0"/>
              <a:t> (</a:t>
            </a:r>
            <a:r>
              <a:rPr lang="de-DE" dirty="0" err="1" smtClean="0"/>
              <a:t>browser</a:t>
            </a:r>
            <a:r>
              <a:rPr lang="de-DE" dirty="0" smtClean="0"/>
              <a:t> </a:t>
            </a:r>
            <a:r>
              <a:rPr lang="de-DE" dirty="0" err="1" smtClean="0"/>
              <a:t>views</a:t>
            </a:r>
            <a:r>
              <a:rPr lang="de-DE" dirty="0" smtClean="0"/>
              <a:t>, </a:t>
            </a:r>
            <a:r>
              <a:rPr lang="de-DE" dirty="0" err="1" smtClean="0"/>
              <a:t>skin</a:t>
            </a:r>
            <a:r>
              <a:rPr lang="de-DE" dirty="0" smtClean="0"/>
              <a:t> </a:t>
            </a:r>
            <a:r>
              <a:rPr lang="de-DE" dirty="0" err="1" smtClean="0"/>
              <a:t>scripts</a:t>
            </a:r>
            <a:r>
              <a:rPr lang="de-DE" dirty="0" smtClean="0"/>
              <a:t>)</a:t>
            </a:r>
          </a:p>
          <a:p>
            <a:pPr lvl="1"/>
            <a:r>
              <a:rPr lang="de-DE" dirty="0" smtClean="0"/>
              <a:t>Resources (</a:t>
            </a:r>
            <a:r>
              <a:rPr lang="de-DE" dirty="0" err="1" smtClean="0"/>
              <a:t>browser</a:t>
            </a:r>
            <a:r>
              <a:rPr lang="de-DE" dirty="0" smtClean="0"/>
              <a:t> </a:t>
            </a:r>
            <a:r>
              <a:rPr lang="de-DE" dirty="0" err="1" smtClean="0"/>
              <a:t>view</a:t>
            </a:r>
            <a:r>
              <a:rPr lang="de-DE" dirty="0" smtClean="0"/>
              <a:t> </a:t>
            </a:r>
            <a:r>
              <a:rPr lang="de-DE" dirty="0" err="1" smtClean="0"/>
              <a:t>templates</a:t>
            </a:r>
            <a:r>
              <a:rPr lang="de-DE" dirty="0" smtClean="0"/>
              <a:t>, JS, CSS)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129254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Where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b="1" dirty="0" smtClean="0"/>
              <a:t>fix</a:t>
            </a:r>
            <a:r>
              <a:rPr lang="de-DE" dirty="0" smtClean="0"/>
              <a:t> </a:t>
            </a:r>
            <a:r>
              <a:rPr lang="de-DE" dirty="0" err="1" smtClean="0"/>
              <a:t>things</a:t>
            </a:r>
            <a:r>
              <a:rPr lang="de-DE" dirty="0" smtClean="0"/>
              <a:t>?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de-DE" dirty="0" smtClean="0"/>
              <a:t>Package </a:t>
            </a:r>
            <a:r>
              <a:rPr lang="de-DE" dirty="0" err="1" smtClean="0"/>
              <a:t>maintainer</a:t>
            </a:r>
            <a:r>
              <a:rPr lang="de-DE" dirty="0" smtClean="0"/>
              <a:t> (</a:t>
            </a:r>
            <a:r>
              <a:rPr lang="de-DE" dirty="0" err="1" smtClean="0"/>
              <a:t>Plone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3rd-party) </a:t>
            </a:r>
            <a:r>
              <a:rPr lang="de-DE" dirty="0" err="1" smtClean="0"/>
              <a:t>love</a:t>
            </a:r>
            <a:endParaRPr lang="de-DE" dirty="0"/>
          </a:p>
          <a:p>
            <a:pPr lvl="1"/>
            <a:r>
              <a:rPr lang="de-DE" dirty="0" err="1" smtClean="0"/>
              <a:t>bug</a:t>
            </a:r>
            <a:r>
              <a:rPr lang="de-DE" dirty="0" smtClean="0"/>
              <a:t> </a:t>
            </a:r>
            <a:r>
              <a:rPr lang="de-DE" dirty="0" err="1" smtClean="0"/>
              <a:t>reports</a:t>
            </a:r>
            <a:endParaRPr lang="de-DE" dirty="0" smtClean="0"/>
          </a:p>
          <a:p>
            <a:pPr lvl="1"/>
            <a:r>
              <a:rPr lang="de-DE" dirty="0" err="1" smtClean="0"/>
              <a:t>bug</a:t>
            </a:r>
            <a:r>
              <a:rPr lang="de-DE" dirty="0" smtClean="0"/>
              <a:t> fixes</a:t>
            </a:r>
          </a:p>
          <a:p>
            <a:pPr lvl="1"/>
            <a:r>
              <a:rPr lang="de-DE" dirty="0" err="1" smtClean="0"/>
              <a:t>contributions</a:t>
            </a:r>
            <a:endParaRPr lang="de-DE" dirty="0"/>
          </a:p>
          <a:p>
            <a:r>
              <a:rPr lang="de-DE" dirty="0" err="1" smtClean="0"/>
              <a:t>Stuff</a:t>
            </a:r>
            <a:r>
              <a:rPr lang="de-DE" dirty="0" smtClean="0"/>
              <a:t> on </a:t>
            </a:r>
            <a:r>
              <a:rPr lang="de-DE" dirty="0" err="1" smtClean="0"/>
              <a:t>Github</a:t>
            </a:r>
            <a:r>
              <a:rPr lang="de-DE" dirty="0" smtClean="0"/>
              <a:t>: </a:t>
            </a:r>
            <a:r>
              <a:rPr lang="de-DE" dirty="0" err="1" smtClean="0"/>
              <a:t>Fork</a:t>
            </a:r>
            <a:r>
              <a:rPr lang="de-DE" dirty="0" smtClean="0"/>
              <a:t> &amp; Pull </a:t>
            </a:r>
            <a:r>
              <a:rPr lang="de-DE" dirty="0" err="1" smtClean="0"/>
              <a:t>request</a:t>
            </a:r>
            <a:endParaRPr lang="de-DE" dirty="0" smtClean="0"/>
          </a:p>
          <a:p>
            <a:r>
              <a:rPr lang="de-DE" dirty="0" smtClean="0"/>
              <a:t>SVN </a:t>
            </a:r>
            <a:r>
              <a:rPr lang="de-DE" dirty="0" err="1" smtClean="0"/>
              <a:t>repositories</a:t>
            </a:r>
            <a:r>
              <a:rPr lang="de-DE" dirty="0" smtClean="0"/>
              <a:t>: </a:t>
            </a:r>
            <a:r>
              <a:rPr lang="de-DE" dirty="0" err="1" smtClean="0"/>
              <a:t>svn</a:t>
            </a:r>
            <a:r>
              <a:rPr lang="de-DE" dirty="0" smtClean="0"/>
              <a:t> </a:t>
            </a:r>
            <a:r>
              <a:rPr lang="de-DE" dirty="0" err="1" smtClean="0"/>
              <a:t>branch</a:t>
            </a:r>
            <a:r>
              <a:rPr lang="de-DE" dirty="0" smtClean="0"/>
              <a:t> &amp; </a:t>
            </a:r>
            <a:r>
              <a:rPr lang="de-DE" dirty="0" err="1" smtClean="0"/>
              <a:t>svn</a:t>
            </a:r>
            <a:r>
              <a:rPr lang="de-DE" dirty="0" smtClean="0"/>
              <a:t> </a:t>
            </a:r>
            <a:r>
              <a:rPr lang="de-DE" dirty="0" err="1" smtClean="0"/>
              <a:t>merge</a:t>
            </a:r>
            <a:endParaRPr lang="de-DE" dirty="0"/>
          </a:p>
          <a:p>
            <a:pPr lvl="1"/>
            <a:r>
              <a:rPr lang="de-DE" dirty="0" smtClean="0"/>
              <a:t>check </a:t>
            </a:r>
            <a:r>
              <a:rPr lang="de-DE" dirty="0" err="1" smtClean="0"/>
              <a:t>if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package</a:t>
            </a:r>
            <a:r>
              <a:rPr lang="de-DE" dirty="0" smtClean="0"/>
              <a:t> </a:t>
            </a:r>
            <a:r>
              <a:rPr lang="de-DE" dirty="0" err="1" smtClean="0"/>
              <a:t>is</a:t>
            </a:r>
            <a:r>
              <a:rPr lang="de-DE" dirty="0" smtClean="0"/>
              <a:t> </a:t>
            </a:r>
            <a:r>
              <a:rPr lang="de-DE" dirty="0" err="1" smtClean="0"/>
              <a:t>maintained</a:t>
            </a:r>
            <a:endParaRPr lang="de-DE" dirty="0" smtClean="0"/>
          </a:p>
          <a:p>
            <a:pPr lvl="1"/>
            <a:r>
              <a:rPr lang="de-DE" dirty="0" err="1" smtClean="0"/>
              <a:t>ask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maintainer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merging</a:t>
            </a:r>
            <a:r>
              <a:rPr lang="de-DE" dirty="0" smtClean="0"/>
              <a:t> </a:t>
            </a:r>
            <a:r>
              <a:rPr lang="de-DE" dirty="0" err="1" smtClean="0"/>
              <a:t>your</a:t>
            </a:r>
            <a:r>
              <a:rPr lang="de-DE" dirty="0" smtClean="0"/>
              <a:t> </a:t>
            </a:r>
            <a:r>
              <a:rPr lang="de-DE" dirty="0" err="1" smtClean="0"/>
              <a:t>changes</a:t>
            </a:r>
            <a:r>
              <a:rPr lang="de-DE" dirty="0" smtClean="0"/>
              <a:t> </a:t>
            </a:r>
            <a:r>
              <a:rPr lang="de-DE" dirty="0" err="1" smtClean="0"/>
              <a:t>or</a:t>
            </a:r>
            <a:r>
              <a:rPr lang="de-DE" dirty="0" smtClean="0"/>
              <a:t> </a:t>
            </a:r>
            <a:r>
              <a:rPr lang="de-DE" dirty="0" err="1" smtClean="0"/>
              <a:t>merge</a:t>
            </a:r>
            <a:r>
              <a:rPr lang="de-DE" dirty="0" smtClean="0"/>
              <a:t> </a:t>
            </a:r>
            <a:r>
              <a:rPr lang="de-DE" dirty="0" err="1" smtClean="0"/>
              <a:t>yourself</a:t>
            </a:r>
            <a:endParaRPr lang="de-DE" dirty="0" smtClean="0"/>
          </a:p>
          <a:p>
            <a:pPr lvl="1"/>
            <a:r>
              <a:rPr lang="de-DE" dirty="0" err="1" smtClean="0"/>
              <a:t>move</a:t>
            </a:r>
            <a:r>
              <a:rPr lang="de-DE" dirty="0" smtClean="0"/>
              <a:t> </a:t>
            </a:r>
            <a:r>
              <a:rPr lang="de-DE" dirty="0" err="1" smtClean="0"/>
              <a:t>packages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Github</a:t>
            </a:r>
            <a:r>
              <a:rPr lang="de-DE" dirty="0" smtClean="0"/>
              <a:t> </a:t>
            </a:r>
            <a:r>
              <a:rPr lang="de-DE" dirty="0" err="1" smtClean="0"/>
              <a:t>if</a:t>
            </a:r>
            <a:r>
              <a:rPr lang="de-DE" dirty="0" smtClean="0"/>
              <a:t> </a:t>
            </a:r>
            <a:r>
              <a:rPr lang="de-DE" dirty="0" err="1" smtClean="0"/>
              <a:t>appropriate</a:t>
            </a:r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2604874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de-DE" dirty="0" err="1" smtClean="0"/>
              <a:t>Where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how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br>
              <a:rPr lang="de-DE" dirty="0" smtClean="0"/>
            </a:br>
            <a:r>
              <a:rPr lang="de-DE" b="1" dirty="0" err="1" smtClean="0"/>
              <a:t>customize</a:t>
            </a:r>
            <a:r>
              <a:rPr lang="de-DE" dirty="0" smtClean="0"/>
              <a:t> </a:t>
            </a:r>
            <a:r>
              <a:rPr lang="de-DE" dirty="0" err="1" smtClean="0"/>
              <a:t>things</a:t>
            </a:r>
            <a:r>
              <a:rPr lang="de-DE" dirty="0" smtClean="0"/>
              <a:t>?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de-DE" dirty="0" err="1" smtClean="0"/>
              <a:t>Is</a:t>
            </a:r>
            <a:r>
              <a:rPr lang="de-DE" dirty="0" smtClean="0"/>
              <a:t> </a:t>
            </a:r>
            <a:r>
              <a:rPr lang="de-DE" dirty="0" err="1" smtClean="0"/>
              <a:t>your</a:t>
            </a:r>
            <a:r>
              <a:rPr lang="de-DE" dirty="0" smtClean="0"/>
              <a:t> </a:t>
            </a:r>
            <a:r>
              <a:rPr lang="de-DE" dirty="0" err="1" smtClean="0"/>
              <a:t>required</a:t>
            </a:r>
            <a:r>
              <a:rPr lang="de-DE" dirty="0" smtClean="0"/>
              <a:t> </a:t>
            </a:r>
            <a:r>
              <a:rPr lang="de-DE" dirty="0" err="1" smtClean="0"/>
              <a:t>change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interest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public</a:t>
            </a:r>
            <a:r>
              <a:rPr lang="de-DE" dirty="0" smtClean="0"/>
              <a:t>?</a:t>
            </a:r>
          </a:p>
          <a:p>
            <a:pPr lvl="1"/>
            <a:r>
              <a:rPr lang="de-DE" dirty="0" err="1" smtClean="0"/>
              <a:t>fork</a:t>
            </a:r>
            <a:r>
              <a:rPr lang="de-DE" dirty="0" smtClean="0"/>
              <a:t> on </a:t>
            </a:r>
            <a:r>
              <a:rPr lang="de-DE" dirty="0" err="1" smtClean="0"/>
              <a:t>Github</a:t>
            </a:r>
            <a:endParaRPr lang="de-DE" dirty="0" smtClean="0"/>
          </a:p>
          <a:p>
            <a:pPr lvl="1"/>
            <a:r>
              <a:rPr lang="de-DE" dirty="0" err="1" smtClean="0"/>
              <a:t>branch</a:t>
            </a:r>
            <a:r>
              <a:rPr lang="de-DE" dirty="0" smtClean="0"/>
              <a:t> in SVN</a:t>
            </a:r>
          </a:p>
          <a:p>
            <a:pPr lvl="1"/>
            <a:r>
              <a:rPr lang="de-DE" dirty="0" err="1" smtClean="0"/>
              <a:t>speak</a:t>
            </a:r>
            <a:r>
              <a:rPr lang="de-DE" dirty="0" smtClean="0"/>
              <a:t> </a:t>
            </a:r>
            <a:r>
              <a:rPr lang="de-DE" dirty="0" err="1" smtClean="0"/>
              <a:t>with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package</a:t>
            </a:r>
            <a:r>
              <a:rPr lang="de-DE" dirty="0" smtClean="0"/>
              <a:t> </a:t>
            </a:r>
            <a:r>
              <a:rPr lang="de-DE" dirty="0" err="1" smtClean="0"/>
              <a:t>maintainers</a:t>
            </a:r>
            <a:endParaRPr lang="de-DE" dirty="0" smtClean="0"/>
          </a:p>
          <a:p>
            <a:r>
              <a:rPr lang="de-DE" dirty="0" err="1" smtClean="0"/>
              <a:t>Your</a:t>
            </a:r>
            <a:r>
              <a:rPr lang="de-DE" dirty="0" smtClean="0"/>
              <a:t> </a:t>
            </a:r>
            <a:r>
              <a:rPr lang="de-DE" dirty="0" err="1" smtClean="0"/>
              <a:t>change</a:t>
            </a:r>
            <a:r>
              <a:rPr lang="de-DE" dirty="0" smtClean="0"/>
              <a:t> </a:t>
            </a:r>
            <a:r>
              <a:rPr lang="de-DE" dirty="0" err="1" smtClean="0"/>
              <a:t>satisfies</a:t>
            </a:r>
            <a:r>
              <a:rPr lang="de-DE" dirty="0" smtClean="0"/>
              <a:t> an absurd </a:t>
            </a:r>
            <a:r>
              <a:rPr lang="de-DE" dirty="0" err="1" smtClean="0"/>
              <a:t>customer</a:t>
            </a:r>
            <a:r>
              <a:rPr lang="de-DE" dirty="0" smtClean="0"/>
              <a:t> </a:t>
            </a:r>
            <a:r>
              <a:rPr lang="de-DE" dirty="0" err="1" smtClean="0"/>
              <a:t>request</a:t>
            </a:r>
            <a:r>
              <a:rPr lang="de-DE" dirty="0"/>
              <a:t>?</a:t>
            </a:r>
            <a:endParaRPr lang="de-DE" dirty="0" smtClean="0"/>
          </a:p>
          <a:p>
            <a:pPr lvl="1"/>
            <a:r>
              <a:rPr lang="de-DE" dirty="0" err="1" smtClean="0"/>
              <a:t>keep</a:t>
            </a:r>
            <a:r>
              <a:rPr lang="de-DE" dirty="0" smtClean="0"/>
              <a:t> </a:t>
            </a:r>
            <a:r>
              <a:rPr lang="de-DE" dirty="0" err="1" smtClean="0"/>
              <a:t>it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yourself</a:t>
            </a:r>
            <a:r>
              <a:rPr lang="de-DE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855423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" y="274638"/>
            <a:ext cx="9026350" cy="1143000"/>
          </a:xfrm>
        </p:spPr>
        <p:txBody>
          <a:bodyPr>
            <a:normAutofit/>
          </a:bodyPr>
          <a:lstStyle/>
          <a:p>
            <a:r>
              <a:rPr lang="de-DE" dirty="0" smtClean="0"/>
              <a:t>(</a:t>
            </a:r>
            <a:r>
              <a:rPr lang="de-DE" dirty="0" err="1" smtClean="0"/>
              <a:t>Monkey</a:t>
            </a:r>
            <a:r>
              <a:rPr lang="de-DE" dirty="0" smtClean="0"/>
              <a:t>) </a:t>
            </a:r>
            <a:r>
              <a:rPr lang="de-DE" dirty="0" err="1" smtClean="0"/>
              <a:t>Patching</a:t>
            </a:r>
            <a:r>
              <a:rPr lang="de-DE" dirty="0" smtClean="0"/>
              <a:t> Python </a:t>
            </a:r>
            <a:r>
              <a:rPr lang="de-DE" dirty="0" err="1" smtClean="0"/>
              <a:t>code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199" y="1600201"/>
            <a:ext cx="8569152" cy="3661663"/>
          </a:xfrm>
        </p:spPr>
        <p:txBody>
          <a:bodyPr>
            <a:normAutofit fontScale="77500" lnSpcReduction="20000"/>
          </a:bodyPr>
          <a:lstStyle/>
          <a:p>
            <a:r>
              <a:rPr lang="de-DE" b="1" dirty="0" err="1" smtClean="0"/>
              <a:t>Monkey</a:t>
            </a:r>
            <a:r>
              <a:rPr lang="de-DE" b="1" dirty="0" smtClean="0"/>
              <a:t> </a:t>
            </a:r>
            <a:r>
              <a:rPr lang="de-DE" b="1" dirty="0" err="1" smtClean="0"/>
              <a:t>patching</a:t>
            </a:r>
            <a:r>
              <a:rPr lang="de-DE" dirty="0"/>
              <a:t>: 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„</a:t>
            </a:r>
            <a:r>
              <a:rPr lang="de-DE" dirty="0" err="1" smtClean="0"/>
              <a:t>dynamic</a:t>
            </a:r>
            <a:r>
              <a:rPr lang="de-DE" dirty="0" smtClean="0"/>
              <a:t> </a:t>
            </a:r>
            <a:r>
              <a:rPr lang="de-DE" dirty="0" err="1"/>
              <a:t>modifications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a </a:t>
            </a:r>
            <a:r>
              <a:rPr lang="de-DE" dirty="0" err="1"/>
              <a:t>class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module</a:t>
            </a:r>
            <a:r>
              <a:rPr lang="de-DE" dirty="0"/>
              <a:t> </a:t>
            </a:r>
            <a:r>
              <a:rPr lang="de-DE" dirty="0" err="1"/>
              <a:t>at</a:t>
            </a:r>
            <a:r>
              <a:rPr lang="de-DE" dirty="0"/>
              <a:t> </a:t>
            </a:r>
            <a:r>
              <a:rPr lang="de-DE" dirty="0" err="1" smtClean="0"/>
              <a:t>runtime</a:t>
            </a:r>
            <a:r>
              <a:rPr lang="de-DE" dirty="0" smtClean="0"/>
              <a:t>“</a:t>
            </a:r>
            <a:br>
              <a:rPr lang="de-DE" dirty="0" smtClean="0"/>
            </a:br>
            <a:r>
              <a:rPr lang="de-DE" sz="1800" dirty="0" smtClean="0"/>
              <a:t>(Source: Wikipedia)</a:t>
            </a:r>
            <a:endParaRPr lang="de-DE" dirty="0" smtClean="0"/>
          </a:p>
          <a:p>
            <a:r>
              <a:rPr lang="de-DE" dirty="0" smtClean="0"/>
              <a:t>MP in </a:t>
            </a:r>
            <a:r>
              <a:rPr lang="de-DE" dirty="0" err="1" smtClean="0"/>
              <a:t>general</a:t>
            </a:r>
            <a:r>
              <a:rPr lang="de-DE" dirty="0" smtClean="0"/>
              <a:t> </a:t>
            </a:r>
            <a:r>
              <a:rPr lang="de-DE" dirty="0" err="1" smtClean="0"/>
              <a:t>should</a:t>
            </a:r>
            <a:r>
              <a:rPr lang="de-DE" dirty="0" smtClean="0"/>
              <a:t> </a:t>
            </a:r>
            <a:r>
              <a:rPr lang="de-DE" dirty="0" err="1" smtClean="0"/>
              <a:t>be</a:t>
            </a:r>
            <a:r>
              <a:rPr lang="de-DE" dirty="0" smtClean="0"/>
              <a:t> </a:t>
            </a:r>
            <a:r>
              <a:rPr lang="de-DE" dirty="0" err="1" smtClean="0"/>
              <a:t>considered</a:t>
            </a:r>
            <a:r>
              <a:rPr lang="de-DE" dirty="0" smtClean="0"/>
              <a:t> </a:t>
            </a:r>
            <a:r>
              <a:rPr lang="de-DE" dirty="0" err="1" smtClean="0"/>
              <a:t>evil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bad-style</a:t>
            </a:r>
          </a:p>
          <a:p>
            <a:r>
              <a:rPr lang="de-DE" dirty="0" smtClean="0"/>
              <a:t>MP </a:t>
            </a:r>
            <a:r>
              <a:rPr lang="de-DE" dirty="0" err="1" smtClean="0"/>
              <a:t>may</a:t>
            </a:r>
            <a:r>
              <a:rPr lang="de-DE" dirty="0" smtClean="0"/>
              <a:t> </a:t>
            </a:r>
            <a:r>
              <a:rPr lang="de-DE" dirty="0" err="1" smtClean="0"/>
              <a:t>have</a:t>
            </a:r>
            <a:r>
              <a:rPr lang="de-DE" dirty="0" smtClean="0"/>
              <a:t> </a:t>
            </a:r>
            <a:r>
              <a:rPr lang="de-DE" dirty="0" err="1" smtClean="0"/>
              <a:t>side-effects</a:t>
            </a:r>
            <a:endParaRPr lang="de-DE" dirty="0" smtClean="0"/>
          </a:p>
          <a:p>
            <a:r>
              <a:rPr lang="de-DE" dirty="0" err="1" smtClean="0"/>
              <a:t>Use</a:t>
            </a:r>
            <a:r>
              <a:rPr lang="de-DE" dirty="0" smtClean="0"/>
              <a:t> MP </a:t>
            </a:r>
            <a:r>
              <a:rPr lang="de-DE" dirty="0" err="1" smtClean="0"/>
              <a:t>carefully</a:t>
            </a:r>
            <a:r>
              <a:rPr lang="de-DE" dirty="0" smtClean="0"/>
              <a:t> (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only</a:t>
            </a:r>
            <a:r>
              <a:rPr lang="de-DE" dirty="0" smtClean="0"/>
              <a:t> </a:t>
            </a:r>
            <a:r>
              <a:rPr lang="de-DE" dirty="0" err="1" smtClean="0"/>
              <a:t>when</a:t>
            </a:r>
            <a:r>
              <a:rPr lang="de-DE" dirty="0" smtClean="0"/>
              <a:t> </a:t>
            </a:r>
            <a:r>
              <a:rPr lang="de-DE" dirty="0" err="1" smtClean="0"/>
              <a:t>you</a:t>
            </a:r>
            <a:r>
              <a:rPr lang="de-DE" dirty="0" smtClean="0"/>
              <a:t> </a:t>
            </a:r>
            <a:r>
              <a:rPr lang="de-DE" dirty="0" err="1" smtClean="0"/>
              <a:t>know</a:t>
            </a:r>
            <a:r>
              <a:rPr lang="de-DE" dirty="0" smtClean="0"/>
              <a:t> </a:t>
            </a:r>
            <a:r>
              <a:rPr lang="de-DE" dirty="0" err="1" smtClean="0"/>
              <a:t>what</a:t>
            </a:r>
            <a:r>
              <a:rPr lang="de-DE" dirty="0" smtClean="0"/>
              <a:t> </a:t>
            </a:r>
            <a:r>
              <a:rPr lang="de-DE" dirty="0" err="1" smtClean="0"/>
              <a:t>you</a:t>
            </a:r>
            <a:r>
              <a:rPr lang="de-DE" dirty="0" smtClean="0"/>
              <a:t> </a:t>
            </a:r>
            <a:r>
              <a:rPr lang="de-DE" dirty="0" err="1" smtClean="0"/>
              <a:t>are</a:t>
            </a:r>
            <a:r>
              <a:rPr lang="de-DE" dirty="0" smtClean="0"/>
              <a:t> </a:t>
            </a:r>
            <a:r>
              <a:rPr lang="de-DE" dirty="0" err="1" smtClean="0"/>
              <a:t>doing</a:t>
            </a:r>
            <a:r>
              <a:rPr lang="de-DE" dirty="0" smtClean="0"/>
              <a:t>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856992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Monkey</a:t>
            </a:r>
            <a:r>
              <a:rPr lang="de-DE" dirty="0" smtClean="0"/>
              <a:t> </a:t>
            </a:r>
            <a:r>
              <a:rPr lang="de-DE" dirty="0" err="1" smtClean="0"/>
              <a:t>patching</a:t>
            </a:r>
            <a:r>
              <a:rPr lang="de-DE" dirty="0" smtClean="0"/>
              <a:t> in Python</a:t>
            </a:r>
            <a:endParaRPr lang="de-DE" dirty="0"/>
          </a:p>
        </p:txBody>
      </p:sp>
      <p:graphicFrame>
        <p:nvGraphicFramePr>
          <p:cNvPr id="4" name="Tabel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5446989"/>
              </p:ext>
            </p:extLst>
          </p:nvPr>
        </p:nvGraphicFramePr>
        <p:xfrm>
          <a:off x="457199" y="1510176"/>
          <a:ext cx="8467096" cy="32073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29681"/>
                <a:gridCol w="5137415"/>
              </a:tblGrid>
              <a:tr h="448830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smtClean="0"/>
                        <a:t>Original (</a:t>
                      </a:r>
                      <a:r>
                        <a:rPr lang="de-DE" sz="1600" dirty="0" err="1" smtClean="0"/>
                        <a:t>foo.py</a:t>
                      </a:r>
                      <a:r>
                        <a:rPr lang="de-DE" sz="1600" dirty="0" smtClean="0"/>
                        <a:t>)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800" dirty="0" err="1" smtClean="0"/>
                        <a:t>Patched</a:t>
                      </a:r>
                      <a:r>
                        <a:rPr lang="de-DE" sz="1800" baseline="0" dirty="0" smtClean="0"/>
                        <a:t> </a:t>
                      </a:r>
                      <a:r>
                        <a:rPr lang="de-DE" sz="1800" baseline="0" dirty="0" err="1" smtClean="0"/>
                        <a:t>version</a:t>
                      </a:r>
                      <a:r>
                        <a:rPr lang="de-DE" sz="1800" baseline="0" dirty="0" smtClean="0"/>
                        <a:t> (</a:t>
                      </a:r>
                      <a:r>
                        <a:rPr lang="de-DE" sz="1800" baseline="0" dirty="0" err="1" smtClean="0"/>
                        <a:t>my_foo.py</a:t>
                      </a:r>
                      <a:r>
                        <a:rPr lang="de-DE" sz="1800" baseline="0" dirty="0" smtClean="0"/>
                        <a:t>)</a:t>
                      </a:r>
                      <a:endParaRPr lang="de-DE" sz="1800" dirty="0"/>
                    </a:p>
                  </a:txBody>
                  <a:tcPr/>
                </a:tc>
              </a:tr>
              <a:tr h="2758527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de-DE" sz="1800" b="0" i="0" dirty="0" err="1" smtClean="0">
                          <a:latin typeface="Menlo Regular"/>
                          <a:cs typeface="Menlo Regular"/>
                        </a:rPr>
                        <a:t>class</a:t>
                      </a:r>
                      <a:r>
                        <a:rPr lang="de-DE" sz="1800" b="0" i="0" dirty="0" smtClean="0">
                          <a:latin typeface="Menlo Regular"/>
                          <a:cs typeface="Menlo Regular"/>
                        </a:rPr>
                        <a:t> Foo:</a:t>
                      </a:r>
                    </a:p>
                    <a:p>
                      <a:pPr marL="0" indent="0">
                        <a:buNone/>
                      </a:pPr>
                      <a:endParaRPr lang="de-DE" sz="1800" b="0" i="0" dirty="0" smtClean="0">
                        <a:latin typeface="Menlo Regular"/>
                        <a:cs typeface="Menlo Regular"/>
                      </a:endParaRPr>
                    </a:p>
                    <a:p>
                      <a:pPr marL="0" indent="0">
                        <a:buNone/>
                      </a:pPr>
                      <a:r>
                        <a:rPr lang="de-DE" sz="1800" b="0" i="0" dirty="0" smtClean="0">
                          <a:latin typeface="Menlo Regular"/>
                          <a:cs typeface="Menlo Regular"/>
                        </a:rPr>
                        <a:t>    </a:t>
                      </a:r>
                      <a:r>
                        <a:rPr lang="de-DE" sz="1800" b="0" i="0" dirty="0" err="1" smtClean="0">
                          <a:latin typeface="Menlo Regular"/>
                          <a:cs typeface="Menlo Regular"/>
                        </a:rPr>
                        <a:t>def</a:t>
                      </a:r>
                      <a:r>
                        <a:rPr lang="de-DE" sz="1800" b="0" i="0" dirty="0" smtClean="0">
                          <a:latin typeface="Menlo Regular"/>
                          <a:cs typeface="Menlo Regular"/>
                        </a:rPr>
                        <a:t> bar(</a:t>
                      </a:r>
                      <a:r>
                        <a:rPr lang="de-DE" sz="1800" b="0" i="0" dirty="0" err="1" smtClean="0">
                          <a:latin typeface="Menlo Regular"/>
                          <a:cs typeface="Menlo Regular"/>
                        </a:rPr>
                        <a:t>self</a:t>
                      </a:r>
                      <a:r>
                        <a:rPr lang="de-DE" sz="1800" b="0" i="0" dirty="0" smtClean="0">
                          <a:latin typeface="Menlo Regular"/>
                          <a:cs typeface="Menlo Regular"/>
                        </a:rPr>
                        <a:t>):</a:t>
                      </a:r>
                    </a:p>
                    <a:p>
                      <a:pPr marL="0" indent="0">
                        <a:buNone/>
                      </a:pPr>
                      <a:r>
                        <a:rPr lang="de-DE" sz="1800" b="0" i="0" dirty="0" smtClean="0">
                          <a:latin typeface="Menlo Regular"/>
                          <a:cs typeface="Menlo Regular"/>
                        </a:rPr>
                        <a:t>           </a:t>
                      </a:r>
                      <a:r>
                        <a:rPr lang="de-DE" sz="1800" b="0" i="0" dirty="0" err="1" smtClean="0">
                          <a:latin typeface="Menlo Regular"/>
                          <a:cs typeface="Menlo Regular"/>
                        </a:rPr>
                        <a:t>return</a:t>
                      </a:r>
                      <a:r>
                        <a:rPr lang="de-DE" sz="1800" b="0" i="0" dirty="0" smtClean="0">
                          <a:latin typeface="Menlo Regular"/>
                          <a:cs typeface="Menlo Regular"/>
                        </a:rPr>
                        <a:t> 42</a:t>
                      </a:r>
                      <a:endParaRPr lang="de-DE" sz="1800" b="0" i="0" dirty="0">
                        <a:latin typeface="Menlo Regular"/>
                        <a:cs typeface="Menlo Regula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800" b="0" i="0" dirty="0" err="1" smtClean="0">
                          <a:latin typeface="Menlo Regular"/>
                          <a:cs typeface="Menlo Regular"/>
                        </a:rPr>
                        <a:t>def</a:t>
                      </a:r>
                      <a:r>
                        <a:rPr lang="de-DE" sz="1800" b="0" i="0" dirty="0" smtClean="0">
                          <a:latin typeface="Menlo Regular"/>
                          <a:cs typeface="Menlo Regular"/>
                        </a:rPr>
                        <a:t> </a:t>
                      </a:r>
                      <a:r>
                        <a:rPr lang="de-DE" sz="1800" b="0" i="0" dirty="0" err="1" smtClean="0">
                          <a:latin typeface="Menlo Regular"/>
                          <a:cs typeface="Menlo Regular"/>
                        </a:rPr>
                        <a:t>my_bar</a:t>
                      </a:r>
                      <a:r>
                        <a:rPr lang="de-DE" sz="1800" b="0" i="0" dirty="0" smtClean="0">
                          <a:latin typeface="Menlo Regular"/>
                          <a:cs typeface="Menlo Regular"/>
                        </a:rPr>
                        <a:t>(</a:t>
                      </a:r>
                      <a:r>
                        <a:rPr lang="de-DE" sz="1800" b="0" i="0" dirty="0" err="1" smtClean="0">
                          <a:latin typeface="Menlo Regular"/>
                          <a:cs typeface="Menlo Regular"/>
                        </a:rPr>
                        <a:t>self</a:t>
                      </a:r>
                      <a:r>
                        <a:rPr lang="de-DE" sz="1800" b="0" i="0" dirty="0" smtClean="0">
                          <a:latin typeface="Menlo Regular"/>
                          <a:cs typeface="Menlo Regular"/>
                        </a:rPr>
                        <a:t>):</a:t>
                      </a:r>
                    </a:p>
                    <a:p>
                      <a:r>
                        <a:rPr lang="de-DE" sz="1800" b="0" i="0" dirty="0" smtClean="0">
                          <a:latin typeface="Menlo Regular"/>
                          <a:cs typeface="Menlo Regular"/>
                        </a:rPr>
                        <a:t>    </a:t>
                      </a:r>
                      <a:r>
                        <a:rPr lang="de-DE" sz="1800" b="0" i="0" dirty="0" err="1" smtClean="0">
                          <a:latin typeface="Menlo Regular"/>
                          <a:cs typeface="Menlo Regular"/>
                        </a:rPr>
                        <a:t>return</a:t>
                      </a:r>
                      <a:r>
                        <a:rPr lang="de-DE" sz="1800" b="0" i="0" dirty="0" smtClean="0">
                          <a:latin typeface="Menlo Regular"/>
                          <a:cs typeface="Menlo Regular"/>
                        </a:rPr>
                        <a:t> 43</a:t>
                      </a:r>
                    </a:p>
                    <a:p>
                      <a:endParaRPr lang="de-DE" sz="1800" b="0" i="0" dirty="0" smtClean="0">
                        <a:latin typeface="Menlo Regular"/>
                        <a:cs typeface="Menlo Regular"/>
                      </a:endParaRPr>
                    </a:p>
                    <a:p>
                      <a:r>
                        <a:rPr lang="de-DE" sz="1800" b="0" i="0" dirty="0" err="1" smtClean="0">
                          <a:latin typeface="Menlo Regular"/>
                          <a:cs typeface="Menlo Regular"/>
                        </a:rPr>
                        <a:t>from</a:t>
                      </a:r>
                      <a:r>
                        <a:rPr lang="de-DE" sz="1800" b="0" i="0" baseline="0" dirty="0" smtClean="0">
                          <a:latin typeface="Menlo Regular"/>
                          <a:cs typeface="Menlo Regular"/>
                        </a:rPr>
                        <a:t> </a:t>
                      </a:r>
                      <a:r>
                        <a:rPr lang="de-DE" sz="1800" b="0" i="0" baseline="0" dirty="0" err="1" smtClean="0">
                          <a:latin typeface="Menlo Regular"/>
                          <a:cs typeface="Menlo Regular"/>
                        </a:rPr>
                        <a:t>foo</a:t>
                      </a:r>
                      <a:r>
                        <a:rPr lang="de-DE" sz="1800" b="0" i="0" baseline="0" dirty="0" smtClean="0">
                          <a:latin typeface="Menlo Regular"/>
                          <a:cs typeface="Menlo Regular"/>
                        </a:rPr>
                        <a:t> </a:t>
                      </a:r>
                      <a:r>
                        <a:rPr lang="de-DE" sz="1800" b="0" i="0" baseline="0" dirty="0" err="1" smtClean="0">
                          <a:latin typeface="Menlo Regular"/>
                          <a:cs typeface="Menlo Regular"/>
                        </a:rPr>
                        <a:t>import</a:t>
                      </a:r>
                      <a:r>
                        <a:rPr lang="de-DE" sz="1800" b="0" i="0" baseline="0" dirty="0" smtClean="0">
                          <a:latin typeface="Menlo Regular"/>
                          <a:cs typeface="Menlo Regular"/>
                        </a:rPr>
                        <a:t> Foo</a:t>
                      </a:r>
                    </a:p>
                    <a:p>
                      <a:r>
                        <a:rPr lang="de-DE" sz="1800" b="0" i="0" baseline="0" dirty="0" err="1" smtClean="0">
                          <a:solidFill>
                            <a:srgbClr val="FF0000"/>
                          </a:solidFill>
                          <a:latin typeface="Menlo Regular"/>
                          <a:cs typeface="Menlo Regular"/>
                        </a:rPr>
                        <a:t>Foo.bar</a:t>
                      </a:r>
                      <a:r>
                        <a:rPr lang="de-DE" sz="1800" b="0" i="0" baseline="0" dirty="0" smtClean="0">
                          <a:solidFill>
                            <a:srgbClr val="FF0000"/>
                          </a:solidFill>
                          <a:latin typeface="Menlo Regular"/>
                          <a:cs typeface="Menlo Regular"/>
                        </a:rPr>
                        <a:t>  = </a:t>
                      </a:r>
                      <a:r>
                        <a:rPr lang="de-DE" sz="1800" b="0" i="0" baseline="0" dirty="0" err="1" smtClean="0">
                          <a:solidFill>
                            <a:srgbClr val="FF0000"/>
                          </a:solidFill>
                          <a:latin typeface="Menlo Regular"/>
                          <a:cs typeface="Menlo Regular"/>
                        </a:rPr>
                        <a:t>my_bar</a:t>
                      </a:r>
                      <a:endParaRPr lang="de-DE" sz="1800" b="0" i="0" baseline="0" dirty="0" smtClean="0">
                        <a:solidFill>
                          <a:srgbClr val="FF0000"/>
                        </a:solidFill>
                        <a:latin typeface="Menlo Regular"/>
                        <a:cs typeface="Menlo Regular"/>
                      </a:endParaRPr>
                    </a:p>
                    <a:p>
                      <a:endParaRPr lang="de-DE" sz="1800" b="0" i="0" baseline="0" dirty="0" smtClean="0">
                        <a:latin typeface="Menlo Regular"/>
                        <a:cs typeface="Menlo Regular"/>
                      </a:endParaRPr>
                    </a:p>
                    <a:p>
                      <a:r>
                        <a:rPr lang="de-DE" sz="1800" b="0" i="0" baseline="0" dirty="0" smtClean="0">
                          <a:latin typeface="Menlo Regular"/>
                          <a:cs typeface="Menlo Regular"/>
                        </a:rPr>
                        <a:t># </a:t>
                      </a:r>
                      <a:r>
                        <a:rPr lang="de-DE" sz="1800" b="0" i="0" baseline="0" dirty="0" err="1" smtClean="0">
                          <a:latin typeface="Menlo Regular"/>
                          <a:cs typeface="Menlo Regular"/>
                        </a:rPr>
                        <a:t>or</a:t>
                      </a:r>
                      <a:r>
                        <a:rPr lang="de-DE" sz="1800" b="0" i="0" baseline="0" dirty="0" smtClean="0">
                          <a:latin typeface="Menlo Regular"/>
                          <a:cs typeface="Menlo Regular"/>
                        </a:rPr>
                        <a:t> (</a:t>
                      </a:r>
                      <a:r>
                        <a:rPr lang="de-DE" sz="1800" b="0" i="0" baseline="0" dirty="0" err="1" smtClean="0">
                          <a:latin typeface="Menlo Regular"/>
                          <a:cs typeface="Menlo Regular"/>
                        </a:rPr>
                        <a:t>needed</a:t>
                      </a:r>
                      <a:r>
                        <a:rPr lang="de-DE" sz="1800" b="0" i="0" baseline="0" dirty="0" smtClean="0">
                          <a:latin typeface="Menlo Regular"/>
                          <a:cs typeface="Menlo Regular"/>
                        </a:rPr>
                        <a:t> in </a:t>
                      </a:r>
                      <a:r>
                        <a:rPr lang="de-DE" sz="1800" b="0" i="0" baseline="0" dirty="0" err="1" smtClean="0">
                          <a:latin typeface="Menlo Regular"/>
                          <a:cs typeface="Menlo Regular"/>
                        </a:rPr>
                        <a:t>some</a:t>
                      </a:r>
                      <a:r>
                        <a:rPr lang="de-DE" sz="1800" b="0" i="0" baseline="0" dirty="0" smtClean="0">
                          <a:latin typeface="Menlo Regular"/>
                          <a:cs typeface="Menlo Regular"/>
                        </a:rPr>
                        <a:t> </a:t>
                      </a:r>
                      <a:r>
                        <a:rPr lang="de-DE" sz="1800" b="0" i="0" baseline="0" dirty="0" err="1" smtClean="0">
                          <a:latin typeface="Menlo Regular"/>
                          <a:cs typeface="Menlo Regular"/>
                        </a:rPr>
                        <a:t>situations</a:t>
                      </a:r>
                      <a:r>
                        <a:rPr lang="de-DE" sz="1800" b="0" i="0" baseline="0" dirty="0" smtClean="0">
                          <a:latin typeface="Menlo Regular"/>
                          <a:cs typeface="Menlo Regular"/>
                        </a:rPr>
                        <a:t>)</a:t>
                      </a:r>
                    </a:p>
                    <a:p>
                      <a:endParaRPr lang="de-DE" sz="1800" b="0" i="0" baseline="0" dirty="0" smtClean="0">
                        <a:latin typeface="Menlo Regular"/>
                        <a:cs typeface="Menlo Regular"/>
                      </a:endParaRPr>
                    </a:p>
                    <a:p>
                      <a:r>
                        <a:rPr lang="de-DE" sz="1800" b="0" i="0" baseline="0" dirty="0" err="1" smtClean="0">
                          <a:solidFill>
                            <a:srgbClr val="FF0000"/>
                          </a:solidFill>
                          <a:latin typeface="Menlo Regular"/>
                          <a:cs typeface="Menlo Regular"/>
                        </a:rPr>
                        <a:t>Foo.bar.func_code</a:t>
                      </a:r>
                      <a:r>
                        <a:rPr lang="de-DE" sz="1800" b="0" i="0" baseline="0" dirty="0" smtClean="0">
                          <a:solidFill>
                            <a:srgbClr val="FF0000"/>
                          </a:solidFill>
                          <a:latin typeface="Menlo Regular"/>
                          <a:cs typeface="Menlo Regular"/>
                        </a:rPr>
                        <a:t> = </a:t>
                      </a:r>
                      <a:r>
                        <a:rPr lang="de-DE" sz="1800" b="0" i="0" baseline="0" dirty="0" err="1" smtClean="0">
                          <a:solidFill>
                            <a:srgbClr val="FF0000"/>
                          </a:solidFill>
                          <a:latin typeface="Menlo Regular"/>
                          <a:cs typeface="Menlo Regular"/>
                        </a:rPr>
                        <a:t>my_bar.func_code</a:t>
                      </a:r>
                      <a:endParaRPr lang="de-DE" sz="1800" b="0" i="0" dirty="0">
                        <a:solidFill>
                          <a:srgbClr val="FF0000"/>
                        </a:solidFill>
                        <a:latin typeface="Menlo Regular"/>
                        <a:cs typeface="Menlo Regular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638301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8890960"/>
              </p:ext>
            </p:extLst>
          </p:nvPr>
        </p:nvGraphicFramePr>
        <p:xfrm>
          <a:off x="457200" y="1417638"/>
          <a:ext cx="8229600" cy="250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24590"/>
                <a:gridCol w="4805010"/>
              </a:tblGrid>
              <a:tr h="378970">
                <a:tc gridSpan="2">
                  <a:txBody>
                    <a:bodyPr/>
                    <a:lstStyle/>
                    <a:p>
                      <a:pPr algn="ctr"/>
                      <a:r>
                        <a:rPr lang="de-DE" sz="1600" dirty="0" err="1" smtClean="0"/>
                        <a:t>collective.monkeypatcher</a:t>
                      </a:r>
                      <a:r>
                        <a:rPr lang="de-DE" sz="1600" baseline="0" dirty="0" smtClean="0"/>
                        <a:t> (</a:t>
                      </a:r>
                      <a:r>
                        <a:rPr lang="de-DE" sz="1600" baseline="0" dirty="0" err="1" smtClean="0"/>
                        <a:t>patches.zcml</a:t>
                      </a:r>
                      <a:r>
                        <a:rPr lang="de-DE" sz="1600" baseline="0" dirty="0" smtClean="0"/>
                        <a:t>)</a:t>
                      </a:r>
                      <a:endParaRPr lang="de-DE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de-DE" sz="1600" dirty="0"/>
                    </a:p>
                  </a:txBody>
                  <a:tcPr/>
                </a:tc>
              </a:tr>
              <a:tr h="212711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de-DE" sz="1600" dirty="0" smtClean="0"/>
                        <a:t>ZCML</a:t>
                      </a:r>
                      <a:r>
                        <a:rPr lang="de-DE" sz="1600" baseline="0" dirty="0" smtClean="0"/>
                        <a:t>-level </a:t>
                      </a:r>
                      <a:r>
                        <a:rPr lang="de-DE" sz="1600" baseline="0" dirty="0" err="1" smtClean="0"/>
                        <a:t>configuration</a:t>
                      </a:r>
                      <a:r>
                        <a:rPr lang="de-DE" sz="1600" baseline="0" dirty="0" smtClean="0"/>
                        <a:t> </a:t>
                      </a:r>
                      <a:r>
                        <a:rPr lang="de-DE" sz="1600" baseline="0" dirty="0" err="1" smtClean="0"/>
                        <a:t>of</a:t>
                      </a:r>
                      <a:r>
                        <a:rPr lang="de-DE" sz="1600" baseline="0" dirty="0" smtClean="0"/>
                        <a:t> </a:t>
                      </a:r>
                      <a:r>
                        <a:rPr lang="de-DE" sz="1600" baseline="0" dirty="0" err="1" smtClean="0"/>
                        <a:t>patching</a:t>
                      </a:r>
                      <a:r>
                        <a:rPr lang="de-DE" sz="1600" baseline="0" dirty="0" smtClean="0"/>
                        <a:t> </a:t>
                      </a:r>
                      <a:r>
                        <a:rPr lang="de-DE" sz="1600" baseline="0" dirty="0" err="1" smtClean="0"/>
                        <a:t>information</a:t>
                      </a:r>
                      <a:r>
                        <a:rPr lang="de-DE" sz="1600" baseline="0" dirty="0" smtClean="0"/>
                        <a:t>: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de-DE" sz="1600" baseline="0" dirty="0" err="1" smtClean="0"/>
                        <a:t>module</a:t>
                      </a:r>
                      <a:r>
                        <a:rPr lang="de-DE" sz="1600" baseline="0" dirty="0" smtClean="0"/>
                        <a:t>-level </a:t>
                      </a:r>
                      <a:r>
                        <a:rPr lang="de-DE" sz="1600" baseline="0" dirty="0" err="1" smtClean="0"/>
                        <a:t>patches</a:t>
                      </a:r>
                      <a:endParaRPr lang="de-DE" sz="1600" baseline="0" dirty="0" smtClean="0"/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de-DE" sz="1600" baseline="0" dirty="0" err="1" smtClean="0"/>
                        <a:t>class</a:t>
                      </a:r>
                      <a:r>
                        <a:rPr lang="de-DE" sz="1600" baseline="0" dirty="0" smtClean="0"/>
                        <a:t>-level </a:t>
                      </a:r>
                      <a:r>
                        <a:rPr lang="de-DE" sz="1600" baseline="0" dirty="0" err="1" smtClean="0"/>
                        <a:t>patches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&lt;</a:t>
                      </a:r>
                      <a:r>
                        <a:rPr lang="de-DE" sz="1200" b="0" i="0" dirty="0" err="1" smtClean="0">
                          <a:latin typeface="Menlo Regular"/>
                          <a:cs typeface="Menlo Regular"/>
                        </a:rPr>
                        <a:t>configure</a:t>
                      </a:r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...&gt;</a:t>
                      </a:r>
                    </a:p>
                    <a:p>
                      <a:pPr marL="0" indent="0">
                        <a:buNone/>
                      </a:pPr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    &lt;</a:t>
                      </a:r>
                      <a:r>
                        <a:rPr lang="de-DE" sz="1200" b="0" i="0" dirty="0" err="1" smtClean="0">
                          <a:latin typeface="Menlo Regular"/>
                          <a:cs typeface="Menlo Regular"/>
                        </a:rPr>
                        <a:t>include</a:t>
                      </a:r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 </a:t>
                      </a:r>
                      <a:r>
                        <a:rPr lang="de-DE" sz="1200" b="0" i="0" dirty="0" err="1" smtClean="0">
                          <a:latin typeface="Menlo Regular"/>
                          <a:cs typeface="Menlo Regular"/>
                        </a:rPr>
                        <a:t>package</a:t>
                      </a:r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="</a:t>
                      </a:r>
                      <a:r>
                        <a:rPr lang="de-DE" sz="1200" b="0" i="0" dirty="0" err="1" smtClean="0">
                          <a:latin typeface="Menlo Regular"/>
                          <a:cs typeface="Menlo Regular"/>
                        </a:rPr>
                        <a:t>collective.monkeypatcher</a:t>
                      </a:r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" /&gt;</a:t>
                      </a:r>
                    </a:p>
                    <a:p>
                      <a:pPr marL="0" indent="0">
                        <a:buNone/>
                      </a:pPr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    &lt;</a:t>
                      </a:r>
                      <a:r>
                        <a:rPr lang="de-DE" sz="1200" b="0" i="0" dirty="0" err="1" smtClean="0">
                          <a:latin typeface="Menlo Regular"/>
                          <a:cs typeface="Menlo Regular"/>
                        </a:rPr>
                        <a:t>monkey:patch</a:t>
                      </a:r>
                      <a:endParaRPr lang="de-DE" sz="1200" b="0" i="0" dirty="0" smtClean="0">
                        <a:latin typeface="Menlo Regular"/>
                        <a:cs typeface="Menlo Regular"/>
                      </a:endParaRPr>
                    </a:p>
                    <a:p>
                      <a:pPr marL="0" indent="0">
                        <a:buNone/>
                      </a:pPr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        </a:t>
                      </a:r>
                      <a:r>
                        <a:rPr lang="de-DE" sz="1200" b="0" i="0" dirty="0" err="1" smtClean="0">
                          <a:latin typeface="Menlo Regular"/>
                          <a:cs typeface="Menlo Regular"/>
                        </a:rPr>
                        <a:t>description</a:t>
                      </a:r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="ISE-42: </a:t>
                      </a:r>
                      <a:r>
                        <a:rPr lang="de-DE" sz="1200" b="0" i="0" dirty="0" err="1" smtClean="0">
                          <a:latin typeface="Menlo Regular"/>
                          <a:cs typeface="Menlo Regular"/>
                        </a:rPr>
                        <a:t>OFS.Image.tag</a:t>
                      </a:r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()"</a:t>
                      </a:r>
                    </a:p>
                    <a:p>
                      <a:pPr marL="0" indent="0">
                        <a:buNone/>
                      </a:pPr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        </a:t>
                      </a:r>
                      <a:r>
                        <a:rPr lang="de-DE" sz="1200" b="0" i="0" dirty="0" err="1" smtClean="0">
                          <a:latin typeface="Menlo Regular"/>
                          <a:cs typeface="Menlo Regular"/>
                        </a:rPr>
                        <a:t>class</a:t>
                      </a:r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="</a:t>
                      </a:r>
                      <a:r>
                        <a:rPr lang="de-DE" sz="1200" b="0" i="0" dirty="0" err="1" smtClean="0">
                          <a:latin typeface="Menlo Regular"/>
                          <a:cs typeface="Menlo Regular"/>
                        </a:rPr>
                        <a:t>Products.CMFCore.FSImage.FSImage</a:t>
                      </a:r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"</a:t>
                      </a:r>
                    </a:p>
                    <a:p>
                      <a:pPr marL="0" indent="0">
                        <a:buNone/>
                      </a:pPr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        original="tag"</a:t>
                      </a:r>
                    </a:p>
                    <a:p>
                      <a:pPr marL="0" indent="0">
                        <a:buNone/>
                      </a:pPr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        </a:t>
                      </a:r>
                      <a:r>
                        <a:rPr lang="de-DE" sz="1200" b="0" i="0" dirty="0" err="1" smtClean="0">
                          <a:latin typeface="Menlo Regular"/>
                          <a:cs typeface="Menlo Regular"/>
                        </a:rPr>
                        <a:t>replacement</a:t>
                      </a:r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=".</a:t>
                      </a:r>
                      <a:r>
                        <a:rPr lang="de-DE" sz="1200" b="0" i="0" dirty="0" err="1" smtClean="0">
                          <a:latin typeface="Menlo Regular"/>
                          <a:cs typeface="Menlo Regular"/>
                        </a:rPr>
                        <a:t>patches.tag</a:t>
                      </a:r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"</a:t>
                      </a:r>
                    </a:p>
                    <a:p>
                      <a:pPr marL="0" indent="0">
                        <a:buNone/>
                      </a:pPr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        /&gt;</a:t>
                      </a:r>
                    </a:p>
                    <a:p>
                      <a:pPr marL="0" indent="0">
                        <a:buNone/>
                      </a:pPr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&lt;/</a:t>
                      </a:r>
                      <a:r>
                        <a:rPr lang="de-DE" sz="1200" b="0" i="0" dirty="0" err="1" smtClean="0">
                          <a:latin typeface="Menlo Regular"/>
                          <a:cs typeface="Menlo Regular"/>
                        </a:rPr>
                        <a:t>configure</a:t>
                      </a:r>
                      <a:r>
                        <a:rPr lang="de-DE" sz="1400" b="0" i="0" dirty="0" smtClean="0">
                          <a:latin typeface="Menlo Regular"/>
                          <a:cs typeface="Menlo Regular"/>
                        </a:rPr>
                        <a:t>&gt;</a:t>
                      </a:r>
                      <a:endParaRPr lang="de-DE" sz="1400" b="0" i="0" dirty="0">
                        <a:latin typeface="Menlo Regular"/>
                        <a:cs typeface="Menlo Regular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Monkey</a:t>
            </a:r>
            <a:r>
              <a:rPr lang="de-DE" dirty="0" smtClean="0"/>
              <a:t> </a:t>
            </a:r>
            <a:r>
              <a:rPr lang="de-DE" dirty="0" err="1" smtClean="0"/>
              <a:t>patching</a:t>
            </a:r>
            <a:r>
              <a:rPr lang="de-DE" dirty="0" smtClean="0"/>
              <a:t> </a:t>
            </a:r>
            <a:r>
              <a:rPr lang="de-DE" dirty="0" err="1" smtClean="0"/>
              <a:t>Plone</a:t>
            </a:r>
            <a:endParaRPr lang="de-DE" dirty="0"/>
          </a:p>
        </p:txBody>
      </p:sp>
      <p:graphicFrame>
        <p:nvGraphicFramePr>
          <p:cNvPr id="10" name="Tabel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8791027"/>
              </p:ext>
            </p:extLst>
          </p:nvPr>
        </p:nvGraphicFramePr>
        <p:xfrm>
          <a:off x="457200" y="4158621"/>
          <a:ext cx="8104226" cy="24920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04226"/>
              </a:tblGrid>
              <a:tr h="303756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dirty="0" err="1" smtClean="0"/>
                        <a:t>collective.monkeypatcherpanel</a:t>
                      </a:r>
                      <a:r>
                        <a:rPr lang="de-DE" sz="1800" baseline="0" dirty="0" smtClean="0"/>
                        <a:t> (</a:t>
                      </a:r>
                      <a:r>
                        <a:rPr lang="de-DE" sz="1800" baseline="0" dirty="0" err="1" smtClean="0"/>
                        <a:t>patches.zcml</a:t>
                      </a:r>
                      <a:r>
                        <a:rPr lang="de-DE" sz="1800" baseline="0" dirty="0" smtClean="0"/>
                        <a:t>)</a:t>
                      </a:r>
                      <a:endParaRPr lang="de-DE" sz="1800" dirty="0" smtClean="0"/>
                    </a:p>
                  </a:txBody>
                  <a:tcPr/>
                </a:tc>
              </a:tr>
              <a:tr h="2126293">
                <a:tc>
                  <a:txBody>
                    <a:bodyPr/>
                    <a:lstStyle/>
                    <a:p>
                      <a:endParaRPr lang="de-DE" dirty="0" smtClean="0"/>
                    </a:p>
                    <a:p>
                      <a:endParaRPr lang="de-DE" dirty="0" smtClean="0"/>
                    </a:p>
                    <a:p>
                      <a:endParaRPr lang="de-DE" dirty="0" smtClean="0"/>
                    </a:p>
                    <a:p>
                      <a:endParaRPr lang="de-DE" dirty="0" smtClean="0"/>
                    </a:p>
                    <a:p>
                      <a:endParaRPr lang="de-DE" dirty="0" smtClean="0"/>
                    </a:p>
                    <a:p>
                      <a:endParaRPr lang="de-DE" dirty="0" smtClean="0"/>
                    </a:p>
                    <a:p>
                      <a:endParaRPr lang="de-DE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" name="Bild 2" descr="screenshot 2012-09-20 um 11.14.5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2689" y="4605524"/>
            <a:ext cx="5466879" cy="1983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9100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" y="274638"/>
            <a:ext cx="9026350" cy="1143000"/>
          </a:xfrm>
        </p:spPr>
        <p:txBody>
          <a:bodyPr>
            <a:normAutofit fontScale="90000"/>
          </a:bodyPr>
          <a:lstStyle/>
          <a:p>
            <a:r>
              <a:rPr lang="de-DE" dirty="0" err="1" smtClean="0"/>
              <a:t>Patching</a:t>
            </a:r>
            <a:r>
              <a:rPr lang="de-DE" dirty="0" smtClean="0"/>
              <a:t> </a:t>
            </a:r>
            <a:r>
              <a:rPr lang="de-DE" dirty="0" err="1" smtClean="0"/>
              <a:t>resources</a:t>
            </a:r>
            <a:r>
              <a:rPr lang="de-DE" dirty="0" smtClean="0"/>
              <a:t> (1/2) – </a:t>
            </a:r>
            <a:r>
              <a:rPr lang="de-DE" dirty="0" err="1" smtClean="0"/>
              <a:t>overrides.zcml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199" y="1600201"/>
            <a:ext cx="8569152" cy="2153413"/>
          </a:xfrm>
        </p:spPr>
        <p:txBody>
          <a:bodyPr>
            <a:normAutofit fontScale="85000" lnSpcReduction="10000"/>
          </a:bodyPr>
          <a:lstStyle/>
          <a:p>
            <a:r>
              <a:rPr lang="de-DE" dirty="0" smtClean="0"/>
              <a:t>Standard </a:t>
            </a:r>
            <a:r>
              <a:rPr lang="de-DE" dirty="0" err="1" smtClean="0"/>
              <a:t>mechanism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overriding</a:t>
            </a:r>
            <a:r>
              <a:rPr lang="de-DE" dirty="0" smtClean="0"/>
              <a:t> </a:t>
            </a:r>
            <a:r>
              <a:rPr lang="de-DE" dirty="0" err="1" smtClean="0"/>
              <a:t>configuration</a:t>
            </a:r>
            <a:r>
              <a:rPr lang="de-DE" dirty="0" smtClean="0"/>
              <a:t> </a:t>
            </a:r>
            <a:r>
              <a:rPr lang="de-DE" dirty="0" err="1" smtClean="0"/>
              <a:t>settings</a:t>
            </a:r>
            <a:r>
              <a:rPr lang="de-DE" dirty="0" smtClean="0"/>
              <a:t> </a:t>
            </a:r>
            <a:r>
              <a:rPr lang="de-DE" dirty="0" err="1" smtClean="0"/>
              <a:t>introduced</a:t>
            </a:r>
            <a:r>
              <a:rPr lang="de-DE" dirty="0" smtClean="0"/>
              <a:t> </a:t>
            </a:r>
            <a:r>
              <a:rPr lang="de-DE" dirty="0" err="1" smtClean="0"/>
              <a:t>through</a:t>
            </a:r>
            <a:r>
              <a:rPr lang="de-DE" dirty="0" smtClean="0"/>
              <a:t> a different </a:t>
            </a:r>
            <a:r>
              <a:rPr lang="de-DE" dirty="0" err="1" smtClean="0"/>
              <a:t>package</a:t>
            </a:r>
            <a:endParaRPr lang="de-DE" dirty="0" smtClean="0"/>
          </a:p>
          <a:p>
            <a:r>
              <a:rPr lang="de-DE" i="1" dirty="0" err="1" smtClean="0"/>
              <a:t>overrides.zcml</a:t>
            </a:r>
            <a:r>
              <a:rPr lang="de-DE" dirty="0" smtClean="0"/>
              <a:t> </a:t>
            </a:r>
            <a:r>
              <a:rPr lang="de-DE" dirty="0" err="1" smtClean="0"/>
              <a:t>is</a:t>
            </a:r>
            <a:r>
              <a:rPr lang="de-DE" dirty="0" smtClean="0"/>
              <a:t> an optional ZCML </a:t>
            </a:r>
            <a:r>
              <a:rPr lang="de-DE" dirty="0" err="1" smtClean="0"/>
              <a:t>configuration</a:t>
            </a:r>
            <a:r>
              <a:rPr lang="de-DE" dirty="0" smtClean="0"/>
              <a:t> </a:t>
            </a:r>
            <a:r>
              <a:rPr lang="de-DE" dirty="0" err="1" smtClean="0"/>
              <a:t>file</a:t>
            </a:r>
            <a:endParaRPr lang="de-DE" dirty="0"/>
          </a:p>
        </p:txBody>
      </p:sp>
      <p:graphicFrame>
        <p:nvGraphicFramePr>
          <p:cNvPr id="10" name="Tabel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2357254"/>
              </p:ext>
            </p:extLst>
          </p:nvPr>
        </p:nvGraphicFramePr>
        <p:xfrm>
          <a:off x="-1" y="3891849"/>
          <a:ext cx="9144000" cy="24473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/>
                <a:gridCol w="4572000"/>
              </a:tblGrid>
              <a:tr h="520862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err="1" smtClean="0"/>
                        <a:t>Products.PloneGlossary</a:t>
                      </a:r>
                      <a:r>
                        <a:rPr lang="de-DE" sz="1600" dirty="0" smtClean="0"/>
                        <a:t> (</a:t>
                      </a:r>
                      <a:r>
                        <a:rPr lang="de-DE" sz="1600" dirty="0" err="1" smtClean="0"/>
                        <a:t>configure.zcml</a:t>
                      </a:r>
                      <a:r>
                        <a:rPr lang="de-DE" sz="1600" dirty="0" smtClean="0"/>
                        <a:t>)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800" dirty="0" err="1" smtClean="0"/>
                        <a:t>my.package</a:t>
                      </a:r>
                      <a:r>
                        <a:rPr lang="de-DE" sz="1800" dirty="0" smtClean="0"/>
                        <a:t> (</a:t>
                      </a:r>
                      <a:r>
                        <a:rPr lang="de-DE" sz="1800" dirty="0" err="1" smtClean="0"/>
                        <a:t>overrides.zcml</a:t>
                      </a:r>
                      <a:r>
                        <a:rPr lang="de-DE" sz="1800" dirty="0" smtClean="0"/>
                        <a:t>)</a:t>
                      </a:r>
                      <a:endParaRPr lang="de-DE" sz="1800" dirty="0"/>
                    </a:p>
                  </a:txBody>
                  <a:tcPr/>
                </a:tc>
              </a:tr>
              <a:tr h="1926475">
                <a:tc>
                  <a:txBody>
                    <a:bodyPr/>
                    <a:lstStyle/>
                    <a:p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&lt;</a:t>
                      </a:r>
                      <a:r>
                        <a:rPr lang="de-DE" sz="1200" b="0" i="0" dirty="0" err="1" smtClean="0">
                          <a:latin typeface="Menlo Regular"/>
                          <a:cs typeface="Menlo Regular"/>
                        </a:rPr>
                        <a:t>configure</a:t>
                      </a:r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..&gt; </a:t>
                      </a:r>
                    </a:p>
                    <a:p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  &lt;</a:t>
                      </a:r>
                      <a:r>
                        <a:rPr lang="de-DE" sz="1200" b="0" i="0" dirty="0" err="1" smtClean="0">
                          <a:latin typeface="Menlo Regular"/>
                          <a:cs typeface="Menlo Regular"/>
                        </a:rPr>
                        <a:t>browser:page</a:t>
                      </a:r>
                      <a:endParaRPr lang="de-DE" sz="1200" b="0" i="0" dirty="0" smtClean="0">
                        <a:latin typeface="Menlo Regular"/>
                        <a:cs typeface="Menlo Regular"/>
                      </a:endParaRPr>
                    </a:p>
                    <a:p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       </a:t>
                      </a:r>
                      <a:r>
                        <a:rPr lang="de-DE" sz="1200" b="0" i="0" dirty="0" err="1" smtClean="0">
                          <a:latin typeface="Menlo Regular"/>
                          <a:cs typeface="Menlo Regular"/>
                        </a:rPr>
                        <a:t>name</a:t>
                      </a:r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="</a:t>
                      </a:r>
                      <a:r>
                        <a:rPr lang="de-DE" sz="1200" b="0" i="0" dirty="0" err="1" smtClean="0">
                          <a:latin typeface="Menlo Regular"/>
                          <a:cs typeface="Menlo Regular"/>
                        </a:rPr>
                        <a:t>glossary_main_page</a:t>
                      </a:r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“         </a:t>
                      </a:r>
                    </a:p>
                    <a:p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    </a:t>
                      </a:r>
                      <a:r>
                        <a:rPr lang="de-DE" sz="1200" b="0" i="0" dirty="0" err="1" smtClean="0">
                          <a:latin typeface="Menlo Regular"/>
                          <a:cs typeface="Menlo Regular"/>
                        </a:rPr>
                        <a:t>for</a:t>
                      </a:r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="</a:t>
                      </a:r>
                      <a:r>
                        <a:rPr lang="de-DE" sz="1200" b="0" i="0" dirty="0" err="1" smtClean="0">
                          <a:latin typeface="Menlo Regular"/>
                          <a:cs typeface="Menlo Regular"/>
                        </a:rPr>
                        <a:t>Products.PloneGlossary.IPloneGlossary</a:t>
                      </a:r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"</a:t>
                      </a:r>
                    </a:p>
                    <a:p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     </a:t>
                      </a:r>
                      <a:r>
                        <a:rPr lang="de-DE" sz="1200" b="0" i="0" dirty="0" smtClean="0">
                          <a:solidFill>
                            <a:srgbClr val="FF0000"/>
                          </a:solidFill>
                          <a:latin typeface="Menlo Regular"/>
                          <a:cs typeface="Menlo Regular"/>
                        </a:rPr>
                        <a:t>  </a:t>
                      </a:r>
                      <a:r>
                        <a:rPr lang="de-DE" sz="1200" b="0" i="0" dirty="0" err="1" smtClean="0">
                          <a:solidFill>
                            <a:srgbClr val="FF0000"/>
                          </a:solidFill>
                          <a:latin typeface="Menlo Regular"/>
                          <a:cs typeface="Menlo Regular"/>
                        </a:rPr>
                        <a:t>class</a:t>
                      </a:r>
                      <a:r>
                        <a:rPr lang="de-DE" sz="1200" b="0" i="0" dirty="0" smtClean="0">
                          <a:solidFill>
                            <a:srgbClr val="FF0000"/>
                          </a:solidFill>
                          <a:latin typeface="Menlo Regular"/>
                          <a:cs typeface="Menlo Regular"/>
                        </a:rPr>
                        <a:t>=".</a:t>
                      </a:r>
                      <a:r>
                        <a:rPr lang="de-DE" sz="1200" b="0" i="0" dirty="0" err="1" smtClean="0">
                          <a:solidFill>
                            <a:srgbClr val="FF0000"/>
                          </a:solidFill>
                          <a:latin typeface="Menlo Regular"/>
                          <a:cs typeface="Menlo Regular"/>
                        </a:rPr>
                        <a:t>pages.GlossaryMainPage</a:t>
                      </a:r>
                      <a:r>
                        <a:rPr lang="de-DE" sz="1200" b="0" i="0" dirty="0" smtClean="0">
                          <a:solidFill>
                            <a:srgbClr val="FF0000"/>
                          </a:solidFill>
                          <a:latin typeface="Menlo Regular"/>
                          <a:cs typeface="Menlo Regular"/>
                        </a:rPr>
                        <a:t>"</a:t>
                      </a:r>
                    </a:p>
                    <a:p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       </a:t>
                      </a:r>
                      <a:r>
                        <a:rPr lang="de-DE" sz="1200" b="0" i="0" dirty="0" err="1" smtClean="0">
                          <a:latin typeface="Menlo Regular"/>
                          <a:cs typeface="Menlo Regular"/>
                        </a:rPr>
                        <a:t>permission</a:t>
                      </a:r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="zope2.View“ /&gt;</a:t>
                      </a:r>
                    </a:p>
                    <a:p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&lt;/</a:t>
                      </a:r>
                      <a:r>
                        <a:rPr lang="de-DE" sz="1200" b="0" i="0" dirty="0" err="1" smtClean="0">
                          <a:latin typeface="Menlo Regular"/>
                          <a:cs typeface="Menlo Regular"/>
                        </a:rPr>
                        <a:t>configure</a:t>
                      </a:r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&gt;</a:t>
                      </a:r>
                      <a:endParaRPr lang="de-DE" sz="1200" b="0" i="0" dirty="0">
                        <a:latin typeface="Menlo Regular"/>
                        <a:cs typeface="Menlo Regula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&lt;</a:t>
                      </a:r>
                      <a:r>
                        <a:rPr lang="de-DE" sz="1200" b="0" i="0" dirty="0" err="1" smtClean="0">
                          <a:latin typeface="Menlo Regular"/>
                          <a:cs typeface="Menlo Regular"/>
                        </a:rPr>
                        <a:t>configure</a:t>
                      </a:r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..&gt; </a:t>
                      </a:r>
                    </a:p>
                    <a:p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  &lt;</a:t>
                      </a:r>
                      <a:r>
                        <a:rPr lang="de-DE" sz="1200" b="0" i="0" dirty="0" err="1" smtClean="0">
                          <a:latin typeface="Menlo Regular"/>
                          <a:cs typeface="Menlo Regular"/>
                        </a:rPr>
                        <a:t>browser:page</a:t>
                      </a:r>
                      <a:endParaRPr lang="de-DE" sz="1200" b="0" i="0" dirty="0" smtClean="0">
                        <a:latin typeface="Menlo Regular"/>
                        <a:cs typeface="Menlo Regular"/>
                      </a:endParaRPr>
                    </a:p>
                    <a:p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       </a:t>
                      </a:r>
                      <a:r>
                        <a:rPr lang="de-DE" sz="1200" b="0" i="0" dirty="0" err="1" smtClean="0">
                          <a:latin typeface="Menlo Regular"/>
                          <a:cs typeface="Menlo Regular"/>
                        </a:rPr>
                        <a:t>name</a:t>
                      </a:r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="</a:t>
                      </a:r>
                      <a:r>
                        <a:rPr lang="de-DE" sz="1200" b="0" i="0" dirty="0" err="1" smtClean="0">
                          <a:latin typeface="Menlo Regular"/>
                          <a:cs typeface="Menlo Regular"/>
                        </a:rPr>
                        <a:t>glossary_main_page</a:t>
                      </a:r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"</a:t>
                      </a:r>
                    </a:p>
                    <a:p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 </a:t>
                      </a:r>
                      <a:r>
                        <a:rPr lang="de-DE" sz="1200" b="0" i="0" baseline="0" dirty="0" smtClean="0">
                          <a:latin typeface="Menlo Regular"/>
                          <a:cs typeface="Menlo Regular"/>
                        </a:rPr>
                        <a:t> </a:t>
                      </a:r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  </a:t>
                      </a:r>
                      <a:r>
                        <a:rPr lang="de-DE" sz="1200" b="0" i="0" dirty="0" err="1" smtClean="0">
                          <a:latin typeface="Menlo Regular"/>
                          <a:cs typeface="Menlo Regular"/>
                        </a:rPr>
                        <a:t>for</a:t>
                      </a:r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="</a:t>
                      </a:r>
                      <a:r>
                        <a:rPr lang="de-DE" sz="1200" b="0" i="0" dirty="0" err="1" smtClean="0">
                          <a:latin typeface="Menlo Regular"/>
                          <a:cs typeface="Menlo Regular"/>
                        </a:rPr>
                        <a:t>Products.PloneGlossary.IPloneGlossary</a:t>
                      </a:r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"</a:t>
                      </a:r>
                    </a:p>
                    <a:p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     </a:t>
                      </a:r>
                      <a:r>
                        <a:rPr lang="de-DE" sz="1200" b="0" i="0" dirty="0" smtClean="0">
                          <a:solidFill>
                            <a:srgbClr val="FF0000"/>
                          </a:solidFill>
                          <a:latin typeface="Menlo Regular"/>
                          <a:cs typeface="Menlo Regular"/>
                        </a:rPr>
                        <a:t>  </a:t>
                      </a:r>
                      <a:r>
                        <a:rPr lang="de-DE" sz="1200" b="0" i="0" dirty="0" err="1" smtClean="0">
                          <a:solidFill>
                            <a:srgbClr val="FF0000"/>
                          </a:solidFill>
                          <a:latin typeface="Menlo Regular"/>
                          <a:cs typeface="Menlo Regular"/>
                        </a:rPr>
                        <a:t>class</a:t>
                      </a:r>
                      <a:r>
                        <a:rPr lang="de-DE" sz="1200" b="0" i="0" dirty="0" smtClean="0">
                          <a:solidFill>
                            <a:srgbClr val="FF0000"/>
                          </a:solidFill>
                          <a:latin typeface="Menlo Regular"/>
                          <a:cs typeface="Menlo Regular"/>
                        </a:rPr>
                        <a:t>=".</a:t>
                      </a:r>
                      <a:r>
                        <a:rPr lang="de-DE" sz="1200" b="0" i="0" dirty="0" err="1" smtClean="0">
                          <a:solidFill>
                            <a:srgbClr val="FF0000"/>
                          </a:solidFill>
                          <a:latin typeface="Menlo Regular"/>
                          <a:cs typeface="Menlo Regular"/>
                        </a:rPr>
                        <a:t>glossary.GlossaryView</a:t>
                      </a:r>
                      <a:r>
                        <a:rPr lang="de-DE" sz="1200" b="0" i="0" dirty="0" smtClean="0">
                          <a:solidFill>
                            <a:srgbClr val="FF0000"/>
                          </a:solidFill>
                          <a:latin typeface="Menlo Regular"/>
                          <a:cs typeface="Menlo Regular"/>
                        </a:rPr>
                        <a:t>“</a:t>
                      </a:r>
                    </a:p>
                    <a:p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       </a:t>
                      </a:r>
                      <a:r>
                        <a:rPr lang="de-DE" sz="1200" b="0" i="0" dirty="0" err="1" smtClean="0">
                          <a:latin typeface="Menlo Regular"/>
                          <a:cs typeface="Menlo Regular"/>
                        </a:rPr>
                        <a:t>permission</a:t>
                      </a:r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="zope2.View“ /&gt;</a:t>
                      </a:r>
                    </a:p>
                    <a:p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&lt;/</a:t>
                      </a:r>
                      <a:r>
                        <a:rPr lang="de-DE" sz="1200" b="0" i="0" dirty="0" err="1" smtClean="0">
                          <a:latin typeface="Menlo Regular"/>
                          <a:cs typeface="Menlo Regular"/>
                        </a:rPr>
                        <a:t>configure</a:t>
                      </a:r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&gt;</a:t>
                      </a:r>
                    </a:p>
                    <a:p>
                      <a:endParaRPr lang="de-DE" sz="1200" b="0" i="0" dirty="0">
                        <a:latin typeface="Menlo Regular"/>
                        <a:cs typeface="Menlo Regular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89083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err="1" smtClean="0"/>
              <a:t>Patching</a:t>
            </a:r>
            <a:r>
              <a:rPr lang="de-DE" dirty="0" smtClean="0"/>
              <a:t> </a:t>
            </a:r>
            <a:r>
              <a:rPr lang="de-DE" dirty="0" err="1" smtClean="0"/>
              <a:t>resources</a:t>
            </a:r>
            <a:r>
              <a:rPr lang="de-DE" dirty="0" smtClean="0"/>
              <a:t> (2/2) – z3c.jbot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153413"/>
          </a:xfrm>
        </p:spPr>
        <p:txBody>
          <a:bodyPr>
            <a:normAutofit fontScale="92500" lnSpcReduction="10000"/>
          </a:bodyPr>
          <a:lstStyle/>
          <a:p>
            <a:r>
              <a:rPr lang="de-DE" dirty="0" smtClean="0"/>
              <a:t>z3c.jbot </a:t>
            </a:r>
            <a:r>
              <a:rPr lang="de-DE" dirty="0" err="1" smtClean="0"/>
              <a:t>allows</a:t>
            </a:r>
            <a:r>
              <a:rPr lang="de-DE" dirty="0" smtClean="0"/>
              <a:t> </a:t>
            </a:r>
            <a:r>
              <a:rPr lang="de-DE" dirty="0" err="1" smtClean="0"/>
              <a:t>you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override</a:t>
            </a:r>
            <a:r>
              <a:rPr lang="de-DE" dirty="0" smtClean="0"/>
              <a:t> </a:t>
            </a:r>
            <a:r>
              <a:rPr lang="de-DE" dirty="0" err="1" smtClean="0"/>
              <a:t>resources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other</a:t>
            </a:r>
            <a:r>
              <a:rPr lang="de-DE" dirty="0" smtClean="0"/>
              <a:t> </a:t>
            </a:r>
            <a:r>
              <a:rPr lang="de-DE" dirty="0" err="1" smtClean="0"/>
              <a:t>packages</a:t>
            </a:r>
            <a:r>
              <a:rPr lang="de-DE" dirty="0" smtClean="0"/>
              <a:t> </a:t>
            </a:r>
            <a:r>
              <a:rPr lang="de-DE" dirty="0" err="1" smtClean="0"/>
              <a:t>inside</a:t>
            </a:r>
            <a:r>
              <a:rPr lang="de-DE" dirty="0" smtClean="0"/>
              <a:t> </a:t>
            </a:r>
            <a:r>
              <a:rPr lang="de-DE" dirty="0" err="1" smtClean="0"/>
              <a:t>your</a:t>
            </a:r>
            <a:r>
              <a:rPr lang="de-DE" dirty="0" smtClean="0"/>
              <a:t> </a:t>
            </a:r>
            <a:r>
              <a:rPr lang="de-DE" dirty="0" err="1" smtClean="0"/>
              <a:t>own</a:t>
            </a:r>
            <a:r>
              <a:rPr lang="de-DE" dirty="0" smtClean="0"/>
              <a:t> </a:t>
            </a:r>
            <a:r>
              <a:rPr lang="de-DE" dirty="0" err="1" smtClean="0"/>
              <a:t>policy</a:t>
            </a:r>
            <a:r>
              <a:rPr lang="de-DE" dirty="0" smtClean="0"/>
              <a:t> </a:t>
            </a:r>
            <a:r>
              <a:rPr lang="de-DE" dirty="0" err="1" smtClean="0"/>
              <a:t>package</a:t>
            </a:r>
            <a:endParaRPr lang="de-DE" dirty="0" smtClean="0"/>
          </a:p>
          <a:p>
            <a:r>
              <a:rPr lang="de-DE" dirty="0" smtClean="0"/>
              <a:t>Limited </a:t>
            </a:r>
            <a:r>
              <a:rPr lang="de-DE" dirty="0" err="1" smtClean="0"/>
              <a:t>to</a:t>
            </a:r>
            <a:r>
              <a:rPr lang="de-DE" dirty="0"/>
              <a:t> </a:t>
            </a:r>
            <a:r>
              <a:rPr lang="de-DE" dirty="0" smtClean="0"/>
              <a:t>.</a:t>
            </a:r>
            <a:r>
              <a:rPr lang="de-DE" dirty="0" err="1" smtClean="0"/>
              <a:t>pt</a:t>
            </a:r>
            <a:r>
              <a:rPr lang="de-DE" dirty="0" smtClean="0"/>
              <a:t>, .</a:t>
            </a:r>
            <a:r>
              <a:rPr lang="de-DE" dirty="0" err="1" smtClean="0"/>
              <a:t>cpt</a:t>
            </a:r>
            <a:r>
              <a:rPr lang="de-DE" dirty="0" smtClean="0"/>
              <a:t>, .</a:t>
            </a:r>
            <a:r>
              <a:rPr lang="de-DE" dirty="0" err="1" smtClean="0"/>
              <a:t>js</a:t>
            </a:r>
            <a:r>
              <a:rPr lang="de-DE" dirty="0" smtClean="0"/>
              <a:t>?!</a:t>
            </a:r>
            <a:endParaRPr lang="de-DE" dirty="0"/>
          </a:p>
        </p:txBody>
      </p:sp>
      <p:sp>
        <p:nvSpPr>
          <p:cNvPr id="4" name="Inhaltsplatzhalter 2"/>
          <p:cNvSpPr txBox="1">
            <a:spLocks/>
          </p:cNvSpPr>
          <p:nvPr/>
        </p:nvSpPr>
        <p:spPr>
          <a:xfrm>
            <a:off x="457200" y="5794854"/>
            <a:ext cx="8229600" cy="65137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1400" dirty="0" smtClean="0"/>
              <a:t>Links</a:t>
            </a:r>
          </a:p>
          <a:p>
            <a:r>
              <a:rPr lang="de-DE" sz="1400" dirty="0"/>
              <a:t>http://blog.keul.it/2011/06/z3cjbot-magical-with-your-</a:t>
            </a:r>
            <a:r>
              <a:rPr lang="de-DE" sz="1400" dirty="0" smtClean="0"/>
              <a:t>skins.html</a:t>
            </a:r>
          </a:p>
          <a:p>
            <a:r>
              <a:rPr lang="de-DE" sz="1400" dirty="0"/>
              <a:t>http://</a:t>
            </a:r>
            <a:r>
              <a:rPr lang="de-DE" sz="1400" dirty="0" err="1"/>
              <a:t>pypi.python.org</a:t>
            </a:r>
            <a:r>
              <a:rPr lang="de-DE" sz="1400" dirty="0"/>
              <a:t>/</a:t>
            </a:r>
            <a:r>
              <a:rPr lang="de-DE" sz="1400" dirty="0" err="1"/>
              <a:t>pypi</a:t>
            </a:r>
            <a:r>
              <a:rPr lang="de-DE" sz="1400" dirty="0"/>
              <a:t>/z3c.jbot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457200" y="4003099"/>
            <a:ext cx="8229600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b="1" dirty="0" err="1" smtClean="0"/>
              <a:t>Configuration</a:t>
            </a:r>
            <a:r>
              <a:rPr lang="de-DE" dirty="0" smtClean="0"/>
              <a:t>: &lt;</a:t>
            </a:r>
            <a:r>
              <a:rPr lang="de-DE" dirty="0" err="1" smtClean="0"/>
              <a:t>browser:jbot</a:t>
            </a:r>
            <a:r>
              <a:rPr lang="de-DE" dirty="0" smtClean="0"/>
              <a:t>  </a:t>
            </a:r>
            <a:r>
              <a:rPr lang="de-DE" dirty="0" err="1" smtClean="0"/>
              <a:t>directory</a:t>
            </a:r>
            <a:r>
              <a:rPr lang="de-DE" dirty="0" smtClean="0"/>
              <a:t>=“</a:t>
            </a:r>
            <a:r>
              <a:rPr lang="de-DE" dirty="0" err="1" smtClean="0"/>
              <a:t>overrides</a:t>
            </a:r>
            <a:r>
              <a:rPr lang="de-DE" dirty="0" smtClean="0"/>
              <a:t>“ /&gt;</a:t>
            </a:r>
            <a:endParaRPr lang="de-DE" dirty="0"/>
          </a:p>
        </p:txBody>
      </p:sp>
      <p:sp>
        <p:nvSpPr>
          <p:cNvPr id="7" name="Textfeld 6"/>
          <p:cNvSpPr txBox="1"/>
          <p:nvPr/>
        </p:nvSpPr>
        <p:spPr>
          <a:xfrm>
            <a:off x="457200" y="4589650"/>
            <a:ext cx="8229600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b="1" dirty="0" err="1" smtClean="0"/>
              <a:t>Existing</a:t>
            </a:r>
            <a:r>
              <a:rPr lang="de-DE" dirty="0" smtClean="0"/>
              <a:t> </a:t>
            </a:r>
            <a:r>
              <a:rPr lang="de-DE" dirty="0" err="1" smtClean="0"/>
              <a:t>template</a:t>
            </a:r>
            <a:r>
              <a:rPr lang="de-DE" dirty="0" smtClean="0"/>
              <a:t>: </a:t>
            </a:r>
            <a:r>
              <a:rPr lang="de-DE" dirty="0" err="1" smtClean="0"/>
              <a:t>plone.app.search</a:t>
            </a:r>
            <a:r>
              <a:rPr lang="de-DE" dirty="0" smtClean="0"/>
              <a:t>/</a:t>
            </a:r>
            <a:r>
              <a:rPr lang="de-DE" dirty="0" err="1" smtClean="0"/>
              <a:t>plone</a:t>
            </a:r>
            <a:r>
              <a:rPr lang="de-DE" dirty="0" smtClean="0"/>
              <a:t>/</a:t>
            </a:r>
            <a:r>
              <a:rPr lang="de-DE" dirty="0" err="1" smtClean="0"/>
              <a:t>app</a:t>
            </a:r>
            <a:r>
              <a:rPr lang="de-DE" dirty="0" smtClean="0"/>
              <a:t>/</a:t>
            </a:r>
            <a:r>
              <a:rPr lang="de-DE" dirty="0" err="1" smtClean="0"/>
              <a:t>search</a:t>
            </a:r>
            <a:r>
              <a:rPr lang="de-DE" dirty="0" smtClean="0"/>
              <a:t>/</a:t>
            </a:r>
            <a:r>
              <a:rPr lang="de-DE" dirty="0" err="1" smtClean="0"/>
              <a:t>search.pt</a:t>
            </a:r>
            <a:endParaRPr lang="de-DE" dirty="0" smtClean="0"/>
          </a:p>
        </p:txBody>
      </p:sp>
      <p:sp>
        <p:nvSpPr>
          <p:cNvPr id="8" name="Textfeld 7"/>
          <p:cNvSpPr txBox="1"/>
          <p:nvPr/>
        </p:nvSpPr>
        <p:spPr>
          <a:xfrm>
            <a:off x="457200" y="5176201"/>
            <a:ext cx="8229600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b="1" dirty="0" err="1" smtClean="0"/>
              <a:t>Customization</a:t>
            </a:r>
            <a:r>
              <a:rPr lang="de-DE" dirty="0" smtClean="0"/>
              <a:t>: </a:t>
            </a:r>
            <a:r>
              <a:rPr lang="de-DE" dirty="0" err="1" smtClean="0"/>
              <a:t>your.package</a:t>
            </a:r>
            <a:r>
              <a:rPr lang="de-DE" dirty="0" smtClean="0"/>
              <a:t>/</a:t>
            </a:r>
            <a:r>
              <a:rPr lang="de-DE" dirty="0" err="1" smtClean="0"/>
              <a:t>your</a:t>
            </a:r>
            <a:r>
              <a:rPr lang="de-DE" dirty="0" smtClean="0"/>
              <a:t>/</a:t>
            </a:r>
            <a:r>
              <a:rPr lang="de-DE" dirty="0" err="1" smtClean="0"/>
              <a:t>package</a:t>
            </a:r>
            <a:r>
              <a:rPr lang="de-DE" dirty="0" smtClean="0"/>
              <a:t>/</a:t>
            </a:r>
            <a:r>
              <a:rPr lang="de-DE" dirty="0" err="1" smtClean="0"/>
              <a:t>overrides</a:t>
            </a:r>
            <a:r>
              <a:rPr lang="de-DE" dirty="0" smtClean="0"/>
              <a:t>/</a:t>
            </a:r>
            <a:r>
              <a:rPr lang="de-DE" dirty="0" err="1" smtClean="0"/>
              <a:t>plone.app.search</a:t>
            </a:r>
            <a:r>
              <a:rPr lang="de-DE" dirty="0" err="1"/>
              <a:t>.</a:t>
            </a:r>
            <a:r>
              <a:rPr lang="de-DE" dirty="0" err="1" smtClean="0"/>
              <a:t>search.pt</a:t>
            </a:r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25916300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2774" y="274638"/>
            <a:ext cx="8697502" cy="1143000"/>
          </a:xfrm>
        </p:spPr>
        <p:txBody>
          <a:bodyPr>
            <a:normAutofit fontScale="90000"/>
          </a:bodyPr>
          <a:lstStyle/>
          <a:p>
            <a:r>
              <a:rPr lang="de-DE" dirty="0" err="1" smtClean="0"/>
              <a:t>Unconfigure</a:t>
            </a:r>
            <a:r>
              <a:rPr lang="de-DE" dirty="0" smtClean="0"/>
              <a:t> 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err="1" smtClean="0"/>
              <a:t>resource</a:t>
            </a:r>
            <a:r>
              <a:rPr lang="de-DE" dirty="0" smtClean="0"/>
              <a:t> </a:t>
            </a:r>
            <a:r>
              <a:rPr lang="de-DE" dirty="0" err="1" smtClean="0"/>
              <a:t>configurations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153413"/>
          </a:xfrm>
        </p:spPr>
        <p:txBody>
          <a:bodyPr>
            <a:normAutofit fontScale="92500" lnSpcReduction="10000"/>
          </a:bodyPr>
          <a:lstStyle/>
          <a:p>
            <a:r>
              <a:rPr lang="de-DE" dirty="0" err="1" smtClean="0"/>
              <a:t>Sometimes</a:t>
            </a:r>
            <a:r>
              <a:rPr lang="de-DE" dirty="0" smtClean="0"/>
              <a:t> </a:t>
            </a:r>
            <a:r>
              <a:rPr lang="de-DE" dirty="0" err="1" smtClean="0"/>
              <a:t>you</a:t>
            </a:r>
            <a:r>
              <a:rPr lang="de-DE" dirty="0" smtClean="0"/>
              <a:t> just </a:t>
            </a:r>
            <a:r>
              <a:rPr lang="de-DE" dirty="0" err="1" smtClean="0"/>
              <a:t>don‘t</a:t>
            </a:r>
            <a:r>
              <a:rPr lang="de-DE" dirty="0" smtClean="0"/>
              <a:t> </a:t>
            </a:r>
            <a:r>
              <a:rPr lang="de-DE" dirty="0" err="1" smtClean="0"/>
              <a:t>want</a:t>
            </a:r>
            <a:r>
              <a:rPr lang="de-DE" dirty="0" smtClean="0"/>
              <a:t> </a:t>
            </a:r>
            <a:r>
              <a:rPr lang="de-DE" dirty="0" err="1" smtClean="0"/>
              <a:t>or</a:t>
            </a:r>
            <a:r>
              <a:rPr lang="de-DE" dirty="0" smtClean="0"/>
              <a:t> </a:t>
            </a:r>
            <a:r>
              <a:rPr lang="de-DE" dirty="0" err="1" smtClean="0"/>
              <a:t>need</a:t>
            </a:r>
            <a:r>
              <a:rPr lang="de-DE" dirty="0" smtClean="0"/>
              <a:t> ZCML </a:t>
            </a:r>
            <a:r>
              <a:rPr lang="de-DE" dirty="0" err="1" smtClean="0"/>
              <a:t>configurations</a:t>
            </a:r>
            <a:r>
              <a:rPr lang="de-DE" dirty="0" smtClean="0"/>
              <a:t> </a:t>
            </a:r>
            <a:r>
              <a:rPr lang="de-DE" dirty="0" err="1" smtClean="0"/>
              <a:t>introduced</a:t>
            </a:r>
            <a:r>
              <a:rPr lang="de-DE" dirty="0" smtClean="0"/>
              <a:t> </a:t>
            </a:r>
            <a:r>
              <a:rPr lang="de-DE" dirty="0" err="1" smtClean="0"/>
              <a:t>by</a:t>
            </a:r>
            <a:r>
              <a:rPr lang="de-DE" dirty="0" smtClean="0"/>
              <a:t> </a:t>
            </a:r>
            <a:r>
              <a:rPr lang="de-DE" dirty="0" err="1" smtClean="0"/>
              <a:t>other</a:t>
            </a:r>
            <a:r>
              <a:rPr lang="de-DE" dirty="0" smtClean="0"/>
              <a:t> </a:t>
            </a:r>
            <a:r>
              <a:rPr lang="de-DE" dirty="0" err="1" smtClean="0"/>
              <a:t>packages</a:t>
            </a:r>
            <a:endParaRPr lang="de-DE" dirty="0"/>
          </a:p>
          <a:p>
            <a:r>
              <a:rPr lang="de-DE" dirty="0" smtClean="0"/>
              <a:t>z3c.unconfigure </a:t>
            </a:r>
            <a:r>
              <a:rPr lang="de-DE" dirty="0" err="1" smtClean="0"/>
              <a:t>is</a:t>
            </a:r>
            <a:r>
              <a:rPr lang="de-DE" dirty="0" smtClean="0"/>
              <a:t> </a:t>
            </a:r>
            <a:r>
              <a:rPr lang="de-DE" dirty="0" err="1" smtClean="0"/>
              <a:t>your</a:t>
            </a:r>
            <a:r>
              <a:rPr lang="de-DE" dirty="0" smtClean="0"/>
              <a:t> </a:t>
            </a:r>
            <a:r>
              <a:rPr lang="de-DE" dirty="0" err="1" smtClean="0"/>
              <a:t>friend</a:t>
            </a:r>
            <a:endParaRPr lang="de-DE" dirty="0"/>
          </a:p>
        </p:txBody>
      </p:sp>
      <p:sp>
        <p:nvSpPr>
          <p:cNvPr id="4" name="Inhaltsplatzhalter 2"/>
          <p:cNvSpPr txBox="1">
            <a:spLocks/>
          </p:cNvSpPr>
          <p:nvPr/>
        </p:nvSpPr>
        <p:spPr>
          <a:xfrm>
            <a:off x="457200" y="5794854"/>
            <a:ext cx="8229600" cy="6513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de-DE" sz="1400" dirty="0"/>
          </a:p>
        </p:txBody>
      </p:sp>
      <p:graphicFrame>
        <p:nvGraphicFramePr>
          <p:cNvPr id="9" name="Tabel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3801012"/>
              </p:ext>
            </p:extLst>
          </p:nvPr>
        </p:nvGraphicFramePr>
        <p:xfrm>
          <a:off x="181434" y="3697664"/>
          <a:ext cx="8880216" cy="27916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40108"/>
                <a:gridCol w="4440108"/>
              </a:tblGrid>
              <a:tr h="520862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err="1" smtClean="0"/>
                        <a:t>some.package</a:t>
                      </a:r>
                      <a:r>
                        <a:rPr lang="de-DE" sz="1600" dirty="0" smtClean="0"/>
                        <a:t>(</a:t>
                      </a:r>
                      <a:r>
                        <a:rPr lang="de-DE" sz="1600" dirty="0" err="1" smtClean="0"/>
                        <a:t>configure.zcml</a:t>
                      </a:r>
                      <a:r>
                        <a:rPr lang="de-DE" sz="1600" dirty="0" smtClean="0"/>
                        <a:t>)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800" dirty="0" err="1" smtClean="0"/>
                        <a:t>my.package</a:t>
                      </a:r>
                      <a:r>
                        <a:rPr lang="de-DE" sz="1800" dirty="0" smtClean="0"/>
                        <a:t> (</a:t>
                      </a:r>
                      <a:r>
                        <a:rPr lang="de-DE" sz="1800" dirty="0" err="1" smtClean="0"/>
                        <a:t>configure.zcml</a:t>
                      </a:r>
                      <a:r>
                        <a:rPr lang="de-DE" sz="1800" dirty="0" smtClean="0"/>
                        <a:t>)</a:t>
                      </a:r>
                      <a:endParaRPr lang="de-DE" sz="1800" dirty="0"/>
                    </a:p>
                  </a:txBody>
                  <a:tcPr/>
                </a:tc>
              </a:tr>
              <a:tr h="1926475">
                <a:tc>
                  <a:txBody>
                    <a:bodyPr/>
                    <a:lstStyle/>
                    <a:p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&lt;</a:t>
                      </a:r>
                      <a:r>
                        <a:rPr lang="de-DE" sz="1200" b="0" i="0" dirty="0" err="1" smtClean="0">
                          <a:latin typeface="Menlo Regular"/>
                          <a:cs typeface="Menlo Regular"/>
                        </a:rPr>
                        <a:t>configure</a:t>
                      </a:r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..&gt; </a:t>
                      </a:r>
                    </a:p>
                    <a:p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  &lt;</a:t>
                      </a:r>
                      <a:r>
                        <a:rPr lang="de-DE" sz="1200" b="0" i="0" dirty="0" err="1" smtClean="0">
                          <a:latin typeface="Menlo Regular"/>
                          <a:cs typeface="Menlo Regular"/>
                        </a:rPr>
                        <a:t>browser:page</a:t>
                      </a:r>
                      <a:endParaRPr lang="de-DE" sz="1200" b="0" i="0" dirty="0" smtClean="0">
                        <a:latin typeface="Menlo Regular"/>
                        <a:cs typeface="Menlo Regular"/>
                      </a:endParaRPr>
                    </a:p>
                    <a:p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       </a:t>
                      </a:r>
                      <a:r>
                        <a:rPr lang="de-DE" sz="1200" b="0" i="0" dirty="0" err="1" smtClean="0">
                          <a:latin typeface="Menlo Regular"/>
                          <a:cs typeface="Menlo Regular"/>
                        </a:rPr>
                        <a:t>name</a:t>
                      </a:r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="</a:t>
                      </a:r>
                      <a:r>
                        <a:rPr lang="de-DE" sz="1200" b="0" i="0" dirty="0" err="1" smtClean="0">
                          <a:latin typeface="Menlo Regular"/>
                          <a:cs typeface="Menlo Regular"/>
                        </a:rPr>
                        <a:t>glossary_main_page</a:t>
                      </a:r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“          </a:t>
                      </a:r>
                    </a:p>
                    <a:p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   </a:t>
                      </a:r>
                      <a:r>
                        <a:rPr lang="de-DE" sz="1200" b="0" i="0" dirty="0" err="1" smtClean="0">
                          <a:latin typeface="Menlo Regular"/>
                          <a:cs typeface="Menlo Regular"/>
                        </a:rPr>
                        <a:t>for</a:t>
                      </a:r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="</a:t>
                      </a:r>
                      <a:r>
                        <a:rPr lang="de-DE" sz="1200" b="0" i="0" dirty="0" err="1" smtClean="0">
                          <a:latin typeface="Menlo Regular"/>
                          <a:cs typeface="Menlo Regular"/>
                        </a:rPr>
                        <a:t>Products.PloneGlossary.IPloneGlossary</a:t>
                      </a:r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"</a:t>
                      </a:r>
                    </a:p>
                    <a:p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     </a:t>
                      </a:r>
                      <a:r>
                        <a:rPr lang="de-DE" sz="1200" b="0" i="0" dirty="0" smtClean="0">
                          <a:solidFill>
                            <a:srgbClr val="FF0000"/>
                          </a:solidFill>
                          <a:latin typeface="Menlo Regular"/>
                          <a:cs typeface="Menlo Regular"/>
                        </a:rPr>
                        <a:t> </a:t>
                      </a:r>
                      <a:r>
                        <a:rPr lang="de-DE" sz="1200" b="0" i="0" dirty="0" smtClean="0">
                          <a:solidFill>
                            <a:schemeClr val="tx1"/>
                          </a:solidFill>
                          <a:latin typeface="Menlo Regular"/>
                          <a:cs typeface="Menlo Regular"/>
                        </a:rPr>
                        <a:t> </a:t>
                      </a:r>
                      <a:r>
                        <a:rPr lang="de-DE" sz="1200" b="0" i="0" dirty="0" err="1" smtClean="0">
                          <a:solidFill>
                            <a:schemeClr val="tx1"/>
                          </a:solidFill>
                          <a:latin typeface="Menlo Regular"/>
                          <a:cs typeface="Menlo Regular"/>
                        </a:rPr>
                        <a:t>class</a:t>
                      </a:r>
                      <a:r>
                        <a:rPr lang="de-DE" sz="1200" b="0" i="0" dirty="0" smtClean="0">
                          <a:solidFill>
                            <a:schemeClr val="tx1"/>
                          </a:solidFill>
                          <a:latin typeface="Menlo Regular"/>
                          <a:cs typeface="Menlo Regular"/>
                        </a:rPr>
                        <a:t>=".</a:t>
                      </a:r>
                      <a:r>
                        <a:rPr lang="de-DE" sz="1200" b="0" i="0" dirty="0" err="1" smtClean="0">
                          <a:solidFill>
                            <a:schemeClr val="tx1"/>
                          </a:solidFill>
                          <a:latin typeface="Menlo Regular"/>
                          <a:cs typeface="Menlo Regular"/>
                        </a:rPr>
                        <a:t>pages.GlossaryMainPage</a:t>
                      </a:r>
                      <a:r>
                        <a:rPr lang="de-DE" sz="1200" b="0" i="0" dirty="0" smtClean="0">
                          <a:solidFill>
                            <a:schemeClr val="tx1"/>
                          </a:solidFill>
                          <a:latin typeface="Menlo Regular"/>
                          <a:cs typeface="Menlo Regular"/>
                        </a:rPr>
                        <a:t>"</a:t>
                      </a:r>
                    </a:p>
                    <a:p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       </a:t>
                      </a:r>
                      <a:r>
                        <a:rPr lang="de-DE" sz="1200" b="0" i="0" dirty="0" err="1" smtClean="0">
                          <a:latin typeface="Menlo Regular"/>
                          <a:cs typeface="Menlo Regular"/>
                        </a:rPr>
                        <a:t>permission</a:t>
                      </a:r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="zope2.View“ /&gt;</a:t>
                      </a:r>
                    </a:p>
                    <a:p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&lt;/</a:t>
                      </a:r>
                      <a:r>
                        <a:rPr lang="de-DE" sz="1200" b="0" i="0" dirty="0" err="1" smtClean="0">
                          <a:latin typeface="Menlo Regular"/>
                          <a:cs typeface="Menlo Regular"/>
                        </a:rPr>
                        <a:t>configure</a:t>
                      </a:r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&gt;</a:t>
                      </a:r>
                      <a:endParaRPr lang="de-DE" sz="1200" b="0" i="0" dirty="0">
                        <a:latin typeface="Menlo Regular"/>
                        <a:cs typeface="Menlo Regula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&lt;</a:t>
                      </a:r>
                      <a:r>
                        <a:rPr lang="de-DE" sz="1200" b="0" i="0" dirty="0" err="1" smtClean="0">
                          <a:latin typeface="Menlo Regular"/>
                          <a:cs typeface="Menlo Regular"/>
                        </a:rPr>
                        <a:t>configure</a:t>
                      </a:r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..&gt; </a:t>
                      </a:r>
                    </a:p>
                    <a:p>
                      <a:r>
                        <a:rPr lang="de-DE" sz="1200" b="0" i="0" dirty="0" smtClean="0">
                          <a:solidFill>
                            <a:srgbClr val="FF0000"/>
                          </a:solidFill>
                          <a:latin typeface="Menlo Regular"/>
                          <a:cs typeface="Menlo Regular"/>
                        </a:rPr>
                        <a:t>  &lt;</a:t>
                      </a:r>
                      <a:r>
                        <a:rPr lang="de-DE" sz="1200" b="0" i="0" dirty="0" err="1" smtClean="0">
                          <a:solidFill>
                            <a:srgbClr val="FF0000"/>
                          </a:solidFill>
                          <a:latin typeface="Menlo Regular"/>
                          <a:cs typeface="Menlo Regular"/>
                        </a:rPr>
                        <a:t>include</a:t>
                      </a:r>
                      <a:r>
                        <a:rPr lang="de-DE" sz="1200" b="0" i="0" dirty="0" smtClean="0">
                          <a:solidFill>
                            <a:srgbClr val="FF0000"/>
                          </a:solidFill>
                          <a:latin typeface="Menlo Regular"/>
                          <a:cs typeface="Menlo Regular"/>
                        </a:rPr>
                        <a:t> </a:t>
                      </a:r>
                      <a:r>
                        <a:rPr lang="de-DE" sz="1200" b="0" i="0" dirty="0" err="1" smtClean="0">
                          <a:solidFill>
                            <a:srgbClr val="FF0000"/>
                          </a:solidFill>
                          <a:latin typeface="Menlo Regular"/>
                          <a:cs typeface="Menlo Regular"/>
                        </a:rPr>
                        <a:t>package</a:t>
                      </a:r>
                      <a:r>
                        <a:rPr lang="de-DE" sz="1200" b="0" i="0" dirty="0" smtClean="0">
                          <a:solidFill>
                            <a:srgbClr val="FF0000"/>
                          </a:solidFill>
                          <a:latin typeface="Menlo Regular"/>
                          <a:cs typeface="Menlo Regular"/>
                        </a:rPr>
                        <a:t>="z3c.unconfigure"   </a:t>
                      </a:r>
                    </a:p>
                    <a:p>
                      <a:r>
                        <a:rPr lang="de-DE" sz="1200" b="0" i="0" dirty="0" smtClean="0">
                          <a:solidFill>
                            <a:srgbClr val="FF0000"/>
                          </a:solidFill>
                          <a:latin typeface="Menlo Regular"/>
                          <a:cs typeface="Menlo Regular"/>
                        </a:rPr>
                        <a:t>           </a:t>
                      </a:r>
                      <a:r>
                        <a:rPr lang="de-DE" sz="1200" b="0" i="0" dirty="0" err="1" smtClean="0">
                          <a:solidFill>
                            <a:srgbClr val="FF0000"/>
                          </a:solidFill>
                          <a:latin typeface="Menlo Regular"/>
                          <a:cs typeface="Menlo Regular"/>
                        </a:rPr>
                        <a:t>file</a:t>
                      </a:r>
                      <a:r>
                        <a:rPr lang="de-DE" sz="1200" b="0" i="0" dirty="0" smtClean="0">
                          <a:solidFill>
                            <a:srgbClr val="FF0000"/>
                          </a:solidFill>
                          <a:latin typeface="Menlo Regular"/>
                          <a:cs typeface="Menlo Regular"/>
                        </a:rPr>
                        <a:t>="</a:t>
                      </a:r>
                      <a:r>
                        <a:rPr lang="de-DE" sz="1200" b="0" i="0" dirty="0" err="1" smtClean="0">
                          <a:solidFill>
                            <a:srgbClr val="FF0000"/>
                          </a:solidFill>
                          <a:latin typeface="Menlo Regular"/>
                          <a:cs typeface="Menlo Regular"/>
                        </a:rPr>
                        <a:t>meta.zcml</a:t>
                      </a:r>
                      <a:r>
                        <a:rPr lang="de-DE" sz="1200" b="0" i="0" dirty="0" smtClean="0">
                          <a:solidFill>
                            <a:srgbClr val="FF0000"/>
                          </a:solidFill>
                          <a:latin typeface="Menlo Regular"/>
                          <a:cs typeface="Menlo Regular"/>
                        </a:rPr>
                        <a:t>" /&gt;</a:t>
                      </a:r>
                    </a:p>
                    <a:p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  </a:t>
                      </a:r>
                      <a:r>
                        <a:rPr lang="de-DE" sz="1200" b="0" i="0" dirty="0" smtClean="0">
                          <a:solidFill>
                            <a:srgbClr val="FF0000"/>
                          </a:solidFill>
                          <a:latin typeface="Menlo Regular"/>
                          <a:cs typeface="Menlo Regular"/>
                        </a:rPr>
                        <a:t>&lt;</a:t>
                      </a:r>
                      <a:r>
                        <a:rPr lang="de-DE" sz="1200" b="0" i="0" dirty="0" err="1" smtClean="0">
                          <a:solidFill>
                            <a:srgbClr val="FF0000"/>
                          </a:solidFill>
                          <a:latin typeface="Menlo Regular"/>
                          <a:cs typeface="Menlo Regular"/>
                        </a:rPr>
                        <a:t>unconfigure</a:t>
                      </a:r>
                      <a:r>
                        <a:rPr lang="de-DE" sz="1200" b="0" i="0" dirty="0" smtClean="0">
                          <a:solidFill>
                            <a:srgbClr val="FF0000"/>
                          </a:solidFill>
                          <a:latin typeface="Menlo Regular"/>
                          <a:cs typeface="Menlo Regular"/>
                        </a:rPr>
                        <a:t>&gt;</a:t>
                      </a:r>
                    </a:p>
                    <a:p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    &lt;</a:t>
                      </a:r>
                      <a:r>
                        <a:rPr lang="de-DE" sz="1200" b="0" i="0" dirty="0" err="1" smtClean="0">
                          <a:latin typeface="Menlo Regular"/>
                          <a:cs typeface="Menlo Regular"/>
                        </a:rPr>
                        <a:t>browser:page</a:t>
                      </a:r>
                      <a:endParaRPr lang="de-DE" sz="1200" b="0" i="0" dirty="0" smtClean="0">
                        <a:latin typeface="Menlo Regular"/>
                        <a:cs typeface="Menlo Regular"/>
                      </a:endParaRPr>
                    </a:p>
                    <a:p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         </a:t>
                      </a:r>
                      <a:r>
                        <a:rPr lang="de-DE" sz="1200" b="0" i="0" dirty="0" err="1" smtClean="0">
                          <a:latin typeface="Menlo Regular"/>
                          <a:cs typeface="Menlo Regular"/>
                        </a:rPr>
                        <a:t>name</a:t>
                      </a:r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="</a:t>
                      </a:r>
                      <a:r>
                        <a:rPr lang="de-DE" sz="1200" b="0" i="0" dirty="0" err="1" smtClean="0">
                          <a:latin typeface="Menlo Regular"/>
                          <a:cs typeface="Menlo Regular"/>
                        </a:rPr>
                        <a:t>glossary_main_page</a:t>
                      </a:r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“   </a:t>
                      </a:r>
                    </a:p>
                    <a:p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   </a:t>
                      </a:r>
                      <a:r>
                        <a:rPr lang="de-DE" sz="1200" b="0" i="0" dirty="0" err="1" smtClean="0">
                          <a:latin typeface="Menlo Regular"/>
                          <a:cs typeface="Menlo Regular"/>
                        </a:rPr>
                        <a:t>for</a:t>
                      </a:r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="</a:t>
                      </a:r>
                      <a:r>
                        <a:rPr lang="de-DE" sz="1200" b="0" i="0" dirty="0" err="1" smtClean="0">
                          <a:latin typeface="Menlo Regular"/>
                          <a:cs typeface="Menlo Regular"/>
                        </a:rPr>
                        <a:t>Products.PloneGlossary.IPloneGlossary</a:t>
                      </a:r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"</a:t>
                      </a:r>
                    </a:p>
                    <a:p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       </a:t>
                      </a:r>
                      <a:r>
                        <a:rPr lang="de-DE" sz="1200" b="0" i="0" dirty="0" smtClean="0">
                          <a:solidFill>
                            <a:srgbClr val="FF0000"/>
                          </a:solidFill>
                          <a:latin typeface="Menlo Regular"/>
                          <a:cs typeface="Menlo Regular"/>
                        </a:rPr>
                        <a:t> </a:t>
                      </a:r>
                      <a:r>
                        <a:rPr lang="de-DE" sz="1200" b="0" i="0" dirty="0" smtClean="0">
                          <a:solidFill>
                            <a:srgbClr val="000000"/>
                          </a:solidFill>
                          <a:latin typeface="Menlo Regular"/>
                          <a:cs typeface="Menlo Regular"/>
                        </a:rPr>
                        <a:t> </a:t>
                      </a:r>
                      <a:r>
                        <a:rPr lang="de-DE" sz="1200" b="0" i="0" dirty="0" err="1" smtClean="0">
                          <a:solidFill>
                            <a:srgbClr val="000000"/>
                          </a:solidFill>
                          <a:latin typeface="Menlo Regular"/>
                          <a:cs typeface="Menlo Regular"/>
                        </a:rPr>
                        <a:t>class</a:t>
                      </a:r>
                      <a:r>
                        <a:rPr lang="de-DE" sz="1200" b="0" i="0" dirty="0" smtClean="0">
                          <a:solidFill>
                            <a:srgbClr val="000000"/>
                          </a:solidFill>
                          <a:latin typeface="Menlo Regular"/>
                          <a:cs typeface="Menlo Regular"/>
                        </a:rPr>
                        <a:t>=".</a:t>
                      </a:r>
                      <a:r>
                        <a:rPr lang="de-DE" sz="1200" b="0" i="0" dirty="0" err="1" smtClean="0">
                          <a:solidFill>
                            <a:srgbClr val="000000"/>
                          </a:solidFill>
                          <a:latin typeface="Menlo Regular"/>
                          <a:cs typeface="Menlo Regular"/>
                        </a:rPr>
                        <a:t>glossary.GlossaryView</a:t>
                      </a:r>
                      <a:r>
                        <a:rPr lang="de-DE" sz="1200" b="0" i="0" dirty="0" smtClean="0">
                          <a:solidFill>
                            <a:srgbClr val="000000"/>
                          </a:solidFill>
                          <a:latin typeface="Menlo Regular"/>
                          <a:cs typeface="Menlo Regular"/>
                        </a:rPr>
                        <a:t>“</a:t>
                      </a:r>
                    </a:p>
                    <a:p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         </a:t>
                      </a:r>
                      <a:r>
                        <a:rPr lang="de-DE" sz="1200" b="0" i="0" dirty="0" err="1" smtClean="0">
                          <a:latin typeface="Menlo Regular"/>
                          <a:cs typeface="Menlo Regular"/>
                        </a:rPr>
                        <a:t>permission</a:t>
                      </a:r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="zope2.View“ /&gt;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  </a:t>
                      </a:r>
                      <a:r>
                        <a:rPr lang="de-DE" sz="1200" b="0" i="0" dirty="0" smtClean="0">
                          <a:solidFill>
                            <a:srgbClr val="FF0000"/>
                          </a:solidFill>
                          <a:latin typeface="Menlo Regular"/>
                          <a:cs typeface="Menlo Regular"/>
                        </a:rPr>
                        <a:t>&lt;/</a:t>
                      </a:r>
                      <a:r>
                        <a:rPr lang="de-DE" sz="1200" b="0" i="0" dirty="0" err="1" smtClean="0">
                          <a:solidFill>
                            <a:srgbClr val="FF0000"/>
                          </a:solidFill>
                          <a:latin typeface="Menlo Regular"/>
                          <a:cs typeface="Menlo Regular"/>
                        </a:rPr>
                        <a:t>unconfigure</a:t>
                      </a:r>
                      <a:r>
                        <a:rPr lang="de-DE" sz="1200" b="0" i="0" dirty="0" smtClean="0">
                          <a:solidFill>
                            <a:srgbClr val="FF0000"/>
                          </a:solidFill>
                          <a:latin typeface="Menlo Regular"/>
                          <a:cs typeface="Menlo Regular"/>
                        </a:rPr>
                        <a:t>&gt;</a:t>
                      </a:r>
                    </a:p>
                    <a:p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&lt;/</a:t>
                      </a:r>
                      <a:r>
                        <a:rPr lang="de-DE" sz="1200" b="0" i="0" dirty="0" err="1" smtClean="0">
                          <a:latin typeface="Menlo Regular"/>
                          <a:cs typeface="Menlo Regular"/>
                        </a:rPr>
                        <a:t>configure</a:t>
                      </a:r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&gt;</a:t>
                      </a:r>
                    </a:p>
                    <a:p>
                      <a:endParaRPr lang="de-DE" sz="11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13048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Extending</a:t>
            </a:r>
            <a:r>
              <a:rPr lang="de-DE" dirty="0" smtClean="0"/>
              <a:t> </a:t>
            </a:r>
            <a:r>
              <a:rPr lang="de-DE" dirty="0" err="1" smtClean="0"/>
              <a:t>schemas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4764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de-DE" dirty="0" err="1" smtClean="0"/>
              <a:t>Plone</a:t>
            </a:r>
            <a:r>
              <a:rPr lang="de-DE" dirty="0" smtClean="0"/>
              <a:t> </a:t>
            </a:r>
            <a:r>
              <a:rPr lang="de-DE" dirty="0" err="1" smtClean="0"/>
              <a:t>comes</a:t>
            </a:r>
            <a:r>
              <a:rPr lang="de-DE" dirty="0" smtClean="0"/>
              <a:t> </a:t>
            </a:r>
            <a:r>
              <a:rPr lang="de-DE" dirty="0" err="1" smtClean="0"/>
              <a:t>with</a:t>
            </a:r>
            <a:r>
              <a:rPr lang="de-DE" dirty="0" smtClean="0"/>
              <a:t> </a:t>
            </a:r>
            <a:r>
              <a:rPr lang="de-DE" dirty="0" err="1" smtClean="0"/>
              <a:t>two</a:t>
            </a:r>
            <a:r>
              <a:rPr lang="de-DE" dirty="0" smtClean="0"/>
              <a:t> </a:t>
            </a:r>
            <a:r>
              <a:rPr lang="de-DE" dirty="0" err="1" smtClean="0"/>
              <a:t>content</a:t>
            </a:r>
            <a:r>
              <a:rPr lang="de-DE" dirty="0" smtClean="0"/>
              <a:t>-type </a:t>
            </a:r>
            <a:r>
              <a:rPr lang="de-DE" dirty="0" err="1" smtClean="0"/>
              <a:t>systems</a:t>
            </a:r>
            <a:endParaRPr lang="de-DE" dirty="0" smtClean="0"/>
          </a:p>
          <a:p>
            <a:r>
              <a:rPr lang="de-DE" dirty="0" err="1" smtClean="0"/>
              <a:t>Archetypes</a:t>
            </a:r>
            <a:r>
              <a:rPr lang="de-DE" dirty="0" smtClean="0"/>
              <a:t> (</a:t>
            </a:r>
            <a:r>
              <a:rPr lang="de-DE" dirty="0" err="1" smtClean="0"/>
              <a:t>old</a:t>
            </a:r>
            <a:r>
              <a:rPr lang="de-DE" dirty="0" smtClean="0"/>
              <a:t>-style)</a:t>
            </a:r>
          </a:p>
          <a:p>
            <a:pPr lvl="1"/>
            <a:r>
              <a:rPr lang="de-DE" dirty="0" err="1" smtClean="0"/>
              <a:t>use</a:t>
            </a:r>
            <a:r>
              <a:rPr lang="de-DE" dirty="0" smtClean="0"/>
              <a:t> </a:t>
            </a:r>
            <a:r>
              <a:rPr lang="de-DE" dirty="0" err="1" smtClean="0"/>
              <a:t>archetypes.schemaextender</a:t>
            </a:r>
            <a:endParaRPr lang="de-DE" dirty="0" smtClean="0"/>
          </a:p>
          <a:p>
            <a:pPr lvl="1"/>
            <a:r>
              <a:rPr lang="de-DE" dirty="0" err="1" smtClean="0"/>
              <a:t>modify</a:t>
            </a:r>
            <a:r>
              <a:rPr lang="de-DE" dirty="0" smtClean="0"/>
              <a:t> </a:t>
            </a:r>
            <a:r>
              <a:rPr lang="de-DE" dirty="0" err="1" smtClean="0"/>
              <a:t>any</a:t>
            </a:r>
            <a:r>
              <a:rPr lang="de-DE" dirty="0" smtClean="0"/>
              <a:t> AT-</a:t>
            </a:r>
            <a:r>
              <a:rPr lang="de-DE" dirty="0" err="1" smtClean="0"/>
              <a:t>based</a:t>
            </a:r>
            <a:r>
              <a:rPr lang="de-DE" dirty="0" smtClean="0"/>
              <a:t> </a:t>
            </a:r>
            <a:r>
              <a:rPr lang="de-DE" dirty="0" err="1" smtClean="0"/>
              <a:t>content</a:t>
            </a:r>
            <a:r>
              <a:rPr lang="de-DE" dirty="0" smtClean="0"/>
              <a:t>-type</a:t>
            </a:r>
            <a:br>
              <a:rPr lang="de-DE" dirty="0" smtClean="0"/>
            </a:br>
            <a:r>
              <a:rPr lang="de-DE" dirty="0" smtClean="0"/>
              <a:t>(</a:t>
            </a:r>
            <a:r>
              <a:rPr lang="de-DE" dirty="0" err="1" smtClean="0"/>
              <a:t>modifying</a:t>
            </a:r>
            <a:r>
              <a:rPr lang="de-DE" dirty="0" smtClean="0"/>
              <a:t> </a:t>
            </a:r>
            <a:r>
              <a:rPr lang="de-DE" dirty="0" err="1" smtClean="0"/>
              <a:t>fields</a:t>
            </a:r>
            <a:r>
              <a:rPr lang="de-DE" dirty="0" smtClean="0"/>
              <a:t>, </a:t>
            </a:r>
            <a:r>
              <a:rPr lang="de-DE" dirty="0" err="1" smtClean="0"/>
              <a:t>adding</a:t>
            </a:r>
            <a:r>
              <a:rPr lang="de-DE" dirty="0" smtClean="0"/>
              <a:t> </a:t>
            </a:r>
            <a:r>
              <a:rPr lang="de-DE" dirty="0" err="1" smtClean="0"/>
              <a:t>fields</a:t>
            </a:r>
            <a:r>
              <a:rPr lang="de-DE" dirty="0" smtClean="0"/>
              <a:t>)</a:t>
            </a:r>
          </a:p>
          <a:p>
            <a:pPr lvl="1"/>
            <a:r>
              <a:rPr lang="de-DE" i="1" dirty="0" err="1" smtClean="0"/>
              <a:t>SchemaExtender</a:t>
            </a:r>
            <a:r>
              <a:rPr lang="de-DE" dirty="0" smtClean="0"/>
              <a:t>, </a:t>
            </a:r>
            <a:r>
              <a:rPr lang="de-DE" i="1" dirty="0" err="1" smtClean="0"/>
              <a:t>SchemaModifier</a:t>
            </a:r>
            <a:endParaRPr lang="de-DE" i="1" dirty="0" smtClean="0"/>
          </a:p>
          <a:p>
            <a:r>
              <a:rPr lang="de-DE" dirty="0" err="1" smtClean="0"/>
              <a:t>Dexterity</a:t>
            </a:r>
            <a:r>
              <a:rPr lang="de-DE" dirty="0" smtClean="0"/>
              <a:t> (</a:t>
            </a:r>
            <a:r>
              <a:rPr lang="de-DE" dirty="0" err="1" smtClean="0"/>
              <a:t>new</a:t>
            </a:r>
            <a:r>
              <a:rPr lang="de-DE" dirty="0" smtClean="0"/>
              <a:t>-style)</a:t>
            </a:r>
          </a:p>
          <a:p>
            <a:pPr lvl="1"/>
            <a:r>
              <a:rPr lang="de-DE" dirty="0" err="1" smtClean="0"/>
              <a:t>Dexterity</a:t>
            </a:r>
            <a:r>
              <a:rPr lang="de-DE" dirty="0" smtClean="0"/>
              <a:t> </a:t>
            </a:r>
            <a:r>
              <a:rPr lang="de-DE" dirty="0" err="1" smtClean="0"/>
              <a:t>introduces</a:t>
            </a:r>
            <a:r>
              <a:rPr lang="de-DE" dirty="0" smtClean="0"/>
              <a:t> „</a:t>
            </a:r>
            <a:r>
              <a:rPr lang="de-DE" dirty="0" err="1" smtClean="0"/>
              <a:t>behaviors</a:t>
            </a:r>
            <a:r>
              <a:rPr lang="de-DE" dirty="0" smtClean="0"/>
              <a:t>“</a:t>
            </a:r>
          </a:p>
          <a:p>
            <a:pPr lvl="1"/>
            <a:r>
              <a:rPr lang="de-DE" dirty="0" smtClean="0"/>
              <a:t>„A </a:t>
            </a:r>
            <a:r>
              <a:rPr lang="de-DE" dirty="0" err="1"/>
              <a:t>behavior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a </a:t>
            </a:r>
            <a:r>
              <a:rPr lang="de-DE" dirty="0" err="1"/>
              <a:t>re-usable</a:t>
            </a:r>
            <a:r>
              <a:rPr lang="de-DE" dirty="0"/>
              <a:t> </a:t>
            </a:r>
            <a:r>
              <a:rPr lang="de-DE" dirty="0" err="1"/>
              <a:t>aspect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an </a:t>
            </a:r>
            <a:r>
              <a:rPr lang="de-DE" dirty="0" err="1"/>
              <a:t>object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enabled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disabled</a:t>
            </a:r>
            <a:r>
              <a:rPr lang="de-DE" dirty="0"/>
              <a:t> </a:t>
            </a:r>
            <a:r>
              <a:rPr lang="de-DE" dirty="0" err="1"/>
              <a:t>without</a:t>
            </a:r>
            <a:r>
              <a:rPr lang="de-DE" dirty="0"/>
              <a:t> </a:t>
            </a:r>
            <a:r>
              <a:rPr lang="de-DE" dirty="0" err="1"/>
              <a:t>changing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component</a:t>
            </a:r>
            <a:r>
              <a:rPr lang="de-DE" dirty="0"/>
              <a:t> </a:t>
            </a:r>
            <a:r>
              <a:rPr lang="de-DE" dirty="0" err="1" smtClean="0"/>
              <a:t>registry</a:t>
            </a:r>
            <a:r>
              <a:rPr lang="de-DE" dirty="0" smtClean="0"/>
              <a:t>“ </a:t>
            </a:r>
            <a:br>
              <a:rPr lang="de-DE" dirty="0" smtClean="0"/>
            </a:br>
            <a:r>
              <a:rPr lang="de-DE" sz="2300" dirty="0" smtClean="0"/>
              <a:t>(Source: </a:t>
            </a:r>
            <a:r>
              <a:rPr lang="de-DE" sz="2300" dirty="0" err="1" smtClean="0"/>
              <a:t>Dexterity</a:t>
            </a:r>
            <a:r>
              <a:rPr lang="de-DE" sz="2300" dirty="0" smtClean="0"/>
              <a:t> </a:t>
            </a:r>
            <a:r>
              <a:rPr lang="de-DE" sz="2300" dirty="0" err="1" smtClean="0"/>
              <a:t>developer</a:t>
            </a:r>
            <a:r>
              <a:rPr lang="de-DE" sz="2300" dirty="0" smtClean="0"/>
              <a:t> </a:t>
            </a:r>
            <a:r>
              <a:rPr lang="de-DE" sz="2300" dirty="0" err="1" smtClean="0"/>
              <a:t>manual</a:t>
            </a:r>
            <a:r>
              <a:rPr lang="de-DE" sz="2300" dirty="0" smtClean="0"/>
              <a:t>)</a:t>
            </a:r>
            <a:endParaRPr lang="de-DE" sz="2300" dirty="0"/>
          </a:p>
        </p:txBody>
      </p:sp>
    </p:spTree>
    <p:extLst>
      <p:ext uri="{BB962C8B-B14F-4D97-AF65-F5344CB8AC3E}">
        <p14:creationId xmlns:p14="http://schemas.microsoft.com/office/powerpoint/2010/main" val="6272611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6159" y="1266583"/>
            <a:ext cx="4368800" cy="50673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Keep </a:t>
            </a:r>
            <a:r>
              <a:rPr lang="de-DE" dirty="0" err="1" smtClean="0"/>
              <a:t>your</a:t>
            </a:r>
            <a:r>
              <a:rPr lang="de-DE" dirty="0" smtClean="0"/>
              <a:t> </a:t>
            </a:r>
            <a:r>
              <a:rPr lang="de-DE" dirty="0" err="1" smtClean="0"/>
              <a:t>designer</a:t>
            </a:r>
            <a:r>
              <a:rPr lang="de-DE" dirty="0" smtClean="0"/>
              <a:t> happy</a:t>
            </a:r>
            <a:endParaRPr lang="de-DE" dirty="0"/>
          </a:p>
        </p:txBody>
      </p:sp>
      <p:sp>
        <p:nvSpPr>
          <p:cNvPr id="5" name="Textfeld 4"/>
          <p:cNvSpPr txBox="1"/>
          <p:nvPr/>
        </p:nvSpPr>
        <p:spPr>
          <a:xfrm>
            <a:off x="903818" y="2092277"/>
            <a:ext cx="67614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 err="1" smtClean="0"/>
              <a:t>Implementing</a:t>
            </a:r>
            <a:r>
              <a:rPr lang="de-DE" sz="3600" b="1" dirty="0" smtClean="0"/>
              <a:t> CSS </a:t>
            </a:r>
            <a:r>
              <a:rPr lang="de-DE" sz="3600" b="1" dirty="0" err="1" smtClean="0"/>
              <a:t>styles</a:t>
            </a:r>
            <a:r>
              <a:rPr lang="de-DE" sz="3600" b="1" dirty="0" smtClean="0"/>
              <a:t> </a:t>
            </a:r>
            <a:br>
              <a:rPr lang="de-DE" sz="3600" b="1" dirty="0" smtClean="0"/>
            </a:br>
            <a:r>
              <a:rPr lang="de-DE" sz="3600" b="1" dirty="0" err="1" smtClean="0"/>
              <a:t>requires</a:t>
            </a:r>
            <a:r>
              <a:rPr lang="de-DE" sz="3600" b="1" dirty="0" smtClean="0"/>
              <a:t> </a:t>
            </a:r>
            <a:r>
              <a:rPr lang="de-DE" sz="3600" b="1" dirty="0" err="1" smtClean="0"/>
              <a:t>representative</a:t>
            </a:r>
            <a:r>
              <a:rPr lang="de-DE" sz="3600" b="1" dirty="0" smtClean="0"/>
              <a:t> </a:t>
            </a:r>
            <a:r>
              <a:rPr lang="de-DE" sz="3600" b="1" dirty="0" err="1" smtClean="0"/>
              <a:t>content</a:t>
            </a:r>
            <a:endParaRPr lang="de-DE" sz="3600" b="1" dirty="0"/>
          </a:p>
        </p:txBody>
      </p:sp>
      <p:sp>
        <p:nvSpPr>
          <p:cNvPr id="6" name="Textfeld 5"/>
          <p:cNvSpPr txBox="1"/>
          <p:nvPr/>
        </p:nvSpPr>
        <p:spPr>
          <a:xfrm>
            <a:off x="1407210" y="4839932"/>
            <a:ext cx="6258077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de-DE" dirty="0" smtClean="0">
                <a:latin typeface="Menlo Regular"/>
                <a:cs typeface="Menlo Regular"/>
              </a:rPr>
              <a:t>http://localhost:8080/@</a:t>
            </a:r>
            <a:r>
              <a:rPr lang="de-DE" dirty="0">
                <a:latin typeface="Menlo Regular"/>
                <a:cs typeface="Menlo Regular"/>
              </a:rPr>
              <a:t>@</a:t>
            </a:r>
            <a:r>
              <a:rPr lang="de-DE" dirty="0" err="1">
                <a:latin typeface="Menlo Regular"/>
                <a:cs typeface="Menlo Regular"/>
              </a:rPr>
              <a:t>new-site?content</a:t>
            </a:r>
            <a:r>
              <a:rPr lang="de-DE" dirty="0">
                <a:latin typeface="Menlo Regular"/>
                <a:cs typeface="Menlo Regular"/>
              </a:rPr>
              <a:t>=1</a:t>
            </a:r>
          </a:p>
        </p:txBody>
      </p:sp>
      <p:cxnSp>
        <p:nvCxnSpPr>
          <p:cNvPr id="8" name="Gerade Verbindung mit Pfeil 7"/>
          <p:cNvCxnSpPr>
            <a:stCxn id="5" idx="2"/>
          </p:cNvCxnSpPr>
          <p:nvPr/>
        </p:nvCxnSpPr>
        <p:spPr>
          <a:xfrm>
            <a:off x="4284552" y="3292606"/>
            <a:ext cx="0" cy="119262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75535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 3" descr="screenshot 2012-10-01 um 10.42.1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493" y="968551"/>
            <a:ext cx="4411563" cy="311621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Bild 6" descr="screenshot 2012-10-01 um 10.42.3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7795" y="1678849"/>
            <a:ext cx="4725865" cy="2978012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9" name="Bild 8" descr="screenshot 2012-10-01 um 10.42.54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392" y="3730066"/>
            <a:ext cx="6175006" cy="2573465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2" name="Bild 1" descr="screenshot 2012-10-05 um 08.42.44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4589" y="1149727"/>
            <a:ext cx="6020682" cy="4123490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3" name="Bild 2" descr="screenshot 2012-10-05 um 08.42.5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366" y="2285270"/>
            <a:ext cx="8410954" cy="3816809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86483"/>
          </a:xfrm>
        </p:spPr>
        <p:txBody>
          <a:bodyPr>
            <a:normAutofit fontScale="90000"/>
          </a:bodyPr>
          <a:lstStyle/>
          <a:p>
            <a:r>
              <a:rPr lang="de-DE" dirty="0" smtClean="0"/>
              <a:t>Auto-</a:t>
            </a:r>
            <a:r>
              <a:rPr lang="de-DE" dirty="0" err="1" smtClean="0"/>
              <a:t>generated</a:t>
            </a:r>
            <a:r>
              <a:rPr lang="de-DE" dirty="0" smtClean="0"/>
              <a:t> </a:t>
            </a:r>
            <a:r>
              <a:rPr lang="de-DE" dirty="0" err="1" smtClean="0"/>
              <a:t>content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449513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Predefined</a:t>
            </a:r>
            <a:r>
              <a:rPr lang="de-DE" dirty="0" smtClean="0"/>
              <a:t> sample </a:t>
            </a:r>
            <a:r>
              <a:rPr lang="de-DE" dirty="0" err="1" smtClean="0"/>
              <a:t>content</a:t>
            </a:r>
            <a:endParaRPr lang="de-DE" dirty="0"/>
          </a:p>
        </p:txBody>
      </p:sp>
      <p:sp>
        <p:nvSpPr>
          <p:cNvPr id="7" name="Inhaltsplatzhalter 2"/>
          <p:cNvSpPr>
            <a:spLocks noGrp="1"/>
          </p:cNvSpPr>
          <p:nvPr>
            <p:ph idx="1"/>
          </p:nvPr>
        </p:nvSpPr>
        <p:spPr>
          <a:xfrm>
            <a:off x="457199" y="1600200"/>
            <a:ext cx="8569533" cy="4525963"/>
          </a:xfrm>
        </p:spPr>
        <p:txBody>
          <a:bodyPr>
            <a:normAutofit fontScale="85000" lnSpcReduction="20000"/>
          </a:bodyPr>
          <a:lstStyle/>
          <a:p>
            <a:r>
              <a:rPr lang="de-DE" dirty="0" smtClean="0"/>
              <a:t>Write a </a:t>
            </a:r>
            <a:r>
              <a:rPr lang="de-DE" dirty="0" err="1" smtClean="0"/>
              <a:t>browser</a:t>
            </a:r>
            <a:r>
              <a:rPr lang="de-DE" dirty="0" smtClean="0"/>
              <a:t> </a:t>
            </a:r>
            <a:r>
              <a:rPr lang="de-DE" dirty="0" err="1" smtClean="0"/>
              <a:t>view</a:t>
            </a:r>
            <a:endParaRPr lang="de-DE" dirty="0" smtClean="0"/>
          </a:p>
          <a:p>
            <a:pPr lvl="1"/>
            <a:r>
              <a:rPr lang="de-DE" dirty="0" err="1" smtClean="0"/>
              <a:t>creating</a:t>
            </a:r>
            <a:r>
              <a:rPr lang="de-DE" dirty="0" smtClean="0"/>
              <a:t> a </a:t>
            </a:r>
            <a:r>
              <a:rPr lang="de-DE" dirty="0" err="1" smtClean="0"/>
              <a:t>Plone</a:t>
            </a:r>
            <a:r>
              <a:rPr lang="de-DE" dirty="0" smtClean="0"/>
              <a:t> </a:t>
            </a:r>
            <a:r>
              <a:rPr lang="de-DE" dirty="0" err="1" smtClean="0"/>
              <a:t>site</a:t>
            </a:r>
            <a:r>
              <a:rPr lang="de-DE" dirty="0" smtClean="0"/>
              <a:t> </a:t>
            </a:r>
            <a:r>
              <a:rPr lang="de-DE" dirty="0" err="1" smtClean="0"/>
              <a:t>with</a:t>
            </a:r>
            <a:r>
              <a:rPr lang="de-DE" dirty="0" smtClean="0"/>
              <a:t> </a:t>
            </a:r>
            <a:r>
              <a:rPr lang="de-DE" dirty="0" err="1" smtClean="0"/>
              <a:t>policy</a:t>
            </a:r>
            <a:r>
              <a:rPr lang="de-DE" dirty="0" smtClean="0"/>
              <a:t> </a:t>
            </a:r>
            <a:r>
              <a:rPr lang="de-DE" dirty="0" err="1" smtClean="0"/>
              <a:t>package</a:t>
            </a:r>
            <a:r>
              <a:rPr lang="de-DE" dirty="0" smtClean="0"/>
              <a:t> + </a:t>
            </a:r>
            <a:r>
              <a:rPr lang="de-DE" dirty="0" err="1" smtClean="0"/>
              <a:t>add-ons</a:t>
            </a:r>
            <a:endParaRPr lang="de-DE" dirty="0" smtClean="0"/>
          </a:p>
          <a:p>
            <a:pPr lvl="1"/>
            <a:r>
              <a:rPr lang="de-DE" dirty="0" err="1" smtClean="0"/>
              <a:t>installing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basic</a:t>
            </a:r>
            <a:r>
              <a:rPr lang="de-DE" dirty="0" smtClean="0"/>
              <a:t> site-</a:t>
            </a:r>
            <a:r>
              <a:rPr lang="de-DE" dirty="0" err="1" smtClean="0"/>
              <a:t>structure</a:t>
            </a:r>
            <a:endParaRPr lang="de-DE" dirty="0" smtClean="0"/>
          </a:p>
          <a:p>
            <a:pPr lvl="1"/>
            <a:r>
              <a:rPr lang="de-DE" dirty="0" err="1" smtClean="0"/>
              <a:t>creating</a:t>
            </a:r>
            <a:r>
              <a:rPr lang="de-DE" dirty="0" smtClean="0"/>
              <a:t> </a:t>
            </a:r>
            <a:r>
              <a:rPr lang="de-DE" dirty="0" err="1" smtClean="0"/>
              <a:t>example</a:t>
            </a:r>
            <a:r>
              <a:rPr lang="de-DE" dirty="0" smtClean="0"/>
              <a:t> </a:t>
            </a:r>
            <a:r>
              <a:rPr lang="de-DE" dirty="0" err="1" smtClean="0"/>
              <a:t>content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each</a:t>
            </a:r>
            <a:r>
              <a:rPr lang="de-DE" dirty="0" smtClean="0"/>
              <a:t> </a:t>
            </a:r>
            <a:r>
              <a:rPr lang="de-DE" dirty="0" err="1" smtClean="0"/>
              <a:t>content</a:t>
            </a:r>
            <a:r>
              <a:rPr lang="de-DE" dirty="0" smtClean="0"/>
              <a:t>-type, </a:t>
            </a:r>
            <a:r>
              <a:rPr lang="de-DE" dirty="0" err="1" smtClean="0"/>
              <a:t>content-listing</a:t>
            </a:r>
            <a:r>
              <a:rPr lang="de-DE" dirty="0" smtClean="0"/>
              <a:t> </a:t>
            </a:r>
            <a:r>
              <a:rPr lang="de-DE" dirty="0" err="1" smtClean="0"/>
              <a:t>etc</a:t>
            </a:r>
            <a:endParaRPr lang="de-DE" dirty="0" smtClean="0"/>
          </a:p>
          <a:p>
            <a:r>
              <a:rPr lang="de-DE" dirty="0" err="1" smtClean="0"/>
              <a:t>use</a:t>
            </a:r>
            <a:r>
              <a:rPr lang="de-DE" dirty="0" smtClean="0"/>
              <a:t> http://lorempixel.com/600/400 ...</a:t>
            </a:r>
          </a:p>
          <a:p>
            <a:r>
              <a:rPr lang="de-DE" dirty="0" err="1" smtClean="0"/>
              <a:t>look</a:t>
            </a:r>
            <a:r>
              <a:rPr lang="de-DE" dirty="0" smtClean="0"/>
              <a:t> </a:t>
            </a:r>
            <a:r>
              <a:rPr lang="de-DE" dirty="0" err="1" smtClean="0"/>
              <a:t>at</a:t>
            </a:r>
            <a:r>
              <a:rPr lang="de-DE" dirty="0"/>
              <a:t> </a:t>
            </a:r>
            <a:r>
              <a:rPr lang="de-DE" b="1" i="1" dirty="0" err="1" smtClean="0"/>
              <a:t>loremipsum</a:t>
            </a:r>
            <a:r>
              <a:rPr lang="de-DE" dirty="0" smtClean="0"/>
              <a:t>, </a:t>
            </a:r>
            <a:r>
              <a:rPr lang="de-DE" b="1" i="1" dirty="0" err="1" smtClean="0"/>
              <a:t>collective.loremipsum</a:t>
            </a:r>
            <a:r>
              <a:rPr lang="de-DE" b="1" i="1" dirty="0"/>
              <a:t> </a:t>
            </a:r>
            <a:r>
              <a:rPr lang="de-DE" dirty="0" err="1" smtClean="0"/>
              <a:t>or</a:t>
            </a:r>
            <a:r>
              <a:rPr lang="de-DE" dirty="0" smtClean="0"/>
              <a:t> </a:t>
            </a:r>
            <a:r>
              <a:rPr lang="de-DE" b="1" i="1" dirty="0" err="1" smtClean="0"/>
              <a:t>zopyx.ipsumplone</a:t>
            </a:r>
            <a:endParaRPr lang="de-DE" b="1" dirty="0"/>
          </a:p>
        </p:txBody>
      </p:sp>
    </p:spTree>
    <p:extLst>
      <p:ext uri="{BB962C8B-B14F-4D97-AF65-F5344CB8AC3E}">
        <p14:creationId xmlns:p14="http://schemas.microsoft.com/office/powerpoint/2010/main" val="15479905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Predefined</a:t>
            </a:r>
            <a:r>
              <a:rPr lang="de-DE" dirty="0" smtClean="0"/>
              <a:t> sample </a:t>
            </a:r>
            <a:r>
              <a:rPr lang="de-DE" dirty="0" err="1" smtClean="0"/>
              <a:t>content</a:t>
            </a:r>
            <a:endParaRPr lang="de-DE" dirty="0"/>
          </a:p>
        </p:txBody>
      </p:sp>
      <p:sp>
        <p:nvSpPr>
          <p:cNvPr id="7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de-DE" dirty="0" err="1" smtClean="0"/>
              <a:t>Throw</a:t>
            </a:r>
            <a:r>
              <a:rPr lang="de-DE" dirty="0" smtClean="0"/>
              <a:t> </a:t>
            </a:r>
            <a:r>
              <a:rPr lang="de-DE" dirty="0" err="1" smtClean="0"/>
              <a:t>your</a:t>
            </a:r>
            <a:r>
              <a:rPr lang="de-DE" dirty="0" smtClean="0"/>
              <a:t> </a:t>
            </a:r>
            <a:r>
              <a:rPr lang="de-DE" dirty="0" err="1" smtClean="0"/>
              <a:t>sandbox</a:t>
            </a:r>
            <a:r>
              <a:rPr lang="de-DE" dirty="0" smtClean="0"/>
              <a:t>/</a:t>
            </a:r>
            <a:r>
              <a:rPr lang="de-DE" dirty="0" err="1" smtClean="0"/>
              <a:t>Plone</a:t>
            </a:r>
            <a:r>
              <a:rPr lang="de-DE" dirty="0" smtClean="0"/>
              <a:t> </a:t>
            </a:r>
            <a:r>
              <a:rPr lang="de-DE" dirty="0" err="1" smtClean="0"/>
              <a:t>working</a:t>
            </a:r>
            <a:r>
              <a:rPr lang="de-DE" dirty="0" smtClean="0"/>
              <a:t> </a:t>
            </a:r>
            <a:r>
              <a:rPr lang="de-DE" dirty="0" err="1" smtClean="0"/>
              <a:t>site</a:t>
            </a:r>
            <a:r>
              <a:rPr lang="de-DE" dirty="0" smtClean="0"/>
              <a:t> </a:t>
            </a:r>
            <a:r>
              <a:rPr lang="de-DE" dirty="0" err="1" smtClean="0"/>
              <a:t>away</a:t>
            </a:r>
            <a:r>
              <a:rPr lang="de-DE" dirty="0" smtClean="0"/>
              <a:t> </a:t>
            </a:r>
            <a:br>
              <a:rPr lang="de-DE" dirty="0" smtClean="0"/>
            </a:br>
            <a:r>
              <a:rPr lang="de-DE" dirty="0" err="1" smtClean="0"/>
              <a:t>as</a:t>
            </a:r>
            <a:r>
              <a:rPr lang="de-DE" dirty="0" smtClean="0"/>
              <a:t> </a:t>
            </a:r>
            <a:r>
              <a:rPr lang="de-DE" dirty="0" err="1" smtClean="0"/>
              <a:t>often</a:t>
            </a:r>
            <a:r>
              <a:rPr lang="de-DE" dirty="0" smtClean="0"/>
              <a:t> </a:t>
            </a:r>
            <a:r>
              <a:rPr lang="de-DE" dirty="0" err="1" smtClean="0"/>
              <a:t>as</a:t>
            </a:r>
            <a:r>
              <a:rPr lang="de-DE" dirty="0" smtClean="0"/>
              <a:t> </a:t>
            </a:r>
            <a:r>
              <a:rPr lang="de-DE" dirty="0" err="1" smtClean="0"/>
              <a:t>possible</a:t>
            </a:r>
            <a:endParaRPr lang="de-DE" dirty="0" smtClean="0"/>
          </a:p>
          <a:p>
            <a:r>
              <a:rPr lang="de-DE" dirty="0" err="1" smtClean="0"/>
              <a:t>sometimes</a:t>
            </a:r>
            <a:r>
              <a:rPr lang="de-DE" dirty="0" smtClean="0"/>
              <a:t> I </a:t>
            </a:r>
            <a:r>
              <a:rPr lang="de-DE" dirty="0" err="1" smtClean="0"/>
              <a:t>created</a:t>
            </a:r>
            <a:r>
              <a:rPr lang="de-DE" dirty="0" smtClean="0"/>
              <a:t> 30-40 </a:t>
            </a:r>
            <a:r>
              <a:rPr lang="de-DE" dirty="0" err="1" smtClean="0"/>
              <a:t>new</a:t>
            </a:r>
            <a:r>
              <a:rPr lang="de-DE" dirty="0" smtClean="0"/>
              <a:t> </a:t>
            </a:r>
            <a:r>
              <a:rPr lang="de-DE" dirty="0" err="1" smtClean="0"/>
              <a:t>Plone</a:t>
            </a:r>
            <a:r>
              <a:rPr lang="de-DE" dirty="0" smtClean="0"/>
              <a:t> </a:t>
            </a:r>
            <a:r>
              <a:rPr lang="de-DE" dirty="0" err="1" smtClean="0"/>
              <a:t>sites</a:t>
            </a:r>
            <a:r>
              <a:rPr lang="de-DE" dirty="0" smtClean="0"/>
              <a:t> per </a:t>
            </a:r>
            <a:r>
              <a:rPr lang="de-DE" dirty="0" err="1" smtClean="0"/>
              <a:t>day</a:t>
            </a:r>
            <a:endParaRPr lang="de-DE" dirty="0" smtClean="0"/>
          </a:p>
          <a:p>
            <a:r>
              <a:rPr lang="de-DE" dirty="0" err="1" smtClean="0"/>
              <a:t>Pragmatic</a:t>
            </a:r>
            <a:r>
              <a:rPr lang="de-DE" dirty="0" smtClean="0"/>
              <a:t> </a:t>
            </a:r>
            <a:r>
              <a:rPr lang="de-DE" dirty="0" err="1" smtClean="0"/>
              <a:t>side-effect</a:t>
            </a:r>
            <a:endParaRPr lang="de-DE" dirty="0" smtClean="0"/>
          </a:p>
          <a:p>
            <a:pPr lvl="1"/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content</a:t>
            </a:r>
            <a:r>
              <a:rPr lang="de-DE" dirty="0" smtClean="0"/>
              <a:t> </a:t>
            </a:r>
            <a:r>
              <a:rPr lang="de-DE" dirty="0" err="1" smtClean="0"/>
              <a:t>fixture</a:t>
            </a:r>
            <a:r>
              <a:rPr lang="de-DE" dirty="0" smtClean="0"/>
              <a:t> </a:t>
            </a:r>
            <a:r>
              <a:rPr lang="de-DE" dirty="0" err="1" smtClean="0"/>
              <a:t>code</a:t>
            </a:r>
            <a:r>
              <a:rPr lang="de-DE" dirty="0" smtClean="0"/>
              <a:t> </a:t>
            </a:r>
            <a:r>
              <a:rPr lang="de-DE" dirty="0" err="1" smtClean="0"/>
              <a:t>can</a:t>
            </a:r>
            <a:r>
              <a:rPr lang="de-DE" dirty="0" smtClean="0"/>
              <a:t> </a:t>
            </a:r>
            <a:r>
              <a:rPr lang="de-DE" dirty="0" err="1" smtClean="0"/>
              <a:t>be</a:t>
            </a:r>
            <a:r>
              <a:rPr lang="de-DE" dirty="0" smtClean="0"/>
              <a:t> </a:t>
            </a:r>
            <a:r>
              <a:rPr lang="de-DE" dirty="0" err="1" smtClean="0"/>
              <a:t>used</a:t>
            </a:r>
            <a:r>
              <a:rPr lang="de-DE" dirty="0" smtClean="0"/>
              <a:t> </a:t>
            </a:r>
            <a:r>
              <a:rPr lang="de-DE" dirty="0" err="1" smtClean="0"/>
              <a:t>as</a:t>
            </a:r>
            <a:r>
              <a:rPr lang="de-DE" dirty="0" smtClean="0"/>
              <a:t> </a:t>
            </a:r>
            <a:r>
              <a:rPr lang="de-DE" dirty="0" err="1" smtClean="0"/>
              <a:t>unit</a:t>
            </a:r>
            <a:r>
              <a:rPr lang="de-DE" dirty="0" smtClean="0"/>
              <a:t> </a:t>
            </a:r>
            <a:r>
              <a:rPr lang="de-DE" dirty="0" err="1" smtClean="0"/>
              <a:t>test</a:t>
            </a:r>
            <a:r>
              <a:rPr lang="de-DE" dirty="0" smtClean="0"/>
              <a:t> </a:t>
            </a:r>
            <a:r>
              <a:rPr lang="de-DE" dirty="0" err="1" smtClean="0"/>
              <a:t>where</a:t>
            </a:r>
            <a:r>
              <a:rPr lang="de-DE" dirty="0" smtClean="0"/>
              <a:t> all </a:t>
            </a:r>
            <a:r>
              <a:rPr lang="de-DE" dirty="0" err="1" smtClean="0"/>
              <a:t>your</a:t>
            </a:r>
            <a:r>
              <a:rPr lang="de-DE" dirty="0" smtClean="0"/>
              <a:t> </a:t>
            </a:r>
            <a:r>
              <a:rPr lang="de-DE" dirty="0" err="1" smtClean="0"/>
              <a:t>content-types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site-</a:t>
            </a:r>
            <a:r>
              <a:rPr lang="de-DE" dirty="0" err="1" smtClean="0"/>
              <a:t>infrastructure</a:t>
            </a:r>
            <a:r>
              <a:rPr lang="de-DE" dirty="0" smtClean="0"/>
              <a:t> </a:t>
            </a:r>
            <a:r>
              <a:rPr lang="de-DE" dirty="0" err="1" smtClean="0"/>
              <a:t>is</a:t>
            </a:r>
            <a:r>
              <a:rPr lang="de-DE" dirty="0" smtClean="0"/>
              <a:t> </a:t>
            </a:r>
            <a:r>
              <a:rPr lang="de-DE" dirty="0" err="1" smtClean="0"/>
              <a:t>created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tested</a:t>
            </a:r>
            <a:r>
              <a:rPr lang="de-DE" dirty="0" smtClean="0"/>
              <a:t> in </a:t>
            </a:r>
            <a:r>
              <a:rPr lang="de-DE" dirty="0" err="1" smtClean="0"/>
              <a:t>one</a:t>
            </a:r>
            <a:r>
              <a:rPr lang="de-DE" dirty="0" smtClean="0"/>
              <a:t> </a:t>
            </a:r>
            <a:r>
              <a:rPr lang="de-DE" dirty="0" err="1" smtClean="0"/>
              <a:t>run</a:t>
            </a:r>
            <a:endParaRPr lang="de-DE" dirty="0" smtClean="0"/>
          </a:p>
          <a:p>
            <a:pPr lvl="1"/>
            <a:r>
              <a:rPr lang="de-DE" dirty="0" smtClean="0"/>
              <a:t>not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best</a:t>
            </a:r>
            <a:r>
              <a:rPr lang="de-DE" dirty="0" smtClean="0"/>
              <a:t> </a:t>
            </a:r>
            <a:r>
              <a:rPr lang="de-DE" dirty="0" err="1" smtClean="0"/>
              <a:t>solution</a:t>
            </a:r>
            <a:r>
              <a:rPr lang="de-DE" dirty="0" smtClean="0"/>
              <a:t> but </a:t>
            </a:r>
            <a:r>
              <a:rPr lang="de-DE" dirty="0" err="1" smtClean="0"/>
              <a:t>it</a:t>
            </a:r>
            <a:r>
              <a:rPr lang="de-DE" dirty="0" smtClean="0"/>
              <a:t> </a:t>
            </a:r>
            <a:r>
              <a:rPr lang="de-DE" dirty="0" err="1" smtClean="0"/>
              <a:t>works</a:t>
            </a:r>
            <a:r>
              <a:rPr lang="de-DE" dirty="0" smtClean="0"/>
              <a:t> </a:t>
            </a:r>
            <a:r>
              <a:rPr lang="de-DE" dirty="0" err="1" smtClean="0"/>
              <a:t>reasonably</a:t>
            </a:r>
            <a:r>
              <a:rPr lang="de-DE" dirty="0" smtClean="0"/>
              <a:t> </a:t>
            </a:r>
            <a:r>
              <a:rPr lang="de-DE" dirty="0" err="1" smtClean="0"/>
              <a:t>well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388766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Some</a:t>
            </a:r>
            <a:r>
              <a:rPr lang="de-DE" dirty="0" smtClean="0"/>
              <a:t> </a:t>
            </a:r>
            <a:r>
              <a:rPr lang="de-DE" dirty="0" err="1" smtClean="0"/>
              <a:t>good</a:t>
            </a:r>
            <a:r>
              <a:rPr lang="de-DE" dirty="0" smtClean="0"/>
              <a:t> </a:t>
            </a:r>
            <a:r>
              <a:rPr lang="de-DE" dirty="0" err="1" smtClean="0"/>
              <a:t>hints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de-DE" dirty="0" smtClean="0">
                <a:solidFill>
                  <a:srgbClr val="FF0000"/>
                </a:solidFill>
              </a:rPr>
              <a:t>Never </a:t>
            </a:r>
            <a:r>
              <a:rPr lang="de-DE" dirty="0" err="1" smtClean="0">
                <a:solidFill>
                  <a:srgbClr val="FF0000"/>
                </a:solidFill>
              </a:rPr>
              <a:t>ever</a:t>
            </a:r>
            <a:r>
              <a:rPr lang="de-DE" dirty="0" smtClean="0"/>
              <a:t> </a:t>
            </a:r>
            <a:r>
              <a:rPr lang="de-DE" dirty="0" err="1" smtClean="0"/>
              <a:t>perform</a:t>
            </a:r>
            <a:r>
              <a:rPr lang="de-DE" dirty="0" smtClean="0"/>
              <a:t> </a:t>
            </a:r>
            <a:r>
              <a:rPr lang="de-DE" dirty="0" err="1" smtClean="0"/>
              <a:t>customizations</a:t>
            </a:r>
            <a:r>
              <a:rPr lang="de-DE" dirty="0" smtClean="0"/>
              <a:t> in-place in </a:t>
            </a:r>
            <a:r>
              <a:rPr lang="de-DE" dirty="0" err="1" smtClean="0"/>
              <a:t>existing</a:t>
            </a:r>
            <a:r>
              <a:rPr lang="de-DE" dirty="0" smtClean="0"/>
              <a:t> 3rd-party </a:t>
            </a:r>
            <a:r>
              <a:rPr lang="de-DE" dirty="0" err="1" smtClean="0"/>
              <a:t>packages</a:t>
            </a:r>
            <a:r>
              <a:rPr lang="de-DE" dirty="0" smtClean="0"/>
              <a:t>. </a:t>
            </a:r>
            <a:r>
              <a:rPr lang="de-DE" b="1" dirty="0" smtClean="0">
                <a:solidFill>
                  <a:srgbClr val="FF0000"/>
                </a:solidFill>
              </a:rPr>
              <a:t>NEVER!!!</a:t>
            </a:r>
            <a:r>
              <a:rPr lang="de-DE" dirty="0" smtClean="0"/>
              <a:t> </a:t>
            </a:r>
          </a:p>
          <a:p>
            <a:r>
              <a:rPr lang="de-DE" dirty="0" err="1" smtClean="0"/>
              <a:t>Customizations</a:t>
            </a:r>
            <a:r>
              <a:rPr lang="de-DE" dirty="0" smtClean="0"/>
              <a:t> </a:t>
            </a:r>
            <a:r>
              <a:rPr lang="de-DE" b="1" dirty="0" err="1" smtClean="0">
                <a:solidFill>
                  <a:srgbClr val="FF0000"/>
                </a:solidFill>
              </a:rPr>
              <a:t>always</a:t>
            </a:r>
            <a:r>
              <a:rPr lang="de-DE" dirty="0" smtClean="0">
                <a:solidFill>
                  <a:srgbClr val="FF0000"/>
                </a:solidFill>
              </a:rPr>
              <a:t> </a:t>
            </a:r>
            <a:r>
              <a:rPr lang="de-DE" dirty="0" err="1" smtClean="0"/>
              <a:t>belong</a:t>
            </a:r>
            <a:r>
              <a:rPr lang="de-DE" dirty="0" smtClean="0"/>
              <a:t> </a:t>
            </a:r>
            <a:r>
              <a:rPr lang="de-DE" dirty="0" err="1" smtClean="0"/>
              <a:t>into</a:t>
            </a:r>
            <a:r>
              <a:rPr lang="de-DE" dirty="0" smtClean="0"/>
              <a:t> </a:t>
            </a:r>
            <a:r>
              <a:rPr lang="de-DE" dirty="0" err="1" smtClean="0"/>
              <a:t>your</a:t>
            </a:r>
            <a:r>
              <a:rPr lang="de-DE" dirty="0" smtClean="0"/>
              <a:t> </a:t>
            </a:r>
            <a:r>
              <a:rPr lang="de-DE" dirty="0" err="1" smtClean="0"/>
              <a:t>own</a:t>
            </a:r>
            <a:r>
              <a:rPr lang="de-DE" dirty="0" smtClean="0"/>
              <a:t> </a:t>
            </a:r>
            <a:r>
              <a:rPr lang="de-DE" dirty="0" err="1" smtClean="0"/>
              <a:t>policy</a:t>
            </a:r>
            <a:r>
              <a:rPr lang="de-DE" dirty="0" smtClean="0"/>
              <a:t> </a:t>
            </a:r>
            <a:r>
              <a:rPr lang="de-DE" dirty="0" err="1" smtClean="0"/>
              <a:t>package</a:t>
            </a:r>
            <a:r>
              <a:rPr lang="de-DE" dirty="0" smtClean="0"/>
              <a:t>.</a:t>
            </a:r>
          </a:p>
          <a:p>
            <a:r>
              <a:rPr lang="de-DE" dirty="0" err="1"/>
              <a:t>L</a:t>
            </a:r>
            <a:r>
              <a:rPr lang="de-DE" dirty="0" err="1" smtClean="0"/>
              <a:t>ocal</a:t>
            </a:r>
            <a:r>
              <a:rPr lang="de-DE" dirty="0" smtClean="0"/>
              <a:t> </a:t>
            </a:r>
            <a:r>
              <a:rPr lang="de-DE" dirty="0" err="1" smtClean="0"/>
              <a:t>customizations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3rd-party </a:t>
            </a:r>
            <a:r>
              <a:rPr lang="de-DE" dirty="0" err="1" smtClean="0"/>
              <a:t>package</a:t>
            </a:r>
            <a:r>
              <a:rPr lang="de-DE" dirty="0" smtClean="0"/>
              <a:t> will </a:t>
            </a:r>
            <a:r>
              <a:rPr lang="de-DE" dirty="0" err="1" smtClean="0"/>
              <a:t>be</a:t>
            </a:r>
            <a:r>
              <a:rPr lang="de-DE" dirty="0" smtClean="0"/>
              <a:t> lost </a:t>
            </a:r>
            <a:r>
              <a:rPr lang="de-DE" dirty="0" err="1" smtClean="0"/>
              <a:t>with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next</a:t>
            </a:r>
            <a:r>
              <a:rPr lang="de-DE" dirty="0" smtClean="0"/>
              <a:t> </a:t>
            </a:r>
            <a:r>
              <a:rPr lang="de-DE" dirty="0" err="1" smtClean="0"/>
              <a:t>version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customized</a:t>
            </a:r>
            <a:r>
              <a:rPr lang="de-DE" dirty="0" smtClean="0"/>
              <a:t> </a:t>
            </a:r>
            <a:r>
              <a:rPr lang="de-DE" dirty="0" err="1" smtClean="0"/>
              <a:t>package</a:t>
            </a:r>
            <a:r>
              <a:rPr lang="de-DE" dirty="0" smtClean="0"/>
              <a:t>.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392295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334866"/>
            <a:ext cx="8229600" cy="1143000"/>
          </a:xfrm>
        </p:spPr>
        <p:txBody>
          <a:bodyPr anchor="ctr">
            <a:normAutofit fontScale="90000"/>
          </a:bodyPr>
          <a:lstStyle/>
          <a:p>
            <a:r>
              <a:rPr lang="de-DE" sz="9800" b="1" dirty="0" err="1" smtClean="0"/>
              <a:t>Questions</a:t>
            </a:r>
            <a:r>
              <a:rPr lang="de-DE" sz="9800" b="1" dirty="0" smtClean="0"/>
              <a:t>?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583852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Zwielicht">
  <a:themeElements>
    <a:clrScheme name="Zwielicht">
      <a:dk1>
        <a:sysClr val="windowText" lastClr="000000"/>
      </a:dk1>
      <a:lt1>
        <a:sysClr val="window" lastClr="FFFFFF"/>
      </a:lt1>
      <a:dk2>
        <a:srgbClr val="24213E"/>
      </a:dk2>
      <a:lt2>
        <a:srgbClr val="E9EAF0"/>
      </a:lt2>
      <a:accent1>
        <a:srgbClr val="E8BC4A"/>
      </a:accent1>
      <a:accent2>
        <a:srgbClr val="83C1C6"/>
      </a:accent2>
      <a:accent3>
        <a:srgbClr val="E78D35"/>
      </a:accent3>
      <a:accent4>
        <a:srgbClr val="909CE1"/>
      </a:accent4>
      <a:accent5>
        <a:srgbClr val="839C41"/>
      </a:accent5>
      <a:accent6>
        <a:srgbClr val="CC5439"/>
      </a:accent6>
      <a:hlink>
        <a:srgbClr val="1C6CF1"/>
      </a:hlink>
      <a:folHlink>
        <a:srgbClr val="C649E0"/>
      </a:folHlink>
    </a:clrScheme>
    <a:fontScheme name="Zwielicht">
      <a:majorFont>
        <a:latin typeface="Corbel"/>
        <a:ea typeface=""/>
        <a:cs typeface=""/>
        <a:font script="Jpan" typeface="ヒラギノ角ゴ Pro W3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ヒラギノ角ゴ Pro W3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Zwielic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 fov="600000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300000"/>
              </a:schemeClr>
            </a:gs>
            <a:gs pos="31000">
              <a:schemeClr val="bg1">
                <a:tint val="100000"/>
                <a:satMod val="300000"/>
              </a:schemeClr>
            </a:gs>
            <a:gs pos="62000">
              <a:schemeClr val="phClr">
                <a:tint val="100000"/>
                <a:shade val="100000"/>
                <a:satMod val="100000"/>
              </a:schemeClr>
            </a:gs>
            <a:gs pos="100000">
              <a:schemeClr val="phClr">
                <a:shade val="100000"/>
                <a:hueMod val="93000"/>
                <a:satMod val="50000"/>
                <a:lumMod val="2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100000"/>
                <a:satMod val="100000"/>
              </a:schemeClr>
            </a:gs>
            <a:gs pos="100000">
              <a:schemeClr val="phClr">
                <a:tint val="100000"/>
                <a:shade val="100000"/>
                <a:alpha val="100000"/>
                <a:hueMod val="100000"/>
                <a:satMod val="150000"/>
                <a:lumMod val="5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Zwielicht.thmx</Template>
  <TotalTime>0</TotalTime>
  <Words>898</Words>
  <Application>Microsoft Macintosh PowerPoint</Application>
  <PresentationFormat>Bildschirmpräsentation (4:3)</PresentationFormat>
  <Paragraphs>195</Paragraphs>
  <Slides>29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29</vt:i4>
      </vt:variant>
    </vt:vector>
  </HeadingPairs>
  <TitlesOfParts>
    <vt:vector size="30" baseType="lpstr">
      <vt:lpstr>Zwielicht</vt:lpstr>
      <vt:lpstr>Pragmatic Plone Projects</vt:lpstr>
      <vt:lpstr>Speaker</vt:lpstr>
      <vt:lpstr>This talk is about</vt:lpstr>
      <vt:lpstr>Relaunch weishaupt.de</vt:lpstr>
      <vt:lpstr>weishaupt.de</vt:lpstr>
      <vt:lpstr>weishaupt.de</vt:lpstr>
      <vt:lpstr>weishaupt.de</vt:lpstr>
      <vt:lpstr>weishaupt.de</vt:lpstr>
      <vt:lpstr>weishaupt.de</vt:lpstr>
      <vt:lpstr>Project constraints (1/3)</vt:lpstr>
      <vt:lpstr>Project constraints (2/3)</vt:lpstr>
      <vt:lpstr>Project constraints (3/3)</vt:lpstr>
      <vt:lpstr>Getting things done</vt:lpstr>
      <vt:lpstr>Common customizations</vt:lpstr>
      <vt:lpstr>Where to fix things?</vt:lpstr>
      <vt:lpstr>Where and how to  customize things?</vt:lpstr>
      <vt:lpstr>(Monkey) Patching Python code</vt:lpstr>
      <vt:lpstr>Monkey patching in Python</vt:lpstr>
      <vt:lpstr>Monkey patching Plone</vt:lpstr>
      <vt:lpstr>Patching resources (1/2) – overrides.zcml</vt:lpstr>
      <vt:lpstr>Patching resources (2/2) – z3c.jbot</vt:lpstr>
      <vt:lpstr>Unconfigure  resource configurations</vt:lpstr>
      <vt:lpstr>Extending schemas</vt:lpstr>
      <vt:lpstr>Keep your designer happy</vt:lpstr>
      <vt:lpstr>Auto-generated content</vt:lpstr>
      <vt:lpstr>Predefined sample content</vt:lpstr>
      <vt:lpstr>Predefined sample content</vt:lpstr>
      <vt:lpstr>Some good hints</vt:lpstr>
      <vt:lpstr>Questions?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Pragmatic Plone Projects</dc:title>
  <dc:creator>Andreas Jung</dc:creator>
  <cp:lastModifiedBy>Andreas Jung</cp:lastModifiedBy>
  <cp:revision>119</cp:revision>
  <cp:lastPrinted>2012-10-10T12:39:11Z</cp:lastPrinted>
  <dcterms:created xsi:type="dcterms:W3CDTF">2012-09-13T06:39:53Z</dcterms:created>
  <dcterms:modified xsi:type="dcterms:W3CDTF">2012-10-10T12:39:15Z</dcterms:modified>
</cp:coreProperties>
</file>