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0" r:id="rId3"/>
    <p:sldId id="261" r:id="rId4"/>
    <p:sldId id="262" r:id="rId5"/>
    <p:sldId id="263" r:id="rId6"/>
    <p:sldId id="264" r:id="rId7"/>
    <p:sldId id="265" r:id="rId8"/>
    <p:sldId id="304" r:id="rId9"/>
    <p:sldId id="266" r:id="rId10"/>
    <p:sldId id="293" r:id="rId11"/>
    <p:sldId id="290" r:id="rId12"/>
    <p:sldId id="268" r:id="rId13"/>
    <p:sldId id="269" r:id="rId14"/>
    <p:sldId id="270" r:id="rId15"/>
    <p:sldId id="289" r:id="rId16"/>
    <p:sldId id="272" r:id="rId17"/>
    <p:sldId id="273" r:id="rId18"/>
    <p:sldId id="274" r:id="rId19"/>
    <p:sldId id="288" r:id="rId20"/>
    <p:sldId id="276" r:id="rId21"/>
    <p:sldId id="292" r:id="rId22"/>
    <p:sldId id="287" r:id="rId23"/>
    <p:sldId id="279" r:id="rId24"/>
    <p:sldId id="280" r:id="rId25"/>
    <p:sldId id="286" r:id="rId26"/>
    <p:sldId id="282" r:id="rId27"/>
    <p:sldId id="305" r:id="rId28"/>
    <p:sldId id="295" r:id="rId29"/>
    <p:sldId id="297" r:id="rId30"/>
    <p:sldId id="301" r:id="rId31"/>
    <p:sldId id="298" r:id="rId32"/>
    <p:sldId id="299" r:id="rId33"/>
    <p:sldId id="300" r:id="rId34"/>
    <p:sldId id="303" r:id="rId35"/>
    <p:sldId id="302" r:id="rId36"/>
    <p:sldId id="285" r:id="rId37"/>
    <p:sldId id="291" r:id="rId38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3" d="100"/>
          <a:sy n="103" d="100"/>
        </p:scale>
        <p:origin x="-1712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234C78-6ABC-8B4A-80FA-319A56651953}" type="doc">
      <dgm:prSet loTypeId="urn:microsoft.com/office/officeart/2005/8/layout/hierarchy2" loCatId="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686DA749-F2A4-1641-8FA8-C52C6E569CE9}">
      <dgm:prSet phldrT="[Text]"/>
      <dgm:spPr/>
      <dgm:t>
        <a:bodyPr/>
        <a:lstStyle/>
        <a:p>
          <a:r>
            <a:rPr lang="de-DE" dirty="0" smtClean="0"/>
            <a:t>Chapter 1</a:t>
          </a:r>
          <a:endParaRPr lang="de-DE" dirty="0"/>
        </a:p>
      </dgm:t>
    </dgm:pt>
    <dgm:pt modelId="{BEC73D9A-9919-274F-94CF-2FA52A07F6BA}" type="parTrans" cxnId="{510B6F6F-32CA-934B-86D2-5C1852348778}">
      <dgm:prSet/>
      <dgm:spPr/>
      <dgm:t>
        <a:bodyPr/>
        <a:lstStyle/>
        <a:p>
          <a:endParaRPr lang="de-DE"/>
        </a:p>
      </dgm:t>
    </dgm:pt>
    <dgm:pt modelId="{6B1445B2-1D07-5341-B060-6F847EAC7658}" type="sibTrans" cxnId="{510B6F6F-32CA-934B-86D2-5C1852348778}">
      <dgm:prSet/>
      <dgm:spPr/>
      <dgm:t>
        <a:bodyPr/>
        <a:lstStyle/>
        <a:p>
          <a:endParaRPr lang="de-DE"/>
        </a:p>
      </dgm:t>
    </dgm:pt>
    <dgm:pt modelId="{B0A29C0B-6765-9A41-9052-3C5939AEBDBF}">
      <dgm:prSet phldrT="[Text]"/>
      <dgm:spPr/>
      <dgm:t>
        <a:bodyPr/>
        <a:lstStyle/>
        <a:p>
          <a:r>
            <a:rPr lang="de-DE" dirty="0" err="1" smtClean="0"/>
            <a:t>Section</a:t>
          </a:r>
          <a:r>
            <a:rPr lang="de-DE" dirty="0" smtClean="0"/>
            <a:t> 1.1</a:t>
          </a:r>
          <a:endParaRPr lang="de-DE" dirty="0"/>
        </a:p>
      </dgm:t>
    </dgm:pt>
    <dgm:pt modelId="{4110531D-8693-C54E-A173-5EB040AC249E}" type="parTrans" cxnId="{8A84D1CD-CF1B-BF40-8515-37CBC9D68C9A}">
      <dgm:prSet/>
      <dgm:spPr/>
      <dgm:t>
        <a:bodyPr/>
        <a:lstStyle/>
        <a:p>
          <a:endParaRPr lang="de-DE"/>
        </a:p>
      </dgm:t>
    </dgm:pt>
    <dgm:pt modelId="{A5A57F6F-1BC7-2B43-9324-2325ECB76F0F}" type="sibTrans" cxnId="{8A84D1CD-CF1B-BF40-8515-37CBC9D68C9A}">
      <dgm:prSet/>
      <dgm:spPr/>
      <dgm:t>
        <a:bodyPr/>
        <a:lstStyle/>
        <a:p>
          <a:endParaRPr lang="de-DE"/>
        </a:p>
      </dgm:t>
    </dgm:pt>
    <dgm:pt modelId="{9C613BC2-D814-EF4B-8E5B-AEAC0F30A6BE}">
      <dgm:prSet phldrT="[Text]"/>
      <dgm:spPr/>
      <dgm:t>
        <a:bodyPr/>
        <a:lstStyle/>
        <a:p>
          <a:r>
            <a:rPr lang="de-DE" dirty="0" err="1" smtClean="0"/>
            <a:t>Section</a:t>
          </a:r>
          <a:r>
            <a:rPr lang="de-DE" dirty="0" smtClean="0"/>
            <a:t> 1.2</a:t>
          </a:r>
          <a:endParaRPr lang="de-DE" dirty="0"/>
        </a:p>
      </dgm:t>
    </dgm:pt>
    <dgm:pt modelId="{AC3DB068-DA79-384A-941A-7B4BAA7342FB}" type="parTrans" cxnId="{40F703DA-216D-AB46-9812-0B2C93E57AB8}">
      <dgm:prSet/>
      <dgm:spPr/>
      <dgm:t>
        <a:bodyPr/>
        <a:lstStyle/>
        <a:p>
          <a:endParaRPr lang="de-DE"/>
        </a:p>
      </dgm:t>
    </dgm:pt>
    <dgm:pt modelId="{579511D4-FEDB-2942-8DFB-EC7E91027D88}" type="sibTrans" cxnId="{40F703DA-216D-AB46-9812-0B2C93E57AB8}">
      <dgm:prSet/>
      <dgm:spPr/>
      <dgm:t>
        <a:bodyPr/>
        <a:lstStyle/>
        <a:p>
          <a:endParaRPr lang="de-DE"/>
        </a:p>
      </dgm:t>
    </dgm:pt>
    <dgm:pt modelId="{BE5C1F97-8F3E-574B-B627-C2DB60FE8B63}">
      <dgm:prSet phldrT="[Text]"/>
      <dgm:spPr/>
      <dgm:t>
        <a:bodyPr/>
        <a:lstStyle/>
        <a:p>
          <a:r>
            <a:rPr lang="de-DE" dirty="0" smtClean="0"/>
            <a:t>Chapter 2</a:t>
          </a:r>
          <a:endParaRPr lang="de-DE" dirty="0"/>
        </a:p>
      </dgm:t>
    </dgm:pt>
    <dgm:pt modelId="{E712AA10-2FA6-034C-8D49-CE10B2891AEA}" type="parTrans" cxnId="{66E5AA06-77FF-5841-967A-1C2D4AAB3B0E}">
      <dgm:prSet/>
      <dgm:spPr/>
      <dgm:t>
        <a:bodyPr/>
        <a:lstStyle/>
        <a:p>
          <a:endParaRPr lang="de-DE"/>
        </a:p>
      </dgm:t>
    </dgm:pt>
    <dgm:pt modelId="{C69B37E7-9487-6344-B261-BF5CCA0E0669}" type="sibTrans" cxnId="{66E5AA06-77FF-5841-967A-1C2D4AAB3B0E}">
      <dgm:prSet/>
      <dgm:spPr/>
      <dgm:t>
        <a:bodyPr/>
        <a:lstStyle/>
        <a:p>
          <a:endParaRPr lang="de-DE"/>
        </a:p>
      </dgm:t>
    </dgm:pt>
    <dgm:pt modelId="{EADB18AA-9C99-D443-B212-24207EEE0A00}">
      <dgm:prSet phldrT="[Text]"/>
      <dgm:spPr/>
      <dgm:t>
        <a:bodyPr/>
        <a:lstStyle/>
        <a:p>
          <a:r>
            <a:rPr lang="de-DE" dirty="0" err="1" smtClean="0"/>
            <a:t>Subsection</a:t>
          </a:r>
          <a:r>
            <a:rPr lang="de-DE" dirty="0" smtClean="0"/>
            <a:t> 1.1.1</a:t>
          </a:r>
          <a:endParaRPr lang="de-DE" dirty="0"/>
        </a:p>
      </dgm:t>
    </dgm:pt>
    <dgm:pt modelId="{56E281B0-F11E-3344-A4E0-4721C0A4C229}" type="parTrans" cxnId="{ADE2DF9B-B0EB-8644-A3B6-B8C53D5219F1}">
      <dgm:prSet/>
      <dgm:spPr/>
      <dgm:t>
        <a:bodyPr/>
        <a:lstStyle/>
        <a:p>
          <a:endParaRPr lang="de-DE"/>
        </a:p>
      </dgm:t>
    </dgm:pt>
    <dgm:pt modelId="{94EE2DD0-63B2-8F4E-A705-AD72B8688083}" type="sibTrans" cxnId="{ADE2DF9B-B0EB-8644-A3B6-B8C53D5219F1}">
      <dgm:prSet/>
      <dgm:spPr/>
      <dgm:t>
        <a:bodyPr/>
        <a:lstStyle/>
        <a:p>
          <a:endParaRPr lang="de-DE"/>
        </a:p>
      </dgm:t>
    </dgm:pt>
    <dgm:pt modelId="{572B1386-680D-DC49-B272-078A2FBEC1FD}">
      <dgm:prSet phldrT="[Text]"/>
      <dgm:spPr/>
      <dgm:t>
        <a:bodyPr/>
        <a:lstStyle/>
        <a:p>
          <a:r>
            <a:rPr lang="de-DE" dirty="0" err="1" smtClean="0"/>
            <a:t>Subsection</a:t>
          </a:r>
          <a:r>
            <a:rPr lang="de-DE" dirty="0" smtClean="0"/>
            <a:t> 1.1.2</a:t>
          </a:r>
          <a:endParaRPr lang="de-DE" dirty="0"/>
        </a:p>
      </dgm:t>
    </dgm:pt>
    <dgm:pt modelId="{16B7AEAB-CFCE-9E44-ADEC-B19DEDF91F4C}" type="parTrans" cxnId="{9CFB7E4D-FC9A-6949-8588-A652DCDDC224}">
      <dgm:prSet/>
      <dgm:spPr/>
      <dgm:t>
        <a:bodyPr/>
        <a:lstStyle/>
        <a:p>
          <a:endParaRPr lang="de-DE"/>
        </a:p>
      </dgm:t>
    </dgm:pt>
    <dgm:pt modelId="{58D8B6E3-1115-3241-94ED-3C9799B80D59}" type="sibTrans" cxnId="{9CFB7E4D-FC9A-6949-8588-A652DCDDC224}">
      <dgm:prSet/>
      <dgm:spPr/>
      <dgm:t>
        <a:bodyPr/>
        <a:lstStyle/>
        <a:p>
          <a:endParaRPr lang="de-DE"/>
        </a:p>
      </dgm:t>
    </dgm:pt>
    <dgm:pt modelId="{4476CF95-8137-7C4F-961A-8C233F85749C}">
      <dgm:prSet phldrT="[Text]"/>
      <dgm:spPr/>
      <dgm:t>
        <a:bodyPr/>
        <a:lstStyle/>
        <a:p>
          <a:r>
            <a:rPr lang="de-DE" dirty="0" err="1" smtClean="0"/>
            <a:t>Section</a:t>
          </a:r>
          <a:r>
            <a:rPr lang="de-DE" dirty="0" smtClean="0"/>
            <a:t> 2.1</a:t>
          </a:r>
          <a:endParaRPr lang="de-DE" dirty="0"/>
        </a:p>
      </dgm:t>
    </dgm:pt>
    <dgm:pt modelId="{3F84B395-15FA-C34A-A85C-A7532DD94155}" type="parTrans" cxnId="{5A72F461-E204-5C46-8E44-581314549D08}">
      <dgm:prSet/>
      <dgm:spPr/>
      <dgm:t>
        <a:bodyPr/>
        <a:lstStyle/>
        <a:p>
          <a:endParaRPr lang="de-DE"/>
        </a:p>
      </dgm:t>
    </dgm:pt>
    <dgm:pt modelId="{A95A6BDD-8A61-284C-983C-6B461AC59E42}" type="sibTrans" cxnId="{5A72F461-E204-5C46-8E44-581314549D08}">
      <dgm:prSet/>
      <dgm:spPr/>
      <dgm:t>
        <a:bodyPr/>
        <a:lstStyle/>
        <a:p>
          <a:endParaRPr lang="de-DE"/>
        </a:p>
      </dgm:t>
    </dgm:pt>
    <dgm:pt modelId="{F1D61C82-2691-A84C-B4D3-509B05A2F84D}">
      <dgm:prSet phldrT="[Text]"/>
      <dgm:spPr/>
      <dgm:t>
        <a:bodyPr/>
        <a:lstStyle/>
        <a:p>
          <a:r>
            <a:rPr lang="de-DE" dirty="0" err="1" smtClean="0"/>
            <a:t>Section</a:t>
          </a:r>
          <a:r>
            <a:rPr lang="de-DE" dirty="0" smtClean="0"/>
            <a:t> 2.2</a:t>
          </a:r>
          <a:endParaRPr lang="de-DE" dirty="0"/>
        </a:p>
      </dgm:t>
    </dgm:pt>
    <dgm:pt modelId="{270A3550-C391-1A44-97D2-63F82927434E}" type="parTrans" cxnId="{13F05745-68B5-5A44-886E-EBBDF06601D2}">
      <dgm:prSet/>
      <dgm:spPr/>
      <dgm:t>
        <a:bodyPr/>
        <a:lstStyle/>
        <a:p>
          <a:endParaRPr lang="de-DE"/>
        </a:p>
      </dgm:t>
    </dgm:pt>
    <dgm:pt modelId="{1AB2588A-89FB-684B-892F-FAF9B5C2E451}" type="sibTrans" cxnId="{13F05745-68B5-5A44-886E-EBBDF06601D2}">
      <dgm:prSet/>
      <dgm:spPr/>
      <dgm:t>
        <a:bodyPr/>
        <a:lstStyle/>
        <a:p>
          <a:endParaRPr lang="de-DE"/>
        </a:p>
      </dgm:t>
    </dgm:pt>
    <dgm:pt modelId="{F98AC823-E856-1D49-A3F2-F0238E86C9FD}">
      <dgm:prSet phldrT="[Text]"/>
      <dgm:spPr/>
      <dgm:t>
        <a:bodyPr/>
        <a:lstStyle/>
        <a:p>
          <a:r>
            <a:rPr lang="de-DE" dirty="0" err="1" smtClean="0"/>
            <a:t>Subsection</a:t>
          </a:r>
          <a:r>
            <a:rPr lang="de-DE" dirty="0" smtClean="0"/>
            <a:t> 2.2.1</a:t>
          </a:r>
          <a:endParaRPr lang="de-DE" dirty="0"/>
        </a:p>
      </dgm:t>
    </dgm:pt>
    <dgm:pt modelId="{E3540066-52B5-4148-B230-7E1FA3412EC5}" type="parTrans" cxnId="{8F9B332B-BBCC-1A4E-BD90-86518D61535C}">
      <dgm:prSet/>
      <dgm:spPr/>
      <dgm:t>
        <a:bodyPr/>
        <a:lstStyle/>
        <a:p>
          <a:endParaRPr lang="de-DE"/>
        </a:p>
      </dgm:t>
    </dgm:pt>
    <dgm:pt modelId="{40E9EB84-48E0-0349-AF40-328C5D7A4969}" type="sibTrans" cxnId="{8F9B332B-BBCC-1A4E-BD90-86518D61535C}">
      <dgm:prSet/>
      <dgm:spPr/>
      <dgm:t>
        <a:bodyPr/>
        <a:lstStyle/>
        <a:p>
          <a:endParaRPr lang="de-DE"/>
        </a:p>
      </dgm:t>
    </dgm:pt>
    <dgm:pt modelId="{22DF97AD-6C9B-6049-B4B4-DF46E0ED9E0C}">
      <dgm:prSet phldrT="[Text]"/>
      <dgm:spPr/>
      <dgm:t>
        <a:bodyPr/>
        <a:lstStyle/>
        <a:p>
          <a:r>
            <a:rPr lang="de-DE" dirty="0" smtClean="0"/>
            <a:t>Chapter 3</a:t>
          </a:r>
          <a:endParaRPr lang="de-DE" dirty="0"/>
        </a:p>
      </dgm:t>
    </dgm:pt>
    <dgm:pt modelId="{4EAA67BC-E164-E546-A70D-E95D0FCD8292}" type="parTrans" cxnId="{F3F1FB27-97F1-8B4D-8910-523B77459991}">
      <dgm:prSet/>
      <dgm:spPr/>
      <dgm:t>
        <a:bodyPr/>
        <a:lstStyle/>
        <a:p>
          <a:endParaRPr lang="de-DE"/>
        </a:p>
      </dgm:t>
    </dgm:pt>
    <dgm:pt modelId="{93CD2BB9-C72D-334F-B668-FD2B2FEE6FCE}" type="sibTrans" cxnId="{F3F1FB27-97F1-8B4D-8910-523B77459991}">
      <dgm:prSet/>
      <dgm:spPr/>
      <dgm:t>
        <a:bodyPr/>
        <a:lstStyle/>
        <a:p>
          <a:endParaRPr lang="de-DE"/>
        </a:p>
      </dgm:t>
    </dgm:pt>
    <dgm:pt modelId="{A3DD1084-39C8-8043-A43E-93A530D2847C}">
      <dgm:prSet phldrT="[Text]"/>
      <dgm:spPr/>
      <dgm:t>
        <a:bodyPr/>
        <a:lstStyle/>
        <a:p>
          <a:r>
            <a:rPr lang="de-DE" dirty="0" err="1" smtClean="0"/>
            <a:t>Section</a:t>
          </a:r>
          <a:r>
            <a:rPr lang="de-DE" dirty="0" smtClean="0"/>
            <a:t> 3.1</a:t>
          </a:r>
          <a:endParaRPr lang="de-DE" dirty="0"/>
        </a:p>
      </dgm:t>
    </dgm:pt>
    <dgm:pt modelId="{11FF0D4D-4462-0B4F-9F6C-DAE0E4B89D8A}" type="parTrans" cxnId="{02C5552C-09A4-2143-97E4-67F28E3972F4}">
      <dgm:prSet/>
      <dgm:spPr/>
      <dgm:t>
        <a:bodyPr/>
        <a:lstStyle/>
        <a:p>
          <a:endParaRPr lang="de-DE"/>
        </a:p>
      </dgm:t>
    </dgm:pt>
    <dgm:pt modelId="{7B1D7289-1FF1-9F48-B066-D9B660B6FA01}" type="sibTrans" cxnId="{02C5552C-09A4-2143-97E4-67F28E3972F4}">
      <dgm:prSet/>
      <dgm:spPr/>
      <dgm:t>
        <a:bodyPr/>
        <a:lstStyle/>
        <a:p>
          <a:endParaRPr lang="de-DE"/>
        </a:p>
      </dgm:t>
    </dgm:pt>
    <dgm:pt modelId="{EAE1995F-5FD6-3E4E-A1B9-9D9F54032EF5}">
      <dgm:prSet phldrT="[Text]"/>
      <dgm:spPr/>
      <dgm:t>
        <a:bodyPr/>
        <a:lstStyle/>
        <a:p>
          <a:r>
            <a:rPr lang="de-DE" dirty="0" smtClean="0"/>
            <a:t>...</a:t>
          </a:r>
          <a:endParaRPr lang="de-DE" dirty="0"/>
        </a:p>
      </dgm:t>
    </dgm:pt>
    <dgm:pt modelId="{2EA7CFBF-EE3A-A447-B68F-104CDF1FF804}" type="parTrans" cxnId="{F210AE17-9E56-644E-8A8A-82C5770F4AFA}">
      <dgm:prSet/>
      <dgm:spPr/>
      <dgm:t>
        <a:bodyPr/>
        <a:lstStyle/>
        <a:p>
          <a:endParaRPr lang="de-DE"/>
        </a:p>
      </dgm:t>
    </dgm:pt>
    <dgm:pt modelId="{AE9E0851-8A33-844F-8EE9-0BF2FDF5CCF2}" type="sibTrans" cxnId="{F210AE17-9E56-644E-8A8A-82C5770F4AFA}">
      <dgm:prSet/>
      <dgm:spPr/>
      <dgm:t>
        <a:bodyPr/>
        <a:lstStyle/>
        <a:p>
          <a:endParaRPr lang="de-DE"/>
        </a:p>
      </dgm:t>
    </dgm:pt>
    <dgm:pt modelId="{A114A5B5-3510-264A-AD85-0E9DCEB35E33}" type="pres">
      <dgm:prSet presAssocID="{92234C78-6ABC-8B4A-80FA-319A5665195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B2C3F771-CC12-6C41-B5CF-735455F7A332}" type="pres">
      <dgm:prSet presAssocID="{686DA749-F2A4-1641-8FA8-C52C6E569CE9}" presName="root1" presStyleCnt="0"/>
      <dgm:spPr/>
    </dgm:pt>
    <dgm:pt modelId="{FEE1E13A-F203-0E4F-A20F-DBB449764809}" type="pres">
      <dgm:prSet presAssocID="{686DA749-F2A4-1641-8FA8-C52C6E569CE9}" presName="LevelOneTextNode" presStyleLbl="node0" presStyleIdx="0" presStyleCnt="3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1D05FB27-3B36-5A4A-9095-8FE46C546FF6}" type="pres">
      <dgm:prSet presAssocID="{686DA749-F2A4-1641-8FA8-C52C6E569CE9}" presName="level2hierChild" presStyleCnt="0"/>
      <dgm:spPr/>
    </dgm:pt>
    <dgm:pt modelId="{0FE948CE-5ADF-FF44-918C-8EE2473647F3}" type="pres">
      <dgm:prSet presAssocID="{4110531D-8693-C54E-A173-5EB040AC249E}" presName="conn2-1" presStyleLbl="parChTrans1D2" presStyleIdx="0" presStyleCnt="6"/>
      <dgm:spPr/>
      <dgm:t>
        <a:bodyPr/>
        <a:lstStyle/>
        <a:p>
          <a:endParaRPr lang="de-DE"/>
        </a:p>
      </dgm:t>
    </dgm:pt>
    <dgm:pt modelId="{5B140CAD-825C-6B4D-B234-4DE428A70D42}" type="pres">
      <dgm:prSet presAssocID="{4110531D-8693-C54E-A173-5EB040AC249E}" presName="connTx" presStyleLbl="parChTrans1D2" presStyleIdx="0" presStyleCnt="6"/>
      <dgm:spPr/>
      <dgm:t>
        <a:bodyPr/>
        <a:lstStyle/>
        <a:p>
          <a:endParaRPr lang="de-DE"/>
        </a:p>
      </dgm:t>
    </dgm:pt>
    <dgm:pt modelId="{29D2FB39-61A9-2D42-A665-6B2A5118F02C}" type="pres">
      <dgm:prSet presAssocID="{B0A29C0B-6765-9A41-9052-3C5939AEBDBF}" presName="root2" presStyleCnt="0"/>
      <dgm:spPr/>
    </dgm:pt>
    <dgm:pt modelId="{7ECBE6F5-0FD6-8649-B187-9DC4117B1156}" type="pres">
      <dgm:prSet presAssocID="{B0A29C0B-6765-9A41-9052-3C5939AEBDBF}" presName="LevelTwoTextNode" presStyleLbl="node2" presStyleIdx="0" presStyleCnt="6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E7BF6321-110C-D348-B378-66516228E294}" type="pres">
      <dgm:prSet presAssocID="{B0A29C0B-6765-9A41-9052-3C5939AEBDBF}" presName="level3hierChild" presStyleCnt="0"/>
      <dgm:spPr/>
    </dgm:pt>
    <dgm:pt modelId="{8E83206E-40AB-D34B-AA7B-822E3E5562AD}" type="pres">
      <dgm:prSet presAssocID="{56E281B0-F11E-3344-A4E0-4721C0A4C229}" presName="conn2-1" presStyleLbl="parChTrans1D3" presStyleIdx="0" presStyleCnt="3"/>
      <dgm:spPr/>
      <dgm:t>
        <a:bodyPr/>
        <a:lstStyle/>
        <a:p>
          <a:endParaRPr lang="de-DE"/>
        </a:p>
      </dgm:t>
    </dgm:pt>
    <dgm:pt modelId="{BF4EC816-445F-ED46-9B94-869DD450BE2F}" type="pres">
      <dgm:prSet presAssocID="{56E281B0-F11E-3344-A4E0-4721C0A4C229}" presName="connTx" presStyleLbl="parChTrans1D3" presStyleIdx="0" presStyleCnt="3"/>
      <dgm:spPr/>
      <dgm:t>
        <a:bodyPr/>
        <a:lstStyle/>
        <a:p>
          <a:endParaRPr lang="de-DE"/>
        </a:p>
      </dgm:t>
    </dgm:pt>
    <dgm:pt modelId="{CC2057C0-81F6-3E4F-92B7-7E669254DF60}" type="pres">
      <dgm:prSet presAssocID="{EADB18AA-9C99-D443-B212-24207EEE0A00}" presName="root2" presStyleCnt="0"/>
      <dgm:spPr/>
    </dgm:pt>
    <dgm:pt modelId="{7630E1A1-4623-F448-99E9-87AC34FFE19D}" type="pres">
      <dgm:prSet presAssocID="{EADB18AA-9C99-D443-B212-24207EEE0A00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B9E2B82D-3242-0542-BB39-A07B3C85E0BB}" type="pres">
      <dgm:prSet presAssocID="{EADB18AA-9C99-D443-B212-24207EEE0A00}" presName="level3hierChild" presStyleCnt="0"/>
      <dgm:spPr/>
    </dgm:pt>
    <dgm:pt modelId="{4C3CCC26-3203-7C45-9A52-E2536FFFAF1A}" type="pres">
      <dgm:prSet presAssocID="{16B7AEAB-CFCE-9E44-ADEC-B19DEDF91F4C}" presName="conn2-1" presStyleLbl="parChTrans1D3" presStyleIdx="1" presStyleCnt="3"/>
      <dgm:spPr/>
      <dgm:t>
        <a:bodyPr/>
        <a:lstStyle/>
        <a:p>
          <a:endParaRPr lang="de-DE"/>
        </a:p>
      </dgm:t>
    </dgm:pt>
    <dgm:pt modelId="{A0F3A66A-9BA2-4B4B-BCB2-76A232CF1326}" type="pres">
      <dgm:prSet presAssocID="{16B7AEAB-CFCE-9E44-ADEC-B19DEDF91F4C}" presName="connTx" presStyleLbl="parChTrans1D3" presStyleIdx="1" presStyleCnt="3"/>
      <dgm:spPr/>
      <dgm:t>
        <a:bodyPr/>
        <a:lstStyle/>
        <a:p>
          <a:endParaRPr lang="de-DE"/>
        </a:p>
      </dgm:t>
    </dgm:pt>
    <dgm:pt modelId="{59E48008-06FB-804E-951E-8E9EDA82D200}" type="pres">
      <dgm:prSet presAssocID="{572B1386-680D-DC49-B272-078A2FBEC1FD}" presName="root2" presStyleCnt="0"/>
      <dgm:spPr/>
    </dgm:pt>
    <dgm:pt modelId="{AAB257F3-647D-F749-B6B0-FEA5A63E6C0B}" type="pres">
      <dgm:prSet presAssocID="{572B1386-680D-DC49-B272-078A2FBEC1FD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61B72526-C4F6-9D47-990E-7379AD4A5012}" type="pres">
      <dgm:prSet presAssocID="{572B1386-680D-DC49-B272-078A2FBEC1FD}" presName="level3hierChild" presStyleCnt="0"/>
      <dgm:spPr/>
    </dgm:pt>
    <dgm:pt modelId="{8509091F-515E-634A-A87A-A379BCF0EA32}" type="pres">
      <dgm:prSet presAssocID="{AC3DB068-DA79-384A-941A-7B4BAA7342FB}" presName="conn2-1" presStyleLbl="parChTrans1D2" presStyleIdx="1" presStyleCnt="6"/>
      <dgm:spPr/>
      <dgm:t>
        <a:bodyPr/>
        <a:lstStyle/>
        <a:p>
          <a:endParaRPr lang="de-DE"/>
        </a:p>
      </dgm:t>
    </dgm:pt>
    <dgm:pt modelId="{F8A2484C-2DB4-A94D-AF35-6E54986013F9}" type="pres">
      <dgm:prSet presAssocID="{AC3DB068-DA79-384A-941A-7B4BAA7342FB}" presName="connTx" presStyleLbl="parChTrans1D2" presStyleIdx="1" presStyleCnt="6"/>
      <dgm:spPr/>
      <dgm:t>
        <a:bodyPr/>
        <a:lstStyle/>
        <a:p>
          <a:endParaRPr lang="de-DE"/>
        </a:p>
      </dgm:t>
    </dgm:pt>
    <dgm:pt modelId="{3208937C-600E-4D4B-82BF-4E56837DCECE}" type="pres">
      <dgm:prSet presAssocID="{9C613BC2-D814-EF4B-8E5B-AEAC0F30A6BE}" presName="root2" presStyleCnt="0"/>
      <dgm:spPr/>
    </dgm:pt>
    <dgm:pt modelId="{6EBC4E3D-8EE4-9B47-84E8-E0A616673B57}" type="pres">
      <dgm:prSet presAssocID="{9C613BC2-D814-EF4B-8E5B-AEAC0F30A6BE}" presName="LevelTwoTextNode" presStyleLbl="node2" presStyleIdx="1" presStyleCnt="6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9893A599-0887-6A4F-B158-DA0BC7D95C7E}" type="pres">
      <dgm:prSet presAssocID="{9C613BC2-D814-EF4B-8E5B-AEAC0F30A6BE}" presName="level3hierChild" presStyleCnt="0"/>
      <dgm:spPr/>
    </dgm:pt>
    <dgm:pt modelId="{6BF52CD1-ED6E-FB4D-828C-CA7F81377E1D}" type="pres">
      <dgm:prSet presAssocID="{BE5C1F97-8F3E-574B-B627-C2DB60FE8B63}" presName="root1" presStyleCnt="0"/>
      <dgm:spPr/>
    </dgm:pt>
    <dgm:pt modelId="{2F855AD5-A4A0-4045-B5DA-63A15241887B}" type="pres">
      <dgm:prSet presAssocID="{BE5C1F97-8F3E-574B-B627-C2DB60FE8B63}" presName="LevelOneTextNode" presStyleLbl="node0" presStyleIdx="1" presStyleCnt="3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ABA99FBC-E8FB-2947-B4EC-D069238AB4C9}" type="pres">
      <dgm:prSet presAssocID="{BE5C1F97-8F3E-574B-B627-C2DB60FE8B63}" presName="level2hierChild" presStyleCnt="0"/>
      <dgm:spPr/>
    </dgm:pt>
    <dgm:pt modelId="{F2B35AD2-A925-714C-BED5-040EDDE7900D}" type="pres">
      <dgm:prSet presAssocID="{3F84B395-15FA-C34A-A85C-A7532DD94155}" presName="conn2-1" presStyleLbl="parChTrans1D2" presStyleIdx="2" presStyleCnt="6"/>
      <dgm:spPr/>
      <dgm:t>
        <a:bodyPr/>
        <a:lstStyle/>
        <a:p>
          <a:endParaRPr lang="de-DE"/>
        </a:p>
      </dgm:t>
    </dgm:pt>
    <dgm:pt modelId="{6F953BAD-60C5-EF47-BE5C-6C516D2B65DF}" type="pres">
      <dgm:prSet presAssocID="{3F84B395-15FA-C34A-A85C-A7532DD94155}" presName="connTx" presStyleLbl="parChTrans1D2" presStyleIdx="2" presStyleCnt="6"/>
      <dgm:spPr/>
      <dgm:t>
        <a:bodyPr/>
        <a:lstStyle/>
        <a:p>
          <a:endParaRPr lang="de-DE"/>
        </a:p>
      </dgm:t>
    </dgm:pt>
    <dgm:pt modelId="{29096414-711F-334C-A48E-8CAD7F7DBFB4}" type="pres">
      <dgm:prSet presAssocID="{4476CF95-8137-7C4F-961A-8C233F85749C}" presName="root2" presStyleCnt="0"/>
      <dgm:spPr/>
    </dgm:pt>
    <dgm:pt modelId="{73940DF9-D661-5741-86FC-81D375FFE843}" type="pres">
      <dgm:prSet presAssocID="{4476CF95-8137-7C4F-961A-8C233F85749C}" presName="LevelTwoTextNode" presStyleLbl="node2" presStyleIdx="2" presStyleCnt="6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33CCA8F5-7945-8B4B-B9EF-D049D434B0D4}" type="pres">
      <dgm:prSet presAssocID="{4476CF95-8137-7C4F-961A-8C233F85749C}" presName="level3hierChild" presStyleCnt="0"/>
      <dgm:spPr/>
    </dgm:pt>
    <dgm:pt modelId="{69274041-643E-8F42-8D7C-F0EECFB1B056}" type="pres">
      <dgm:prSet presAssocID="{270A3550-C391-1A44-97D2-63F82927434E}" presName="conn2-1" presStyleLbl="parChTrans1D2" presStyleIdx="3" presStyleCnt="6"/>
      <dgm:spPr/>
      <dgm:t>
        <a:bodyPr/>
        <a:lstStyle/>
        <a:p>
          <a:endParaRPr lang="de-DE"/>
        </a:p>
      </dgm:t>
    </dgm:pt>
    <dgm:pt modelId="{B30E7ACD-F407-4F43-A95A-D6F331015CFC}" type="pres">
      <dgm:prSet presAssocID="{270A3550-C391-1A44-97D2-63F82927434E}" presName="connTx" presStyleLbl="parChTrans1D2" presStyleIdx="3" presStyleCnt="6"/>
      <dgm:spPr/>
      <dgm:t>
        <a:bodyPr/>
        <a:lstStyle/>
        <a:p>
          <a:endParaRPr lang="de-DE"/>
        </a:p>
      </dgm:t>
    </dgm:pt>
    <dgm:pt modelId="{EC3F54E6-B48A-4945-80D2-EFAA4E136DB6}" type="pres">
      <dgm:prSet presAssocID="{F1D61C82-2691-A84C-B4D3-509B05A2F84D}" presName="root2" presStyleCnt="0"/>
      <dgm:spPr/>
    </dgm:pt>
    <dgm:pt modelId="{7939BFF2-D4D0-6C45-AD66-91CF5EA1A2F7}" type="pres">
      <dgm:prSet presAssocID="{F1D61C82-2691-A84C-B4D3-509B05A2F84D}" presName="LevelTwoTextNode" presStyleLbl="node2" presStyleIdx="3" presStyleCnt="6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80211CE3-5624-AF4C-AD54-16220035C72D}" type="pres">
      <dgm:prSet presAssocID="{F1D61C82-2691-A84C-B4D3-509B05A2F84D}" presName="level3hierChild" presStyleCnt="0"/>
      <dgm:spPr/>
    </dgm:pt>
    <dgm:pt modelId="{C92A5AC9-1452-2B48-A678-5B6300D4B592}" type="pres">
      <dgm:prSet presAssocID="{E3540066-52B5-4148-B230-7E1FA3412EC5}" presName="conn2-1" presStyleLbl="parChTrans1D3" presStyleIdx="2" presStyleCnt="3"/>
      <dgm:spPr/>
      <dgm:t>
        <a:bodyPr/>
        <a:lstStyle/>
        <a:p>
          <a:endParaRPr lang="de-DE"/>
        </a:p>
      </dgm:t>
    </dgm:pt>
    <dgm:pt modelId="{78D0B85B-A555-1848-A428-514E25F216E7}" type="pres">
      <dgm:prSet presAssocID="{E3540066-52B5-4148-B230-7E1FA3412EC5}" presName="connTx" presStyleLbl="parChTrans1D3" presStyleIdx="2" presStyleCnt="3"/>
      <dgm:spPr/>
      <dgm:t>
        <a:bodyPr/>
        <a:lstStyle/>
        <a:p>
          <a:endParaRPr lang="de-DE"/>
        </a:p>
      </dgm:t>
    </dgm:pt>
    <dgm:pt modelId="{E686E7EA-A768-0141-B52A-26C69DF6B813}" type="pres">
      <dgm:prSet presAssocID="{F98AC823-E856-1D49-A3F2-F0238E86C9FD}" presName="root2" presStyleCnt="0"/>
      <dgm:spPr/>
    </dgm:pt>
    <dgm:pt modelId="{EB31B566-49C6-534C-A365-41484C3B42E9}" type="pres">
      <dgm:prSet presAssocID="{F98AC823-E856-1D49-A3F2-F0238E86C9FD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BA49FE0A-EE68-3B4C-B4AE-B6D81F9C1FEC}" type="pres">
      <dgm:prSet presAssocID="{F98AC823-E856-1D49-A3F2-F0238E86C9FD}" presName="level3hierChild" presStyleCnt="0"/>
      <dgm:spPr/>
    </dgm:pt>
    <dgm:pt modelId="{ED078577-8A1F-AA46-AD7F-F63EF5A565E7}" type="pres">
      <dgm:prSet presAssocID="{22DF97AD-6C9B-6049-B4B4-DF46E0ED9E0C}" presName="root1" presStyleCnt="0"/>
      <dgm:spPr/>
    </dgm:pt>
    <dgm:pt modelId="{F008BFB1-EDEB-7C49-84E4-F5BDEEFFBF28}" type="pres">
      <dgm:prSet presAssocID="{22DF97AD-6C9B-6049-B4B4-DF46E0ED9E0C}" presName="LevelOneTextNode" presStyleLbl="node0" presStyleIdx="2" presStyleCnt="3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DF42F2BE-46D2-4A4C-B175-C154C7D72D23}" type="pres">
      <dgm:prSet presAssocID="{22DF97AD-6C9B-6049-B4B4-DF46E0ED9E0C}" presName="level2hierChild" presStyleCnt="0"/>
      <dgm:spPr/>
    </dgm:pt>
    <dgm:pt modelId="{244D46C7-45C1-B44B-8ECF-F13AD9977391}" type="pres">
      <dgm:prSet presAssocID="{11FF0D4D-4462-0B4F-9F6C-DAE0E4B89D8A}" presName="conn2-1" presStyleLbl="parChTrans1D2" presStyleIdx="4" presStyleCnt="6"/>
      <dgm:spPr/>
      <dgm:t>
        <a:bodyPr/>
        <a:lstStyle/>
        <a:p>
          <a:endParaRPr lang="de-DE"/>
        </a:p>
      </dgm:t>
    </dgm:pt>
    <dgm:pt modelId="{A996B769-302F-1243-8F76-D3ED3408EC37}" type="pres">
      <dgm:prSet presAssocID="{11FF0D4D-4462-0B4F-9F6C-DAE0E4B89D8A}" presName="connTx" presStyleLbl="parChTrans1D2" presStyleIdx="4" presStyleCnt="6"/>
      <dgm:spPr/>
      <dgm:t>
        <a:bodyPr/>
        <a:lstStyle/>
        <a:p>
          <a:endParaRPr lang="de-DE"/>
        </a:p>
      </dgm:t>
    </dgm:pt>
    <dgm:pt modelId="{93001A96-164D-4043-8750-D7B44ADFD137}" type="pres">
      <dgm:prSet presAssocID="{A3DD1084-39C8-8043-A43E-93A530D2847C}" presName="root2" presStyleCnt="0"/>
      <dgm:spPr/>
    </dgm:pt>
    <dgm:pt modelId="{3BDA9034-5852-FA41-AAB4-3BEAEEFE8259}" type="pres">
      <dgm:prSet presAssocID="{A3DD1084-39C8-8043-A43E-93A530D2847C}" presName="LevelTwoTextNode" presStyleLbl="node2" presStyleIdx="4" presStyleCnt="6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7ACA6BE6-BB4B-934D-952F-B0DEF9039912}" type="pres">
      <dgm:prSet presAssocID="{A3DD1084-39C8-8043-A43E-93A530D2847C}" presName="level3hierChild" presStyleCnt="0"/>
      <dgm:spPr/>
    </dgm:pt>
    <dgm:pt modelId="{50AA1E14-6546-5747-AB43-608742B6E592}" type="pres">
      <dgm:prSet presAssocID="{2EA7CFBF-EE3A-A447-B68F-104CDF1FF804}" presName="conn2-1" presStyleLbl="parChTrans1D2" presStyleIdx="5" presStyleCnt="6"/>
      <dgm:spPr/>
      <dgm:t>
        <a:bodyPr/>
        <a:lstStyle/>
        <a:p>
          <a:endParaRPr lang="de-DE"/>
        </a:p>
      </dgm:t>
    </dgm:pt>
    <dgm:pt modelId="{2366A5DD-035C-7B44-BE1B-AAC2430F2F83}" type="pres">
      <dgm:prSet presAssocID="{2EA7CFBF-EE3A-A447-B68F-104CDF1FF804}" presName="connTx" presStyleLbl="parChTrans1D2" presStyleIdx="5" presStyleCnt="6"/>
      <dgm:spPr/>
      <dgm:t>
        <a:bodyPr/>
        <a:lstStyle/>
        <a:p>
          <a:endParaRPr lang="de-DE"/>
        </a:p>
      </dgm:t>
    </dgm:pt>
    <dgm:pt modelId="{88D53A05-AB74-A64C-9534-B324B7267684}" type="pres">
      <dgm:prSet presAssocID="{EAE1995F-5FD6-3E4E-A1B9-9D9F54032EF5}" presName="root2" presStyleCnt="0"/>
      <dgm:spPr/>
    </dgm:pt>
    <dgm:pt modelId="{559FE2BF-694C-A94A-A4B8-422527D47C5F}" type="pres">
      <dgm:prSet presAssocID="{EAE1995F-5FD6-3E4E-A1B9-9D9F54032EF5}" presName="LevelTwoTextNode" presStyleLbl="node2" presStyleIdx="5" presStyleCnt="6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3A027710-D1D8-CB41-A181-0599CB3D0994}" type="pres">
      <dgm:prSet presAssocID="{EAE1995F-5FD6-3E4E-A1B9-9D9F54032EF5}" presName="level3hierChild" presStyleCnt="0"/>
      <dgm:spPr/>
    </dgm:pt>
  </dgm:ptLst>
  <dgm:cxnLst>
    <dgm:cxn modelId="{30E2899B-D13E-324A-BB3B-B30D045F2ED2}" type="presOf" srcId="{A3DD1084-39C8-8043-A43E-93A530D2847C}" destId="{3BDA9034-5852-FA41-AAB4-3BEAEEFE8259}" srcOrd="0" destOrd="0" presId="urn:microsoft.com/office/officeart/2005/8/layout/hierarchy2"/>
    <dgm:cxn modelId="{3826E2EC-69F4-5848-802C-0DB8F6ECECC2}" type="presOf" srcId="{270A3550-C391-1A44-97D2-63F82927434E}" destId="{69274041-643E-8F42-8D7C-F0EECFB1B056}" srcOrd="0" destOrd="0" presId="urn:microsoft.com/office/officeart/2005/8/layout/hierarchy2"/>
    <dgm:cxn modelId="{A84AC5E1-5BE1-4D49-9A52-E153FE8C2977}" type="presOf" srcId="{AC3DB068-DA79-384A-941A-7B4BAA7342FB}" destId="{F8A2484C-2DB4-A94D-AF35-6E54986013F9}" srcOrd="1" destOrd="0" presId="urn:microsoft.com/office/officeart/2005/8/layout/hierarchy2"/>
    <dgm:cxn modelId="{17BCFB10-E36C-D743-8939-206BD9730DE1}" type="presOf" srcId="{F98AC823-E856-1D49-A3F2-F0238E86C9FD}" destId="{EB31B566-49C6-534C-A365-41484C3B42E9}" srcOrd="0" destOrd="0" presId="urn:microsoft.com/office/officeart/2005/8/layout/hierarchy2"/>
    <dgm:cxn modelId="{66E5AA06-77FF-5841-967A-1C2D4AAB3B0E}" srcId="{92234C78-6ABC-8B4A-80FA-319A56651953}" destId="{BE5C1F97-8F3E-574B-B627-C2DB60FE8B63}" srcOrd="1" destOrd="0" parTransId="{E712AA10-2FA6-034C-8D49-CE10B2891AEA}" sibTransId="{C69B37E7-9487-6344-B261-BF5CCA0E0669}"/>
    <dgm:cxn modelId="{8726F2F9-CB59-6D4F-9A4C-009D870AC22B}" type="presOf" srcId="{3F84B395-15FA-C34A-A85C-A7532DD94155}" destId="{F2B35AD2-A925-714C-BED5-040EDDE7900D}" srcOrd="0" destOrd="0" presId="urn:microsoft.com/office/officeart/2005/8/layout/hierarchy2"/>
    <dgm:cxn modelId="{3AE72D1A-BA13-9B4A-A16F-51D8792E5C16}" type="presOf" srcId="{F1D61C82-2691-A84C-B4D3-509B05A2F84D}" destId="{7939BFF2-D4D0-6C45-AD66-91CF5EA1A2F7}" srcOrd="0" destOrd="0" presId="urn:microsoft.com/office/officeart/2005/8/layout/hierarchy2"/>
    <dgm:cxn modelId="{5AF7D8EE-6E60-2442-8993-8108C10B6203}" type="presOf" srcId="{56E281B0-F11E-3344-A4E0-4721C0A4C229}" destId="{BF4EC816-445F-ED46-9B94-869DD450BE2F}" srcOrd="1" destOrd="0" presId="urn:microsoft.com/office/officeart/2005/8/layout/hierarchy2"/>
    <dgm:cxn modelId="{40B89B95-AB51-0542-95C6-9C85B0FE87B9}" type="presOf" srcId="{3F84B395-15FA-C34A-A85C-A7532DD94155}" destId="{6F953BAD-60C5-EF47-BE5C-6C516D2B65DF}" srcOrd="1" destOrd="0" presId="urn:microsoft.com/office/officeart/2005/8/layout/hierarchy2"/>
    <dgm:cxn modelId="{6E6D2C1F-0CAD-1546-9FB8-3FA769AFB2CA}" type="presOf" srcId="{22DF97AD-6C9B-6049-B4B4-DF46E0ED9E0C}" destId="{F008BFB1-EDEB-7C49-84E4-F5BDEEFFBF28}" srcOrd="0" destOrd="0" presId="urn:microsoft.com/office/officeart/2005/8/layout/hierarchy2"/>
    <dgm:cxn modelId="{06EE8658-F4E2-3A43-9E4D-7C27309BF736}" type="presOf" srcId="{EAE1995F-5FD6-3E4E-A1B9-9D9F54032EF5}" destId="{559FE2BF-694C-A94A-A4B8-422527D47C5F}" srcOrd="0" destOrd="0" presId="urn:microsoft.com/office/officeart/2005/8/layout/hierarchy2"/>
    <dgm:cxn modelId="{79E87A0F-D712-BC4E-8C20-D64BC2926881}" type="presOf" srcId="{686DA749-F2A4-1641-8FA8-C52C6E569CE9}" destId="{FEE1E13A-F203-0E4F-A20F-DBB449764809}" srcOrd="0" destOrd="0" presId="urn:microsoft.com/office/officeart/2005/8/layout/hierarchy2"/>
    <dgm:cxn modelId="{B1C11D3F-B8A1-BC45-B6B4-AF0DB685D811}" type="presOf" srcId="{2EA7CFBF-EE3A-A447-B68F-104CDF1FF804}" destId="{50AA1E14-6546-5747-AB43-608742B6E592}" srcOrd="0" destOrd="0" presId="urn:microsoft.com/office/officeart/2005/8/layout/hierarchy2"/>
    <dgm:cxn modelId="{4B98966B-75BA-2348-A5F9-62A0AE88F3DD}" type="presOf" srcId="{92234C78-6ABC-8B4A-80FA-319A56651953}" destId="{A114A5B5-3510-264A-AD85-0E9DCEB35E33}" srcOrd="0" destOrd="0" presId="urn:microsoft.com/office/officeart/2005/8/layout/hierarchy2"/>
    <dgm:cxn modelId="{8A84D1CD-CF1B-BF40-8515-37CBC9D68C9A}" srcId="{686DA749-F2A4-1641-8FA8-C52C6E569CE9}" destId="{B0A29C0B-6765-9A41-9052-3C5939AEBDBF}" srcOrd="0" destOrd="0" parTransId="{4110531D-8693-C54E-A173-5EB040AC249E}" sibTransId="{A5A57F6F-1BC7-2B43-9324-2325ECB76F0F}"/>
    <dgm:cxn modelId="{F0B79D9A-2B1D-0E41-99DD-3656BEAC0530}" type="presOf" srcId="{AC3DB068-DA79-384A-941A-7B4BAA7342FB}" destId="{8509091F-515E-634A-A87A-A379BCF0EA32}" srcOrd="0" destOrd="0" presId="urn:microsoft.com/office/officeart/2005/8/layout/hierarchy2"/>
    <dgm:cxn modelId="{9CFB7E4D-FC9A-6949-8588-A652DCDDC224}" srcId="{B0A29C0B-6765-9A41-9052-3C5939AEBDBF}" destId="{572B1386-680D-DC49-B272-078A2FBEC1FD}" srcOrd="1" destOrd="0" parTransId="{16B7AEAB-CFCE-9E44-ADEC-B19DEDF91F4C}" sibTransId="{58D8B6E3-1115-3241-94ED-3C9799B80D59}"/>
    <dgm:cxn modelId="{2DEE5E38-CB62-E240-8B03-FDA082088002}" type="presOf" srcId="{56E281B0-F11E-3344-A4E0-4721C0A4C229}" destId="{8E83206E-40AB-D34B-AA7B-822E3E5562AD}" srcOrd="0" destOrd="0" presId="urn:microsoft.com/office/officeart/2005/8/layout/hierarchy2"/>
    <dgm:cxn modelId="{BAD15460-0728-2B41-BA9C-0AD158F7C874}" type="presOf" srcId="{4476CF95-8137-7C4F-961A-8C233F85749C}" destId="{73940DF9-D661-5741-86FC-81D375FFE843}" srcOrd="0" destOrd="0" presId="urn:microsoft.com/office/officeart/2005/8/layout/hierarchy2"/>
    <dgm:cxn modelId="{56BE6774-AF38-1B4E-98B4-637AB5AC6661}" type="presOf" srcId="{E3540066-52B5-4148-B230-7E1FA3412EC5}" destId="{C92A5AC9-1452-2B48-A678-5B6300D4B592}" srcOrd="0" destOrd="0" presId="urn:microsoft.com/office/officeart/2005/8/layout/hierarchy2"/>
    <dgm:cxn modelId="{F137C5FA-501E-954E-A1CD-CC54DB868DD6}" type="presOf" srcId="{16B7AEAB-CFCE-9E44-ADEC-B19DEDF91F4C}" destId="{A0F3A66A-9BA2-4B4B-BCB2-76A232CF1326}" srcOrd="1" destOrd="0" presId="urn:microsoft.com/office/officeart/2005/8/layout/hierarchy2"/>
    <dgm:cxn modelId="{13F05745-68B5-5A44-886E-EBBDF06601D2}" srcId="{BE5C1F97-8F3E-574B-B627-C2DB60FE8B63}" destId="{F1D61C82-2691-A84C-B4D3-509B05A2F84D}" srcOrd="1" destOrd="0" parTransId="{270A3550-C391-1A44-97D2-63F82927434E}" sibTransId="{1AB2588A-89FB-684B-892F-FAF9B5C2E451}"/>
    <dgm:cxn modelId="{2D892716-D2CF-1149-A275-A9A31FAA5D91}" type="presOf" srcId="{2EA7CFBF-EE3A-A447-B68F-104CDF1FF804}" destId="{2366A5DD-035C-7B44-BE1B-AAC2430F2F83}" srcOrd="1" destOrd="0" presId="urn:microsoft.com/office/officeart/2005/8/layout/hierarchy2"/>
    <dgm:cxn modelId="{4E837C22-66F6-894D-8D11-1A6BFDEE7364}" type="presOf" srcId="{270A3550-C391-1A44-97D2-63F82927434E}" destId="{B30E7ACD-F407-4F43-A95A-D6F331015CFC}" srcOrd="1" destOrd="0" presId="urn:microsoft.com/office/officeart/2005/8/layout/hierarchy2"/>
    <dgm:cxn modelId="{8F9B332B-BBCC-1A4E-BD90-86518D61535C}" srcId="{F1D61C82-2691-A84C-B4D3-509B05A2F84D}" destId="{F98AC823-E856-1D49-A3F2-F0238E86C9FD}" srcOrd="0" destOrd="0" parTransId="{E3540066-52B5-4148-B230-7E1FA3412EC5}" sibTransId="{40E9EB84-48E0-0349-AF40-328C5D7A4969}"/>
    <dgm:cxn modelId="{ADE2DF9B-B0EB-8644-A3B6-B8C53D5219F1}" srcId="{B0A29C0B-6765-9A41-9052-3C5939AEBDBF}" destId="{EADB18AA-9C99-D443-B212-24207EEE0A00}" srcOrd="0" destOrd="0" parTransId="{56E281B0-F11E-3344-A4E0-4721C0A4C229}" sibTransId="{94EE2DD0-63B2-8F4E-A705-AD72B8688083}"/>
    <dgm:cxn modelId="{D3C0555B-37AC-0B42-BCD1-FE0752036AC2}" type="presOf" srcId="{E3540066-52B5-4148-B230-7E1FA3412EC5}" destId="{78D0B85B-A555-1848-A428-514E25F216E7}" srcOrd="1" destOrd="0" presId="urn:microsoft.com/office/officeart/2005/8/layout/hierarchy2"/>
    <dgm:cxn modelId="{510B6F6F-32CA-934B-86D2-5C1852348778}" srcId="{92234C78-6ABC-8B4A-80FA-319A56651953}" destId="{686DA749-F2A4-1641-8FA8-C52C6E569CE9}" srcOrd="0" destOrd="0" parTransId="{BEC73D9A-9919-274F-94CF-2FA52A07F6BA}" sibTransId="{6B1445B2-1D07-5341-B060-6F847EAC7658}"/>
    <dgm:cxn modelId="{9A044FEC-1987-3E44-8263-DA02D7316506}" type="presOf" srcId="{4110531D-8693-C54E-A173-5EB040AC249E}" destId="{5B140CAD-825C-6B4D-B234-4DE428A70D42}" srcOrd="1" destOrd="0" presId="urn:microsoft.com/office/officeart/2005/8/layout/hierarchy2"/>
    <dgm:cxn modelId="{52637630-6739-9548-B111-FA2B0D21301D}" type="presOf" srcId="{9C613BC2-D814-EF4B-8E5B-AEAC0F30A6BE}" destId="{6EBC4E3D-8EE4-9B47-84E8-E0A616673B57}" srcOrd="0" destOrd="0" presId="urn:microsoft.com/office/officeart/2005/8/layout/hierarchy2"/>
    <dgm:cxn modelId="{2EA7A99B-2B32-284E-A09E-886E6F50F3F6}" type="presOf" srcId="{EADB18AA-9C99-D443-B212-24207EEE0A00}" destId="{7630E1A1-4623-F448-99E9-87AC34FFE19D}" srcOrd="0" destOrd="0" presId="urn:microsoft.com/office/officeart/2005/8/layout/hierarchy2"/>
    <dgm:cxn modelId="{33283670-53C0-1E44-A8EB-F9252BE0E0FF}" type="presOf" srcId="{16B7AEAB-CFCE-9E44-ADEC-B19DEDF91F4C}" destId="{4C3CCC26-3203-7C45-9A52-E2536FFFAF1A}" srcOrd="0" destOrd="0" presId="urn:microsoft.com/office/officeart/2005/8/layout/hierarchy2"/>
    <dgm:cxn modelId="{3927A780-3172-F041-9CD8-600723837BC0}" type="presOf" srcId="{BE5C1F97-8F3E-574B-B627-C2DB60FE8B63}" destId="{2F855AD5-A4A0-4045-B5DA-63A15241887B}" srcOrd="0" destOrd="0" presId="urn:microsoft.com/office/officeart/2005/8/layout/hierarchy2"/>
    <dgm:cxn modelId="{28A36317-FBB3-954A-A27A-C6A9EA8E8E0D}" type="presOf" srcId="{4110531D-8693-C54E-A173-5EB040AC249E}" destId="{0FE948CE-5ADF-FF44-918C-8EE2473647F3}" srcOrd="0" destOrd="0" presId="urn:microsoft.com/office/officeart/2005/8/layout/hierarchy2"/>
    <dgm:cxn modelId="{5004C96B-5D17-C247-A8DB-D8E7A8F1F4A0}" type="presOf" srcId="{B0A29C0B-6765-9A41-9052-3C5939AEBDBF}" destId="{7ECBE6F5-0FD6-8649-B187-9DC4117B1156}" srcOrd="0" destOrd="0" presId="urn:microsoft.com/office/officeart/2005/8/layout/hierarchy2"/>
    <dgm:cxn modelId="{02C5552C-09A4-2143-97E4-67F28E3972F4}" srcId="{22DF97AD-6C9B-6049-B4B4-DF46E0ED9E0C}" destId="{A3DD1084-39C8-8043-A43E-93A530D2847C}" srcOrd="0" destOrd="0" parTransId="{11FF0D4D-4462-0B4F-9F6C-DAE0E4B89D8A}" sibTransId="{7B1D7289-1FF1-9F48-B066-D9B660B6FA01}"/>
    <dgm:cxn modelId="{40F703DA-216D-AB46-9812-0B2C93E57AB8}" srcId="{686DA749-F2A4-1641-8FA8-C52C6E569CE9}" destId="{9C613BC2-D814-EF4B-8E5B-AEAC0F30A6BE}" srcOrd="1" destOrd="0" parTransId="{AC3DB068-DA79-384A-941A-7B4BAA7342FB}" sibTransId="{579511D4-FEDB-2942-8DFB-EC7E91027D88}"/>
    <dgm:cxn modelId="{05F8047E-8CD0-1B4E-B144-5EF520A38A81}" type="presOf" srcId="{11FF0D4D-4462-0B4F-9F6C-DAE0E4B89D8A}" destId="{244D46C7-45C1-B44B-8ECF-F13AD9977391}" srcOrd="0" destOrd="0" presId="urn:microsoft.com/office/officeart/2005/8/layout/hierarchy2"/>
    <dgm:cxn modelId="{64AF1DCC-89A6-B54E-B5D3-ED0F61834AAD}" type="presOf" srcId="{11FF0D4D-4462-0B4F-9F6C-DAE0E4B89D8A}" destId="{A996B769-302F-1243-8F76-D3ED3408EC37}" srcOrd="1" destOrd="0" presId="urn:microsoft.com/office/officeart/2005/8/layout/hierarchy2"/>
    <dgm:cxn modelId="{F210AE17-9E56-644E-8A8A-82C5770F4AFA}" srcId="{22DF97AD-6C9B-6049-B4B4-DF46E0ED9E0C}" destId="{EAE1995F-5FD6-3E4E-A1B9-9D9F54032EF5}" srcOrd="1" destOrd="0" parTransId="{2EA7CFBF-EE3A-A447-B68F-104CDF1FF804}" sibTransId="{AE9E0851-8A33-844F-8EE9-0BF2FDF5CCF2}"/>
    <dgm:cxn modelId="{E8F5995F-E9E6-9B4D-AA54-8211FE6C931E}" type="presOf" srcId="{572B1386-680D-DC49-B272-078A2FBEC1FD}" destId="{AAB257F3-647D-F749-B6B0-FEA5A63E6C0B}" srcOrd="0" destOrd="0" presId="urn:microsoft.com/office/officeart/2005/8/layout/hierarchy2"/>
    <dgm:cxn modelId="{F3F1FB27-97F1-8B4D-8910-523B77459991}" srcId="{92234C78-6ABC-8B4A-80FA-319A56651953}" destId="{22DF97AD-6C9B-6049-B4B4-DF46E0ED9E0C}" srcOrd="2" destOrd="0" parTransId="{4EAA67BC-E164-E546-A70D-E95D0FCD8292}" sibTransId="{93CD2BB9-C72D-334F-B668-FD2B2FEE6FCE}"/>
    <dgm:cxn modelId="{5A72F461-E204-5C46-8E44-581314549D08}" srcId="{BE5C1F97-8F3E-574B-B627-C2DB60FE8B63}" destId="{4476CF95-8137-7C4F-961A-8C233F85749C}" srcOrd="0" destOrd="0" parTransId="{3F84B395-15FA-C34A-A85C-A7532DD94155}" sibTransId="{A95A6BDD-8A61-284C-983C-6B461AC59E42}"/>
    <dgm:cxn modelId="{491CAB83-578B-EF45-BAD9-9582C1A0A300}" type="presParOf" srcId="{A114A5B5-3510-264A-AD85-0E9DCEB35E33}" destId="{B2C3F771-CC12-6C41-B5CF-735455F7A332}" srcOrd="0" destOrd="0" presId="urn:microsoft.com/office/officeart/2005/8/layout/hierarchy2"/>
    <dgm:cxn modelId="{C20056E1-9CDE-1544-B8BA-56B1115612A1}" type="presParOf" srcId="{B2C3F771-CC12-6C41-B5CF-735455F7A332}" destId="{FEE1E13A-F203-0E4F-A20F-DBB449764809}" srcOrd="0" destOrd="0" presId="urn:microsoft.com/office/officeart/2005/8/layout/hierarchy2"/>
    <dgm:cxn modelId="{82D6FCD8-28EB-F04A-8F9C-3FAB4C739684}" type="presParOf" srcId="{B2C3F771-CC12-6C41-B5CF-735455F7A332}" destId="{1D05FB27-3B36-5A4A-9095-8FE46C546FF6}" srcOrd="1" destOrd="0" presId="urn:microsoft.com/office/officeart/2005/8/layout/hierarchy2"/>
    <dgm:cxn modelId="{53F10E77-A908-8142-9B99-C042707B6CEF}" type="presParOf" srcId="{1D05FB27-3B36-5A4A-9095-8FE46C546FF6}" destId="{0FE948CE-5ADF-FF44-918C-8EE2473647F3}" srcOrd="0" destOrd="0" presId="urn:microsoft.com/office/officeart/2005/8/layout/hierarchy2"/>
    <dgm:cxn modelId="{EAACA7F9-2BEA-EB48-8978-537D6D504002}" type="presParOf" srcId="{0FE948CE-5ADF-FF44-918C-8EE2473647F3}" destId="{5B140CAD-825C-6B4D-B234-4DE428A70D42}" srcOrd="0" destOrd="0" presId="urn:microsoft.com/office/officeart/2005/8/layout/hierarchy2"/>
    <dgm:cxn modelId="{91792118-05B0-C94B-9D30-76E60CD04572}" type="presParOf" srcId="{1D05FB27-3B36-5A4A-9095-8FE46C546FF6}" destId="{29D2FB39-61A9-2D42-A665-6B2A5118F02C}" srcOrd="1" destOrd="0" presId="urn:microsoft.com/office/officeart/2005/8/layout/hierarchy2"/>
    <dgm:cxn modelId="{AA36022B-B3DD-6A43-8622-DA0974C1248E}" type="presParOf" srcId="{29D2FB39-61A9-2D42-A665-6B2A5118F02C}" destId="{7ECBE6F5-0FD6-8649-B187-9DC4117B1156}" srcOrd="0" destOrd="0" presId="urn:microsoft.com/office/officeart/2005/8/layout/hierarchy2"/>
    <dgm:cxn modelId="{7283F6ED-7357-2C45-B834-081A0FBE5668}" type="presParOf" srcId="{29D2FB39-61A9-2D42-A665-6B2A5118F02C}" destId="{E7BF6321-110C-D348-B378-66516228E294}" srcOrd="1" destOrd="0" presId="urn:microsoft.com/office/officeart/2005/8/layout/hierarchy2"/>
    <dgm:cxn modelId="{1A1DF404-F040-9644-A297-A38BB0C04244}" type="presParOf" srcId="{E7BF6321-110C-D348-B378-66516228E294}" destId="{8E83206E-40AB-D34B-AA7B-822E3E5562AD}" srcOrd="0" destOrd="0" presId="urn:microsoft.com/office/officeart/2005/8/layout/hierarchy2"/>
    <dgm:cxn modelId="{9BDE99C1-A90E-9142-9A1A-6DB04E103473}" type="presParOf" srcId="{8E83206E-40AB-D34B-AA7B-822E3E5562AD}" destId="{BF4EC816-445F-ED46-9B94-869DD450BE2F}" srcOrd="0" destOrd="0" presId="urn:microsoft.com/office/officeart/2005/8/layout/hierarchy2"/>
    <dgm:cxn modelId="{7013E423-5ED2-5A45-830A-AF0070B3ACF6}" type="presParOf" srcId="{E7BF6321-110C-D348-B378-66516228E294}" destId="{CC2057C0-81F6-3E4F-92B7-7E669254DF60}" srcOrd="1" destOrd="0" presId="urn:microsoft.com/office/officeart/2005/8/layout/hierarchy2"/>
    <dgm:cxn modelId="{C4D43C59-3A99-5F42-9CA3-974C934C1F58}" type="presParOf" srcId="{CC2057C0-81F6-3E4F-92B7-7E669254DF60}" destId="{7630E1A1-4623-F448-99E9-87AC34FFE19D}" srcOrd="0" destOrd="0" presId="urn:microsoft.com/office/officeart/2005/8/layout/hierarchy2"/>
    <dgm:cxn modelId="{F743C718-E616-B140-BB4E-2DE1645D50DB}" type="presParOf" srcId="{CC2057C0-81F6-3E4F-92B7-7E669254DF60}" destId="{B9E2B82D-3242-0542-BB39-A07B3C85E0BB}" srcOrd="1" destOrd="0" presId="urn:microsoft.com/office/officeart/2005/8/layout/hierarchy2"/>
    <dgm:cxn modelId="{AC491A46-5356-494F-9511-1B2CCE701BCE}" type="presParOf" srcId="{E7BF6321-110C-D348-B378-66516228E294}" destId="{4C3CCC26-3203-7C45-9A52-E2536FFFAF1A}" srcOrd="2" destOrd="0" presId="urn:microsoft.com/office/officeart/2005/8/layout/hierarchy2"/>
    <dgm:cxn modelId="{B700FA02-B12B-3C47-92E4-2651C6B4B1FD}" type="presParOf" srcId="{4C3CCC26-3203-7C45-9A52-E2536FFFAF1A}" destId="{A0F3A66A-9BA2-4B4B-BCB2-76A232CF1326}" srcOrd="0" destOrd="0" presId="urn:microsoft.com/office/officeart/2005/8/layout/hierarchy2"/>
    <dgm:cxn modelId="{7FC66566-CC75-594B-BE0D-854AE56A8DCD}" type="presParOf" srcId="{E7BF6321-110C-D348-B378-66516228E294}" destId="{59E48008-06FB-804E-951E-8E9EDA82D200}" srcOrd="3" destOrd="0" presId="urn:microsoft.com/office/officeart/2005/8/layout/hierarchy2"/>
    <dgm:cxn modelId="{53C2A355-8360-F54A-B5EA-03CB1C301E8A}" type="presParOf" srcId="{59E48008-06FB-804E-951E-8E9EDA82D200}" destId="{AAB257F3-647D-F749-B6B0-FEA5A63E6C0B}" srcOrd="0" destOrd="0" presId="urn:microsoft.com/office/officeart/2005/8/layout/hierarchy2"/>
    <dgm:cxn modelId="{2036ACD0-00C2-314C-89E8-41195924046A}" type="presParOf" srcId="{59E48008-06FB-804E-951E-8E9EDA82D200}" destId="{61B72526-C4F6-9D47-990E-7379AD4A5012}" srcOrd="1" destOrd="0" presId="urn:microsoft.com/office/officeart/2005/8/layout/hierarchy2"/>
    <dgm:cxn modelId="{827FF299-B312-8C4F-B679-ED9FBE62BEA7}" type="presParOf" srcId="{1D05FB27-3B36-5A4A-9095-8FE46C546FF6}" destId="{8509091F-515E-634A-A87A-A379BCF0EA32}" srcOrd="2" destOrd="0" presId="urn:microsoft.com/office/officeart/2005/8/layout/hierarchy2"/>
    <dgm:cxn modelId="{DB91C28B-5B26-9049-A5DB-5A1042CACA62}" type="presParOf" srcId="{8509091F-515E-634A-A87A-A379BCF0EA32}" destId="{F8A2484C-2DB4-A94D-AF35-6E54986013F9}" srcOrd="0" destOrd="0" presId="urn:microsoft.com/office/officeart/2005/8/layout/hierarchy2"/>
    <dgm:cxn modelId="{11CC6BDC-845E-9C45-BDAE-78122C232490}" type="presParOf" srcId="{1D05FB27-3B36-5A4A-9095-8FE46C546FF6}" destId="{3208937C-600E-4D4B-82BF-4E56837DCECE}" srcOrd="3" destOrd="0" presId="urn:microsoft.com/office/officeart/2005/8/layout/hierarchy2"/>
    <dgm:cxn modelId="{04BE5C4F-699D-7846-9E2C-94CD3E297B72}" type="presParOf" srcId="{3208937C-600E-4D4B-82BF-4E56837DCECE}" destId="{6EBC4E3D-8EE4-9B47-84E8-E0A616673B57}" srcOrd="0" destOrd="0" presId="urn:microsoft.com/office/officeart/2005/8/layout/hierarchy2"/>
    <dgm:cxn modelId="{6578EBDB-D9D0-8B48-8D69-05B994638DEB}" type="presParOf" srcId="{3208937C-600E-4D4B-82BF-4E56837DCECE}" destId="{9893A599-0887-6A4F-B158-DA0BC7D95C7E}" srcOrd="1" destOrd="0" presId="urn:microsoft.com/office/officeart/2005/8/layout/hierarchy2"/>
    <dgm:cxn modelId="{A4DFA6F3-9445-0C4D-A519-244BF032A7C3}" type="presParOf" srcId="{A114A5B5-3510-264A-AD85-0E9DCEB35E33}" destId="{6BF52CD1-ED6E-FB4D-828C-CA7F81377E1D}" srcOrd="1" destOrd="0" presId="urn:microsoft.com/office/officeart/2005/8/layout/hierarchy2"/>
    <dgm:cxn modelId="{C8509234-B96C-0542-880D-C102F0892BFF}" type="presParOf" srcId="{6BF52CD1-ED6E-FB4D-828C-CA7F81377E1D}" destId="{2F855AD5-A4A0-4045-B5DA-63A15241887B}" srcOrd="0" destOrd="0" presId="urn:microsoft.com/office/officeart/2005/8/layout/hierarchy2"/>
    <dgm:cxn modelId="{E04DD099-364D-2D4E-8262-7F54A47826D8}" type="presParOf" srcId="{6BF52CD1-ED6E-FB4D-828C-CA7F81377E1D}" destId="{ABA99FBC-E8FB-2947-B4EC-D069238AB4C9}" srcOrd="1" destOrd="0" presId="urn:microsoft.com/office/officeart/2005/8/layout/hierarchy2"/>
    <dgm:cxn modelId="{2E7FAFDF-EC68-5B45-B0EF-9C4B1854E8D3}" type="presParOf" srcId="{ABA99FBC-E8FB-2947-B4EC-D069238AB4C9}" destId="{F2B35AD2-A925-714C-BED5-040EDDE7900D}" srcOrd="0" destOrd="0" presId="urn:microsoft.com/office/officeart/2005/8/layout/hierarchy2"/>
    <dgm:cxn modelId="{30B3B36E-1DAF-084F-948A-081E90F25A6A}" type="presParOf" srcId="{F2B35AD2-A925-714C-BED5-040EDDE7900D}" destId="{6F953BAD-60C5-EF47-BE5C-6C516D2B65DF}" srcOrd="0" destOrd="0" presId="urn:microsoft.com/office/officeart/2005/8/layout/hierarchy2"/>
    <dgm:cxn modelId="{B43F1FA4-2EB5-FD4E-84E9-3474295642A5}" type="presParOf" srcId="{ABA99FBC-E8FB-2947-B4EC-D069238AB4C9}" destId="{29096414-711F-334C-A48E-8CAD7F7DBFB4}" srcOrd="1" destOrd="0" presId="urn:microsoft.com/office/officeart/2005/8/layout/hierarchy2"/>
    <dgm:cxn modelId="{2AC16122-40CB-1B49-A642-5B37592452EB}" type="presParOf" srcId="{29096414-711F-334C-A48E-8CAD7F7DBFB4}" destId="{73940DF9-D661-5741-86FC-81D375FFE843}" srcOrd="0" destOrd="0" presId="urn:microsoft.com/office/officeart/2005/8/layout/hierarchy2"/>
    <dgm:cxn modelId="{E200B6A3-11AF-624A-9210-6DCFF0E654EA}" type="presParOf" srcId="{29096414-711F-334C-A48E-8CAD7F7DBFB4}" destId="{33CCA8F5-7945-8B4B-B9EF-D049D434B0D4}" srcOrd="1" destOrd="0" presId="urn:microsoft.com/office/officeart/2005/8/layout/hierarchy2"/>
    <dgm:cxn modelId="{D4615600-EA91-9C4B-8A20-3DE32FD726E8}" type="presParOf" srcId="{ABA99FBC-E8FB-2947-B4EC-D069238AB4C9}" destId="{69274041-643E-8F42-8D7C-F0EECFB1B056}" srcOrd="2" destOrd="0" presId="urn:microsoft.com/office/officeart/2005/8/layout/hierarchy2"/>
    <dgm:cxn modelId="{15F35EF6-095B-414C-8DC1-DCDDC8983D93}" type="presParOf" srcId="{69274041-643E-8F42-8D7C-F0EECFB1B056}" destId="{B30E7ACD-F407-4F43-A95A-D6F331015CFC}" srcOrd="0" destOrd="0" presId="urn:microsoft.com/office/officeart/2005/8/layout/hierarchy2"/>
    <dgm:cxn modelId="{CABB8DC2-F28E-014C-8303-7A51D8B4D758}" type="presParOf" srcId="{ABA99FBC-E8FB-2947-B4EC-D069238AB4C9}" destId="{EC3F54E6-B48A-4945-80D2-EFAA4E136DB6}" srcOrd="3" destOrd="0" presId="urn:microsoft.com/office/officeart/2005/8/layout/hierarchy2"/>
    <dgm:cxn modelId="{54CE546B-E803-904A-AC63-7AA0F407F12D}" type="presParOf" srcId="{EC3F54E6-B48A-4945-80D2-EFAA4E136DB6}" destId="{7939BFF2-D4D0-6C45-AD66-91CF5EA1A2F7}" srcOrd="0" destOrd="0" presId="urn:microsoft.com/office/officeart/2005/8/layout/hierarchy2"/>
    <dgm:cxn modelId="{9B7FB5D1-9710-554B-B0F9-E05F26C06EB5}" type="presParOf" srcId="{EC3F54E6-B48A-4945-80D2-EFAA4E136DB6}" destId="{80211CE3-5624-AF4C-AD54-16220035C72D}" srcOrd="1" destOrd="0" presId="urn:microsoft.com/office/officeart/2005/8/layout/hierarchy2"/>
    <dgm:cxn modelId="{9BF956A7-B8B7-B249-9207-05D15FCE56B0}" type="presParOf" srcId="{80211CE3-5624-AF4C-AD54-16220035C72D}" destId="{C92A5AC9-1452-2B48-A678-5B6300D4B592}" srcOrd="0" destOrd="0" presId="urn:microsoft.com/office/officeart/2005/8/layout/hierarchy2"/>
    <dgm:cxn modelId="{65BFA49D-E237-3942-88DE-CA06744F53BA}" type="presParOf" srcId="{C92A5AC9-1452-2B48-A678-5B6300D4B592}" destId="{78D0B85B-A555-1848-A428-514E25F216E7}" srcOrd="0" destOrd="0" presId="urn:microsoft.com/office/officeart/2005/8/layout/hierarchy2"/>
    <dgm:cxn modelId="{9C75C165-B31C-784B-9144-E66D0042C897}" type="presParOf" srcId="{80211CE3-5624-AF4C-AD54-16220035C72D}" destId="{E686E7EA-A768-0141-B52A-26C69DF6B813}" srcOrd="1" destOrd="0" presId="urn:microsoft.com/office/officeart/2005/8/layout/hierarchy2"/>
    <dgm:cxn modelId="{FFEA97EC-2855-B849-983A-E4F57E288A66}" type="presParOf" srcId="{E686E7EA-A768-0141-B52A-26C69DF6B813}" destId="{EB31B566-49C6-534C-A365-41484C3B42E9}" srcOrd="0" destOrd="0" presId="urn:microsoft.com/office/officeart/2005/8/layout/hierarchy2"/>
    <dgm:cxn modelId="{7200997B-4E1B-AD4B-B554-282D857619EC}" type="presParOf" srcId="{E686E7EA-A768-0141-B52A-26C69DF6B813}" destId="{BA49FE0A-EE68-3B4C-B4AE-B6D81F9C1FEC}" srcOrd="1" destOrd="0" presId="urn:microsoft.com/office/officeart/2005/8/layout/hierarchy2"/>
    <dgm:cxn modelId="{0E48571C-AB04-7D4F-BE73-CAA371BE6AB5}" type="presParOf" srcId="{A114A5B5-3510-264A-AD85-0E9DCEB35E33}" destId="{ED078577-8A1F-AA46-AD7F-F63EF5A565E7}" srcOrd="2" destOrd="0" presId="urn:microsoft.com/office/officeart/2005/8/layout/hierarchy2"/>
    <dgm:cxn modelId="{B3ABD8B0-A989-3F45-AA41-B6585B02068A}" type="presParOf" srcId="{ED078577-8A1F-AA46-AD7F-F63EF5A565E7}" destId="{F008BFB1-EDEB-7C49-84E4-F5BDEEFFBF28}" srcOrd="0" destOrd="0" presId="urn:microsoft.com/office/officeart/2005/8/layout/hierarchy2"/>
    <dgm:cxn modelId="{C0881D2E-7B4C-8342-828B-7816B33DDB88}" type="presParOf" srcId="{ED078577-8A1F-AA46-AD7F-F63EF5A565E7}" destId="{DF42F2BE-46D2-4A4C-B175-C154C7D72D23}" srcOrd="1" destOrd="0" presId="urn:microsoft.com/office/officeart/2005/8/layout/hierarchy2"/>
    <dgm:cxn modelId="{6DEF4F84-A546-744F-9648-EA4DECD61197}" type="presParOf" srcId="{DF42F2BE-46D2-4A4C-B175-C154C7D72D23}" destId="{244D46C7-45C1-B44B-8ECF-F13AD9977391}" srcOrd="0" destOrd="0" presId="urn:microsoft.com/office/officeart/2005/8/layout/hierarchy2"/>
    <dgm:cxn modelId="{FEBAF5FC-CF4E-D14D-85E0-0AEBAC5F4ABC}" type="presParOf" srcId="{244D46C7-45C1-B44B-8ECF-F13AD9977391}" destId="{A996B769-302F-1243-8F76-D3ED3408EC37}" srcOrd="0" destOrd="0" presId="urn:microsoft.com/office/officeart/2005/8/layout/hierarchy2"/>
    <dgm:cxn modelId="{DB5CA86E-762D-6840-9D43-DBA59DDF071F}" type="presParOf" srcId="{DF42F2BE-46D2-4A4C-B175-C154C7D72D23}" destId="{93001A96-164D-4043-8750-D7B44ADFD137}" srcOrd="1" destOrd="0" presId="urn:microsoft.com/office/officeart/2005/8/layout/hierarchy2"/>
    <dgm:cxn modelId="{330F8C9D-404B-BB4F-934D-3D55772F5B30}" type="presParOf" srcId="{93001A96-164D-4043-8750-D7B44ADFD137}" destId="{3BDA9034-5852-FA41-AAB4-3BEAEEFE8259}" srcOrd="0" destOrd="0" presId="urn:microsoft.com/office/officeart/2005/8/layout/hierarchy2"/>
    <dgm:cxn modelId="{8E6B108B-4231-4148-9022-606399FF859C}" type="presParOf" srcId="{93001A96-164D-4043-8750-D7B44ADFD137}" destId="{7ACA6BE6-BB4B-934D-952F-B0DEF9039912}" srcOrd="1" destOrd="0" presId="urn:microsoft.com/office/officeart/2005/8/layout/hierarchy2"/>
    <dgm:cxn modelId="{9D89C3D8-C097-3A4E-9CDE-9EB80321A93C}" type="presParOf" srcId="{DF42F2BE-46D2-4A4C-B175-C154C7D72D23}" destId="{50AA1E14-6546-5747-AB43-608742B6E592}" srcOrd="2" destOrd="0" presId="urn:microsoft.com/office/officeart/2005/8/layout/hierarchy2"/>
    <dgm:cxn modelId="{ED453616-86A0-B84E-9BF0-BD2AA8C5F249}" type="presParOf" srcId="{50AA1E14-6546-5747-AB43-608742B6E592}" destId="{2366A5DD-035C-7B44-BE1B-AAC2430F2F83}" srcOrd="0" destOrd="0" presId="urn:microsoft.com/office/officeart/2005/8/layout/hierarchy2"/>
    <dgm:cxn modelId="{0AAA346D-9A63-F341-8B22-2A7F196D25F0}" type="presParOf" srcId="{DF42F2BE-46D2-4A4C-B175-C154C7D72D23}" destId="{88D53A05-AB74-A64C-9534-B324B7267684}" srcOrd="3" destOrd="0" presId="urn:microsoft.com/office/officeart/2005/8/layout/hierarchy2"/>
    <dgm:cxn modelId="{2AF9EC51-D799-B44D-AA37-4CAB461E5A1C}" type="presParOf" srcId="{88D53A05-AB74-A64C-9534-B324B7267684}" destId="{559FE2BF-694C-A94A-A4B8-422527D47C5F}" srcOrd="0" destOrd="0" presId="urn:microsoft.com/office/officeart/2005/8/layout/hierarchy2"/>
    <dgm:cxn modelId="{1FC347DB-8458-EF46-8EA3-4A38A6F76706}" type="presParOf" srcId="{88D53A05-AB74-A64C-9534-B324B7267684}" destId="{3A027710-D1D8-CB41-A181-0599CB3D099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4ECBED-F524-8642-A3A1-127ADB6DA846}" type="doc">
      <dgm:prSet loTypeId="urn:microsoft.com/office/officeart/2005/8/layout/lProcess3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2FA1BD6F-D443-5247-94AD-3BD3E1AC676E}">
      <dgm:prSet custT="1"/>
      <dgm:spPr/>
      <dgm:t>
        <a:bodyPr/>
        <a:lstStyle/>
        <a:p>
          <a:r>
            <a:rPr lang="de-DE" sz="2000" dirty="0" err="1" smtClean="0"/>
            <a:t>aggregated</a:t>
          </a:r>
          <a:r>
            <a:rPr lang="de-DE" sz="2000" dirty="0" smtClean="0"/>
            <a:t> HTML</a:t>
          </a:r>
          <a:endParaRPr lang="de-DE" sz="2000" dirty="0"/>
        </a:p>
      </dgm:t>
    </dgm:pt>
    <dgm:pt modelId="{EE6759E9-7539-DE45-9FD2-19BF08B3A0DA}" type="parTrans" cxnId="{04921017-CF5F-224A-BE56-DEE399E217E8}">
      <dgm:prSet/>
      <dgm:spPr/>
      <dgm:t>
        <a:bodyPr/>
        <a:lstStyle/>
        <a:p>
          <a:endParaRPr lang="de-DE"/>
        </a:p>
      </dgm:t>
    </dgm:pt>
    <dgm:pt modelId="{51AF26C5-C835-A043-9418-6C084AF73FCE}" type="sibTrans" cxnId="{04921017-CF5F-224A-BE56-DEE399E217E8}">
      <dgm:prSet/>
      <dgm:spPr/>
      <dgm:t>
        <a:bodyPr/>
        <a:lstStyle/>
        <a:p>
          <a:endParaRPr lang="de-DE"/>
        </a:p>
      </dgm:t>
    </dgm:pt>
    <dgm:pt modelId="{9D6D3738-31B6-DA40-9A2A-94402ABE7788}">
      <dgm:prSet custT="1"/>
      <dgm:spPr/>
      <dgm:t>
        <a:bodyPr/>
        <a:lstStyle/>
        <a:p>
          <a:r>
            <a:rPr lang="de-DE" sz="2000" dirty="0" err="1" smtClean="0"/>
            <a:t>aggregeated</a:t>
          </a:r>
          <a:r>
            <a:rPr lang="de-DE" sz="2000" dirty="0" smtClean="0"/>
            <a:t> HTML</a:t>
          </a:r>
          <a:endParaRPr lang="de-DE" sz="2000" dirty="0"/>
        </a:p>
      </dgm:t>
    </dgm:pt>
    <dgm:pt modelId="{DD41CF83-6468-B74C-B0BC-6D57CE672B20}" type="parTrans" cxnId="{6BEF49A6-423D-254E-89F5-3F3E6C6CF29D}">
      <dgm:prSet/>
      <dgm:spPr/>
      <dgm:t>
        <a:bodyPr/>
        <a:lstStyle/>
        <a:p>
          <a:endParaRPr lang="de-DE"/>
        </a:p>
      </dgm:t>
    </dgm:pt>
    <dgm:pt modelId="{4648AF17-4294-7C48-92BE-C94485B79A6D}" type="sibTrans" cxnId="{6BEF49A6-423D-254E-89F5-3F3E6C6CF29D}">
      <dgm:prSet/>
      <dgm:spPr/>
      <dgm:t>
        <a:bodyPr/>
        <a:lstStyle/>
        <a:p>
          <a:endParaRPr lang="de-DE"/>
        </a:p>
      </dgm:t>
    </dgm:pt>
    <dgm:pt modelId="{A13E1F5F-84B4-074E-BA1E-67BA6493F001}">
      <dgm:prSet custT="1"/>
      <dgm:spPr/>
      <dgm:t>
        <a:bodyPr anchor="ctr"/>
        <a:lstStyle/>
        <a:p>
          <a:r>
            <a:rPr lang="de-DE" sz="1600" dirty="0" err="1" smtClean="0"/>
            <a:t>Transformations</a:t>
          </a:r>
          <a:endParaRPr lang="de-DE" sz="1600" dirty="0"/>
        </a:p>
      </dgm:t>
    </dgm:pt>
    <dgm:pt modelId="{027F3624-3300-0348-BF14-3C7AE3D605D2}" type="parTrans" cxnId="{07FEE5D7-C01E-1E41-BCAA-C2B18034203C}">
      <dgm:prSet/>
      <dgm:spPr/>
      <dgm:t>
        <a:bodyPr/>
        <a:lstStyle/>
        <a:p>
          <a:endParaRPr lang="de-DE"/>
        </a:p>
      </dgm:t>
    </dgm:pt>
    <dgm:pt modelId="{751947EF-2596-334D-8FBC-B8E64280D059}" type="sibTrans" cxnId="{07FEE5D7-C01E-1E41-BCAA-C2B18034203C}">
      <dgm:prSet/>
      <dgm:spPr/>
      <dgm:t>
        <a:bodyPr/>
        <a:lstStyle/>
        <a:p>
          <a:endParaRPr lang="de-DE"/>
        </a:p>
      </dgm:t>
    </dgm:pt>
    <dgm:pt modelId="{7E9D73B2-B9E2-3B43-AE0D-C4BD08D80E82}">
      <dgm:prSet custT="1"/>
      <dgm:spPr/>
      <dgm:t>
        <a:bodyPr anchor="ctr"/>
        <a:lstStyle/>
        <a:p>
          <a:r>
            <a:rPr lang="de-DE" sz="1050" dirty="0" err="1" smtClean="0"/>
            <a:t>exportImages</a:t>
          </a:r>
          <a:endParaRPr lang="de-DE" sz="1050" dirty="0"/>
        </a:p>
      </dgm:t>
    </dgm:pt>
    <dgm:pt modelId="{CC05DA3B-A6D8-8A4F-A87A-25749B15640B}" type="parTrans" cxnId="{1A64F183-D721-3F46-9329-E29A990A3FD8}">
      <dgm:prSet/>
      <dgm:spPr/>
      <dgm:t>
        <a:bodyPr/>
        <a:lstStyle/>
        <a:p>
          <a:endParaRPr lang="de-DE"/>
        </a:p>
      </dgm:t>
    </dgm:pt>
    <dgm:pt modelId="{7E9C7641-9914-8D4F-AEC7-A41F2653877F}" type="sibTrans" cxnId="{1A64F183-D721-3F46-9329-E29A990A3FD8}">
      <dgm:prSet/>
      <dgm:spPr/>
      <dgm:t>
        <a:bodyPr/>
        <a:lstStyle/>
        <a:p>
          <a:endParaRPr lang="de-DE"/>
        </a:p>
      </dgm:t>
    </dgm:pt>
    <dgm:pt modelId="{EC59F3FB-EE2D-A145-8995-36402B9C6899}">
      <dgm:prSet custT="1"/>
      <dgm:spPr/>
      <dgm:t>
        <a:bodyPr anchor="ctr"/>
        <a:lstStyle/>
        <a:p>
          <a:r>
            <a:rPr lang="de-DE" sz="1050" dirty="0" err="1" smtClean="0"/>
            <a:t>addImageList</a:t>
          </a:r>
          <a:endParaRPr lang="de-DE" sz="1050" dirty="0"/>
        </a:p>
      </dgm:t>
    </dgm:pt>
    <dgm:pt modelId="{582B2F11-04D8-274F-BDF5-C081B2D1DEB3}" type="parTrans" cxnId="{9D22F953-A5A3-BA4C-9724-4C17C3485C13}">
      <dgm:prSet/>
      <dgm:spPr/>
      <dgm:t>
        <a:bodyPr/>
        <a:lstStyle/>
        <a:p>
          <a:endParaRPr lang="de-DE"/>
        </a:p>
      </dgm:t>
    </dgm:pt>
    <dgm:pt modelId="{938B0781-CA2A-2441-A45E-1FF6F7FD7C7C}" type="sibTrans" cxnId="{9D22F953-A5A3-BA4C-9724-4C17C3485C13}">
      <dgm:prSet/>
      <dgm:spPr/>
      <dgm:t>
        <a:bodyPr/>
        <a:lstStyle/>
        <a:p>
          <a:endParaRPr lang="de-DE"/>
        </a:p>
      </dgm:t>
    </dgm:pt>
    <dgm:pt modelId="{18ABCB33-718A-EC45-BCB2-DEDD53983DCB}">
      <dgm:prSet custT="1"/>
      <dgm:spPr/>
      <dgm:t>
        <a:bodyPr anchor="ctr"/>
        <a:lstStyle/>
        <a:p>
          <a:r>
            <a:rPr lang="de-DE" sz="1050" dirty="0" err="1" smtClean="0"/>
            <a:t>addTOC</a:t>
          </a:r>
          <a:endParaRPr lang="de-DE" sz="1050" dirty="0"/>
        </a:p>
      </dgm:t>
    </dgm:pt>
    <dgm:pt modelId="{866B9314-5CB9-8E4F-ADF5-05C7852507FD}" type="parTrans" cxnId="{1B1A02BC-7A30-EE42-9409-79CA08896CF0}">
      <dgm:prSet/>
      <dgm:spPr/>
      <dgm:t>
        <a:bodyPr/>
        <a:lstStyle/>
        <a:p>
          <a:endParaRPr lang="de-DE"/>
        </a:p>
      </dgm:t>
    </dgm:pt>
    <dgm:pt modelId="{61942528-239C-3C45-93CA-00DA78A6A5B5}" type="sibTrans" cxnId="{1B1A02BC-7A30-EE42-9409-79CA08896CF0}">
      <dgm:prSet/>
      <dgm:spPr/>
      <dgm:t>
        <a:bodyPr/>
        <a:lstStyle/>
        <a:p>
          <a:endParaRPr lang="de-DE"/>
        </a:p>
      </dgm:t>
    </dgm:pt>
    <dgm:pt modelId="{F89468C7-39E2-F244-AB50-03964421CF52}">
      <dgm:prSet custT="1"/>
      <dgm:spPr/>
      <dgm:t>
        <a:bodyPr anchor="ctr"/>
        <a:lstStyle/>
        <a:p>
          <a:r>
            <a:rPr lang="de-DE" sz="1050" dirty="0" err="1" smtClean="0"/>
            <a:t>addTableList</a:t>
          </a:r>
          <a:endParaRPr lang="de-DE" sz="1050" dirty="0"/>
        </a:p>
      </dgm:t>
    </dgm:pt>
    <dgm:pt modelId="{D6827700-5D25-CE4A-BE1B-7F78F763DCB8}" type="parTrans" cxnId="{6F513B57-BAC3-C242-AB24-9DDFDCBCD28C}">
      <dgm:prSet/>
      <dgm:spPr/>
      <dgm:t>
        <a:bodyPr/>
        <a:lstStyle/>
        <a:p>
          <a:endParaRPr lang="de-DE"/>
        </a:p>
      </dgm:t>
    </dgm:pt>
    <dgm:pt modelId="{EBC66EAB-2C64-6E4C-A0FC-3BFC0B8673A9}" type="sibTrans" cxnId="{6F513B57-BAC3-C242-AB24-9DDFDCBCD28C}">
      <dgm:prSet/>
      <dgm:spPr/>
      <dgm:t>
        <a:bodyPr/>
        <a:lstStyle/>
        <a:p>
          <a:endParaRPr lang="de-DE"/>
        </a:p>
      </dgm:t>
    </dgm:pt>
    <dgm:pt modelId="{854AA3D2-0FFB-3946-9E75-15EB5AAF1407}">
      <dgm:prSet custT="1"/>
      <dgm:spPr/>
      <dgm:t>
        <a:bodyPr anchor="ctr"/>
        <a:lstStyle/>
        <a:p>
          <a:r>
            <a:rPr lang="de-DE" sz="1050" dirty="0" err="1" smtClean="0"/>
            <a:t>imagesOriginal</a:t>
          </a:r>
          <a:endParaRPr lang="de-DE" sz="1050" dirty="0"/>
        </a:p>
      </dgm:t>
    </dgm:pt>
    <dgm:pt modelId="{54885000-D3D4-1649-A855-797DA9830EE6}" type="parTrans" cxnId="{FF0B4D42-AEB4-1A4C-8C17-787A9657A01A}">
      <dgm:prSet/>
      <dgm:spPr/>
      <dgm:t>
        <a:bodyPr/>
        <a:lstStyle/>
        <a:p>
          <a:endParaRPr lang="de-DE"/>
        </a:p>
      </dgm:t>
    </dgm:pt>
    <dgm:pt modelId="{DDB64E9D-3875-C945-A09C-548104D7B293}" type="sibTrans" cxnId="{FF0B4D42-AEB4-1A4C-8C17-787A9657A01A}">
      <dgm:prSet/>
      <dgm:spPr/>
      <dgm:t>
        <a:bodyPr/>
        <a:lstStyle/>
        <a:p>
          <a:endParaRPr lang="de-DE"/>
        </a:p>
      </dgm:t>
    </dgm:pt>
    <dgm:pt modelId="{6B82E7CB-1FC4-EC41-B018-D4B772D26BBA}">
      <dgm:prSet custT="1"/>
      <dgm:spPr/>
      <dgm:t>
        <a:bodyPr anchor="ctr"/>
        <a:lstStyle/>
        <a:p>
          <a:r>
            <a:rPr lang="de-DE" sz="1050" dirty="0" err="1" smtClean="0"/>
            <a:t>imagesCaptions</a:t>
          </a:r>
          <a:endParaRPr lang="de-DE" sz="1050" dirty="0"/>
        </a:p>
      </dgm:t>
    </dgm:pt>
    <dgm:pt modelId="{FEF37C50-5BC6-BA45-9E85-4B742642E100}" type="parTrans" cxnId="{61A9E1CD-D71B-D745-8B65-93E8A8D0F307}">
      <dgm:prSet/>
      <dgm:spPr/>
      <dgm:t>
        <a:bodyPr/>
        <a:lstStyle/>
        <a:p>
          <a:endParaRPr lang="de-DE"/>
        </a:p>
      </dgm:t>
    </dgm:pt>
    <dgm:pt modelId="{3BA56988-48B9-8440-A990-8F87106324C8}" type="sibTrans" cxnId="{61A9E1CD-D71B-D745-8B65-93E8A8D0F307}">
      <dgm:prSet/>
      <dgm:spPr/>
      <dgm:t>
        <a:bodyPr/>
        <a:lstStyle/>
        <a:p>
          <a:endParaRPr lang="de-DE"/>
        </a:p>
      </dgm:t>
    </dgm:pt>
    <dgm:pt modelId="{39B798AB-C328-D845-8D01-7725C46D9C03}">
      <dgm:prSet custT="1"/>
      <dgm:spPr/>
      <dgm:t>
        <a:bodyPr anchor="ctr" anchorCtr="0"/>
        <a:lstStyle/>
        <a:p>
          <a:r>
            <a:rPr lang="de-DE" sz="1600" dirty="0" err="1" smtClean="0"/>
            <a:t>Transformations</a:t>
          </a:r>
          <a:endParaRPr lang="de-DE" sz="1600" dirty="0"/>
        </a:p>
      </dgm:t>
    </dgm:pt>
    <dgm:pt modelId="{042FA398-1C03-8448-A134-88ED235308A9}" type="parTrans" cxnId="{82CA3687-000F-0B45-BDB3-903C7E4C2613}">
      <dgm:prSet/>
      <dgm:spPr/>
      <dgm:t>
        <a:bodyPr/>
        <a:lstStyle/>
        <a:p>
          <a:endParaRPr lang="de-DE"/>
        </a:p>
      </dgm:t>
    </dgm:pt>
    <dgm:pt modelId="{6AC25584-A5D9-044C-905E-41425AA2FC3C}" type="sibTrans" cxnId="{82CA3687-000F-0B45-BDB3-903C7E4C2613}">
      <dgm:prSet/>
      <dgm:spPr/>
      <dgm:t>
        <a:bodyPr/>
        <a:lstStyle/>
        <a:p>
          <a:endParaRPr lang="de-DE"/>
        </a:p>
      </dgm:t>
    </dgm:pt>
    <dgm:pt modelId="{2B28D1D9-A3A7-B74C-B659-2ECBE328244F}">
      <dgm:prSet custT="1"/>
      <dgm:spPr/>
      <dgm:t>
        <a:bodyPr anchor="ctr" anchorCtr="0"/>
        <a:lstStyle/>
        <a:p>
          <a:r>
            <a:rPr lang="de-DE" sz="1050" dirty="0" err="1" smtClean="0"/>
            <a:t>exportImages</a:t>
          </a:r>
          <a:endParaRPr lang="de-DE" sz="1050" dirty="0"/>
        </a:p>
      </dgm:t>
    </dgm:pt>
    <dgm:pt modelId="{21CE562C-8156-A546-9449-7D571D68BB03}" type="parTrans" cxnId="{C28C4F1D-C995-1A4C-A881-F46540CFB109}">
      <dgm:prSet/>
      <dgm:spPr/>
      <dgm:t>
        <a:bodyPr/>
        <a:lstStyle/>
        <a:p>
          <a:endParaRPr lang="de-DE"/>
        </a:p>
      </dgm:t>
    </dgm:pt>
    <dgm:pt modelId="{379EA54E-2C0B-3E4B-AFAC-C51CF595EDDA}" type="sibTrans" cxnId="{C28C4F1D-C995-1A4C-A881-F46540CFB109}">
      <dgm:prSet/>
      <dgm:spPr/>
      <dgm:t>
        <a:bodyPr/>
        <a:lstStyle/>
        <a:p>
          <a:endParaRPr lang="de-DE"/>
        </a:p>
      </dgm:t>
    </dgm:pt>
    <dgm:pt modelId="{DA4C16F2-EF0C-F043-9A6C-97EB55836F70}">
      <dgm:prSet/>
      <dgm:spPr/>
      <dgm:t>
        <a:bodyPr/>
        <a:lstStyle/>
        <a:p>
          <a:r>
            <a:rPr lang="de-DE" dirty="0" smtClean="0"/>
            <a:t>HTML </a:t>
          </a:r>
          <a:r>
            <a:rPr lang="de-DE" dirty="0" err="1" smtClean="0"/>
            <a:t>for</a:t>
          </a:r>
          <a:r>
            <a:rPr lang="de-DE" dirty="0" smtClean="0"/>
            <a:t> PDF </a:t>
          </a:r>
          <a:r>
            <a:rPr lang="de-DE" dirty="0" err="1" smtClean="0"/>
            <a:t>conversion</a:t>
          </a:r>
          <a:r>
            <a:rPr lang="de-DE" dirty="0" smtClean="0"/>
            <a:t> </a:t>
          </a:r>
          <a:endParaRPr lang="de-DE" dirty="0"/>
        </a:p>
      </dgm:t>
    </dgm:pt>
    <dgm:pt modelId="{D495F661-F1D4-F74D-8F6C-E3CA568B12E6}" type="parTrans" cxnId="{281C1843-4DFB-7E46-96CC-080E21F4602B}">
      <dgm:prSet/>
      <dgm:spPr/>
      <dgm:t>
        <a:bodyPr/>
        <a:lstStyle/>
        <a:p>
          <a:endParaRPr lang="de-DE"/>
        </a:p>
      </dgm:t>
    </dgm:pt>
    <dgm:pt modelId="{6BE7FE22-A42F-8B45-9E27-05047A65FAA5}" type="sibTrans" cxnId="{281C1843-4DFB-7E46-96CC-080E21F4602B}">
      <dgm:prSet/>
      <dgm:spPr/>
      <dgm:t>
        <a:bodyPr/>
        <a:lstStyle/>
        <a:p>
          <a:endParaRPr lang="de-DE"/>
        </a:p>
      </dgm:t>
    </dgm:pt>
    <dgm:pt modelId="{C10121AF-A5F3-6C41-B386-E60307D21DA8}">
      <dgm:prSet custT="1"/>
      <dgm:spPr/>
      <dgm:t>
        <a:bodyPr anchor="ctr" anchorCtr="0"/>
        <a:lstStyle/>
        <a:p>
          <a:r>
            <a:rPr lang="de-DE" sz="1050" dirty="0" err="1" smtClean="0"/>
            <a:t>imagesPreview</a:t>
          </a:r>
          <a:endParaRPr lang="de-DE" sz="1050" dirty="0"/>
        </a:p>
      </dgm:t>
    </dgm:pt>
    <dgm:pt modelId="{FC58F7CD-79D5-2648-9C3E-D4274176C2F4}" type="parTrans" cxnId="{89466D69-147C-D74F-93AB-4D88492D7E34}">
      <dgm:prSet/>
      <dgm:spPr/>
      <dgm:t>
        <a:bodyPr/>
        <a:lstStyle/>
        <a:p>
          <a:endParaRPr lang="de-DE"/>
        </a:p>
      </dgm:t>
    </dgm:pt>
    <dgm:pt modelId="{39C58649-46F5-AD44-B6DF-E7A9B82D3E27}" type="sibTrans" cxnId="{89466D69-147C-D74F-93AB-4D88492D7E34}">
      <dgm:prSet/>
      <dgm:spPr/>
      <dgm:t>
        <a:bodyPr/>
        <a:lstStyle/>
        <a:p>
          <a:endParaRPr lang="de-DE"/>
        </a:p>
      </dgm:t>
    </dgm:pt>
    <dgm:pt modelId="{745E7624-EE04-8244-B8C7-49D92476CBAD}">
      <dgm:prSet custT="1"/>
      <dgm:spPr/>
      <dgm:t>
        <a:bodyPr anchor="ctr" anchorCtr="0"/>
        <a:lstStyle/>
        <a:p>
          <a:r>
            <a:rPr lang="de-DE" sz="1050" dirty="0" err="1" smtClean="0"/>
            <a:t>imageCaptions</a:t>
          </a:r>
          <a:endParaRPr lang="de-DE" sz="1050" dirty="0"/>
        </a:p>
      </dgm:t>
    </dgm:pt>
    <dgm:pt modelId="{1D0D770E-BAF0-824C-B7E2-53E04B7EF3E2}" type="parTrans" cxnId="{9F7CD494-E3B7-4849-BD13-49D17C1A563B}">
      <dgm:prSet/>
      <dgm:spPr/>
      <dgm:t>
        <a:bodyPr/>
        <a:lstStyle/>
        <a:p>
          <a:endParaRPr lang="de-DE"/>
        </a:p>
      </dgm:t>
    </dgm:pt>
    <dgm:pt modelId="{535236AD-E2B3-2F4B-BD51-1B0F7682C6E0}" type="sibTrans" cxnId="{9F7CD494-E3B7-4849-BD13-49D17C1A563B}">
      <dgm:prSet/>
      <dgm:spPr/>
      <dgm:t>
        <a:bodyPr/>
        <a:lstStyle/>
        <a:p>
          <a:endParaRPr lang="de-DE"/>
        </a:p>
      </dgm:t>
    </dgm:pt>
    <dgm:pt modelId="{ACAE671A-3024-D546-A8E9-B72251DEB281}">
      <dgm:prSet/>
      <dgm:spPr/>
      <dgm:t>
        <a:bodyPr/>
        <a:lstStyle/>
        <a:p>
          <a:r>
            <a:rPr lang="de-DE" dirty="0" smtClean="0"/>
            <a:t>HTML </a:t>
          </a:r>
          <a:r>
            <a:rPr lang="de-DE" dirty="0" err="1" smtClean="0"/>
            <a:t>for</a:t>
          </a:r>
          <a:r>
            <a:rPr lang="de-DE" dirty="0" smtClean="0"/>
            <a:t> EPUB </a:t>
          </a:r>
          <a:r>
            <a:rPr lang="de-DE" dirty="0" err="1" smtClean="0"/>
            <a:t>conversion</a:t>
          </a:r>
          <a:r>
            <a:rPr lang="de-DE" dirty="0" smtClean="0"/>
            <a:t> </a:t>
          </a:r>
          <a:endParaRPr lang="de-DE" dirty="0"/>
        </a:p>
      </dgm:t>
    </dgm:pt>
    <dgm:pt modelId="{47F3E5E2-EAD3-1A46-8C11-31F391811EA0}" type="parTrans" cxnId="{79186043-5C61-6340-BD3F-9A42B55A48CA}">
      <dgm:prSet/>
      <dgm:spPr/>
      <dgm:t>
        <a:bodyPr/>
        <a:lstStyle/>
        <a:p>
          <a:endParaRPr lang="de-DE"/>
        </a:p>
      </dgm:t>
    </dgm:pt>
    <dgm:pt modelId="{FFC0D5D4-C7A6-4742-B23D-36C3DFAD49DE}" type="sibTrans" cxnId="{79186043-5C61-6340-BD3F-9A42B55A48CA}">
      <dgm:prSet/>
      <dgm:spPr/>
      <dgm:t>
        <a:bodyPr/>
        <a:lstStyle/>
        <a:p>
          <a:endParaRPr lang="de-DE"/>
        </a:p>
      </dgm:t>
    </dgm:pt>
    <dgm:pt modelId="{7EFB010B-F586-8F42-B07F-7D1B58BA5F1B}">
      <dgm:prSet custT="1"/>
      <dgm:spPr/>
      <dgm:t>
        <a:bodyPr anchor="ctr" anchorCtr="0"/>
        <a:lstStyle/>
        <a:p>
          <a:r>
            <a:rPr lang="de-DE" sz="1050" dirty="0" err="1" smtClean="0"/>
            <a:t>cleanupEPUB</a:t>
          </a:r>
          <a:endParaRPr lang="de-DE" sz="1050" dirty="0"/>
        </a:p>
      </dgm:t>
    </dgm:pt>
    <dgm:pt modelId="{EBBAD83D-0D4B-3A45-9EDC-5B932D497E67}" type="parTrans" cxnId="{B49FAA9F-F152-1749-9891-CC007A783D35}">
      <dgm:prSet/>
      <dgm:spPr/>
      <dgm:t>
        <a:bodyPr/>
        <a:lstStyle/>
        <a:p>
          <a:endParaRPr lang="de-DE"/>
        </a:p>
      </dgm:t>
    </dgm:pt>
    <dgm:pt modelId="{4C854091-8761-9B4E-A952-77B93FAC6365}" type="sibTrans" cxnId="{B49FAA9F-F152-1749-9891-CC007A783D35}">
      <dgm:prSet/>
      <dgm:spPr/>
      <dgm:t>
        <a:bodyPr/>
        <a:lstStyle/>
        <a:p>
          <a:endParaRPr lang="de-DE"/>
        </a:p>
      </dgm:t>
    </dgm:pt>
    <dgm:pt modelId="{1F78F1C2-AA01-B54D-9800-282CB3C7950B}" type="pres">
      <dgm:prSet presAssocID="{CB4ECBED-F524-8642-A3A1-127ADB6DA846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de-DE"/>
        </a:p>
      </dgm:t>
    </dgm:pt>
    <dgm:pt modelId="{85AED958-1557-874C-8872-008A58D49435}" type="pres">
      <dgm:prSet presAssocID="{2FA1BD6F-D443-5247-94AD-3BD3E1AC676E}" presName="horFlow" presStyleCnt="0"/>
      <dgm:spPr/>
    </dgm:pt>
    <dgm:pt modelId="{2DD1FF17-45FD-4948-BF8A-15B13C060AEA}" type="pres">
      <dgm:prSet presAssocID="{2FA1BD6F-D443-5247-94AD-3BD3E1AC676E}" presName="bigChev" presStyleLbl="node1" presStyleIdx="0" presStyleCnt="2" custScaleX="90333" custScaleY="118356"/>
      <dgm:spPr/>
      <dgm:t>
        <a:bodyPr/>
        <a:lstStyle/>
        <a:p>
          <a:endParaRPr lang="de-DE"/>
        </a:p>
      </dgm:t>
    </dgm:pt>
    <dgm:pt modelId="{0B34B084-6345-284E-99F4-42F6E92F24D8}" type="pres">
      <dgm:prSet presAssocID="{027F3624-3300-0348-BF14-3C7AE3D605D2}" presName="parTrans" presStyleCnt="0"/>
      <dgm:spPr/>
    </dgm:pt>
    <dgm:pt modelId="{163427ED-99CD-AD47-A2D6-085CDE972C9B}" type="pres">
      <dgm:prSet presAssocID="{A13E1F5F-84B4-074E-BA1E-67BA6493F001}" presName="node" presStyleLbl="alignAccFollowNode1" presStyleIdx="0" presStyleCnt="4" custScaleX="119713" custScaleY="13975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D07962B-10C2-A94E-BBA0-AD8E2816051E}" type="pres">
      <dgm:prSet presAssocID="{751947EF-2596-334D-8FBC-B8E64280D059}" presName="sibTrans" presStyleCnt="0"/>
      <dgm:spPr/>
    </dgm:pt>
    <dgm:pt modelId="{0F8C0D2B-F3CF-E94D-8086-860FA9F9C6DE}" type="pres">
      <dgm:prSet presAssocID="{DA4C16F2-EF0C-F043-9A6C-97EB55836F70}" presName="node" presStyleLbl="alignAccFollowNode1" presStyleIdx="1" presStyleCnt="4" custScaleX="113153" custScaleY="13766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E75EF07-9815-CE44-BFA9-4F1CED5389C8}" type="pres">
      <dgm:prSet presAssocID="{2FA1BD6F-D443-5247-94AD-3BD3E1AC676E}" presName="vSp" presStyleCnt="0"/>
      <dgm:spPr/>
    </dgm:pt>
    <dgm:pt modelId="{50E8DD23-41E6-AF4F-8E61-8595638803EF}" type="pres">
      <dgm:prSet presAssocID="{9D6D3738-31B6-DA40-9A2A-94402ABE7788}" presName="horFlow" presStyleCnt="0"/>
      <dgm:spPr/>
    </dgm:pt>
    <dgm:pt modelId="{F30E1FFA-2A75-A046-86EC-92F21D1ECD8E}" type="pres">
      <dgm:prSet presAssocID="{9D6D3738-31B6-DA40-9A2A-94402ABE7788}" presName="bigChev" presStyleLbl="node1" presStyleIdx="1" presStyleCnt="2" custScaleX="88015" custScaleY="112785"/>
      <dgm:spPr/>
      <dgm:t>
        <a:bodyPr/>
        <a:lstStyle/>
        <a:p>
          <a:endParaRPr lang="de-DE"/>
        </a:p>
      </dgm:t>
    </dgm:pt>
    <dgm:pt modelId="{3432850A-FD82-9948-A27D-41665F072A15}" type="pres">
      <dgm:prSet presAssocID="{042FA398-1C03-8448-A134-88ED235308A9}" presName="parTrans" presStyleCnt="0"/>
      <dgm:spPr/>
    </dgm:pt>
    <dgm:pt modelId="{76DB0850-59A3-0647-AAC5-F3A6D05D8A44}" type="pres">
      <dgm:prSet presAssocID="{39B798AB-C328-D845-8D01-7725C46D9C03}" presName="node" presStyleLbl="alignAccFollowNode1" presStyleIdx="2" presStyleCnt="4" custScaleX="116754" custScaleY="13438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CF14DF4-36D1-1C47-B0D4-25A3D3C29A32}" type="pres">
      <dgm:prSet presAssocID="{6AC25584-A5D9-044C-905E-41425AA2FC3C}" presName="sibTrans" presStyleCnt="0"/>
      <dgm:spPr/>
    </dgm:pt>
    <dgm:pt modelId="{D7C238C2-9EC9-114A-8D92-1B26DA3F88EA}" type="pres">
      <dgm:prSet presAssocID="{ACAE671A-3024-D546-A8E9-B72251DEB281}" presName="node" presStyleLbl="alignAccFollowNode1" presStyleIdx="3" presStyleCnt="4" custScaleX="119810" custScaleY="13515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22403D29-C296-624F-9E15-E3A780A9F53E}" type="presOf" srcId="{2FA1BD6F-D443-5247-94AD-3BD3E1AC676E}" destId="{2DD1FF17-45FD-4948-BF8A-15B13C060AEA}" srcOrd="0" destOrd="0" presId="urn:microsoft.com/office/officeart/2005/8/layout/lProcess3"/>
    <dgm:cxn modelId="{1B1A02BC-7A30-EE42-9409-79CA08896CF0}" srcId="{A13E1F5F-84B4-074E-BA1E-67BA6493F001}" destId="{18ABCB33-718A-EC45-BCB2-DEDD53983DCB}" srcOrd="2" destOrd="0" parTransId="{866B9314-5CB9-8E4F-ADF5-05C7852507FD}" sibTransId="{61942528-239C-3C45-93CA-00DA78A6A5B5}"/>
    <dgm:cxn modelId="{6F513B57-BAC3-C242-AB24-9DDFDCBCD28C}" srcId="{A13E1F5F-84B4-074E-BA1E-67BA6493F001}" destId="{F89468C7-39E2-F244-AB50-03964421CF52}" srcOrd="3" destOrd="0" parTransId="{D6827700-5D25-CE4A-BE1B-7F78F763DCB8}" sibTransId="{EBC66EAB-2C64-6E4C-A0FC-3BFC0B8673A9}"/>
    <dgm:cxn modelId="{6BEF49A6-423D-254E-89F5-3F3E6C6CF29D}" srcId="{CB4ECBED-F524-8642-A3A1-127ADB6DA846}" destId="{9D6D3738-31B6-DA40-9A2A-94402ABE7788}" srcOrd="1" destOrd="0" parTransId="{DD41CF83-6468-B74C-B0BC-6D57CE672B20}" sibTransId="{4648AF17-4294-7C48-92BE-C94485B79A6D}"/>
    <dgm:cxn modelId="{DDDBDC96-26EB-0E4C-9421-D28B93147501}" type="presOf" srcId="{A13E1F5F-84B4-074E-BA1E-67BA6493F001}" destId="{163427ED-99CD-AD47-A2D6-085CDE972C9B}" srcOrd="0" destOrd="0" presId="urn:microsoft.com/office/officeart/2005/8/layout/lProcess3"/>
    <dgm:cxn modelId="{07FEE5D7-C01E-1E41-BCAA-C2B18034203C}" srcId="{2FA1BD6F-D443-5247-94AD-3BD3E1AC676E}" destId="{A13E1F5F-84B4-074E-BA1E-67BA6493F001}" srcOrd="0" destOrd="0" parTransId="{027F3624-3300-0348-BF14-3C7AE3D605D2}" sibTransId="{751947EF-2596-334D-8FBC-B8E64280D059}"/>
    <dgm:cxn modelId="{B21A8625-BAD0-4540-ADE2-5800A7CA36A8}" type="presOf" srcId="{854AA3D2-0FFB-3946-9E75-15EB5AAF1407}" destId="{163427ED-99CD-AD47-A2D6-085CDE972C9B}" srcOrd="0" destOrd="5" presId="urn:microsoft.com/office/officeart/2005/8/layout/lProcess3"/>
    <dgm:cxn modelId="{1A64F183-D721-3F46-9329-E29A990A3FD8}" srcId="{A13E1F5F-84B4-074E-BA1E-67BA6493F001}" destId="{7E9D73B2-B9E2-3B43-AE0D-C4BD08D80E82}" srcOrd="0" destOrd="0" parTransId="{CC05DA3B-A6D8-8A4F-A87A-25749B15640B}" sibTransId="{7E9C7641-9914-8D4F-AEC7-A41F2653877F}"/>
    <dgm:cxn modelId="{82CA3687-000F-0B45-BDB3-903C7E4C2613}" srcId="{9D6D3738-31B6-DA40-9A2A-94402ABE7788}" destId="{39B798AB-C328-D845-8D01-7725C46D9C03}" srcOrd="0" destOrd="0" parTransId="{042FA398-1C03-8448-A134-88ED235308A9}" sibTransId="{6AC25584-A5D9-044C-905E-41425AA2FC3C}"/>
    <dgm:cxn modelId="{281C1843-4DFB-7E46-96CC-080E21F4602B}" srcId="{2FA1BD6F-D443-5247-94AD-3BD3E1AC676E}" destId="{DA4C16F2-EF0C-F043-9A6C-97EB55836F70}" srcOrd="1" destOrd="0" parTransId="{D495F661-F1D4-F74D-8F6C-E3CA568B12E6}" sibTransId="{6BE7FE22-A42F-8B45-9E27-05047A65FAA5}"/>
    <dgm:cxn modelId="{FF0B4D42-AEB4-1A4C-8C17-787A9657A01A}" srcId="{A13E1F5F-84B4-074E-BA1E-67BA6493F001}" destId="{854AA3D2-0FFB-3946-9E75-15EB5AAF1407}" srcOrd="4" destOrd="0" parTransId="{54885000-D3D4-1649-A855-797DA9830EE6}" sibTransId="{DDB64E9D-3875-C945-A09C-548104D7B293}"/>
    <dgm:cxn modelId="{89466D69-147C-D74F-93AB-4D88492D7E34}" srcId="{39B798AB-C328-D845-8D01-7725C46D9C03}" destId="{C10121AF-A5F3-6C41-B386-E60307D21DA8}" srcOrd="1" destOrd="0" parTransId="{FC58F7CD-79D5-2648-9C3E-D4274176C2F4}" sibTransId="{39C58649-46F5-AD44-B6DF-E7A9B82D3E27}"/>
    <dgm:cxn modelId="{58704D98-8C0E-3E4F-8040-949E3854ECB2}" type="presOf" srcId="{F89468C7-39E2-F244-AB50-03964421CF52}" destId="{163427ED-99CD-AD47-A2D6-085CDE972C9B}" srcOrd="0" destOrd="4" presId="urn:microsoft.com/office/officeart/2005/8/layout/lProcess3"/>
    <dgm:cxn modelId="{2A50EC37-B00D-AB4F-B502-D2E9BC5015F3}" type="presOf" srcId="{EC59F3FB-EE2D-A145-8995-36402B9C6899}" destId="{163427ED-99CD-AD47-A2D6-085CDE972C9B}" srcOrd="0" destOrd="2" presId="urn:microsoft.com/office/officeart/2005/8/layout/lProcess3"/>
    <dgm:cxn modelId="{9C7E7A36-A60F-494B-BA02-810E72D557E0}" type="presOf" srcId="{18ABCB33-718A-EC45-BCB2-DEDD53983DCB}" destId="{163427ED-99CD-AD47-A2D6-085CDE972C9B}" srcOrd="0" destOrd="3" presId="urn:microsoft.com/office/officeart/2005/8/layout/lProcess3"/>
    <dgm:cxn modelId="{9C9335BD-93AB-5140-BC6D-4C94931B53F3}" type="presOf" srcId="{ACAE671A-3024-D546-A8E9-B72251DEB281}" destId="{D7C238C2-9EC9-114A-8D92-1B26DA3F88EA}" srcOrd="0" destOrd="0" presId="urn:microsoft.com/office/officeart/2005/8/layout/lProcess3"/>
    <dgm:cxn modelId="{04921017-CF5F-224A-BE56-DEE399E217E8}" srcId="{CB4ECBED-F524-8642-A3A1-127ADB6DA846}" destId="{2FA1BD6F-D443-5247-94AD-3BD3E1AC676E}" srcOrd="0" destOrd="0" parTransId="{EE6759E9-7539-DE45-9FD2-19BF08B3A0DA}" sibTransId="{51AF26C5-C835-A043-9418-6C084AF73FCE}"/>
    <dgm:cxn modelId="{14EBCE1F-69E0-2249-A738-129C92744ECB}" type="presOf" srcId="{C10121AF-A5F3-6C41-B386-E60307D21DA8}" destId="{76DB0850-59A3-0647-AAC5-F3A6D05D8A44}" srcOrd="0" destOrd="2" presId="urn:microsoft.com/office/officeart/2005/8/layout/lProcess3"/>
    <dgm:cxn modelId="{E9602693-4C26-A741-8997-9A04A0B52C74}" type="presOf" srcId="{6B82E7CB-1FC4-EC41-B018-D4B772D26BBA}" destId="{163427ED-99CD-AD47-A2D6-085CDE972C9B}" srcOrd="0" destOrd="6" presId="urn:microsoft.com/office/officeart/2005/8/layout/lProcess3"/>
    <dgm:cxn modelId="{61A9E1CD-D71B-D745-8B65-93E8A8D0F307}" srcId="{A13E1F5F-84B4-074E-BA1E-67BA6493F001}" destId="{6B82E7CB-1FC4-EC41-B018-D4B772D26BBA}" srcOrd="5" destOrd="0" parTransId="{FEF37C50-5BC6-BA45-9E85-4B742642E100}" sibTransId="{3BA56988-48B9-8440-A990-8F87106324C8}"/>
    <dgm:cxn modelId="{6F64B5D8-C547-9340-8054-17CB2F0022EA}" type="presOf" srcId="{CB4ECBED-F524-8642-A3A1-127ADB6DA846}" destId="{1F78F1C2-AA01-B54D-9800-282CB3C7950B}" srcOrd="0" destOrd="0" presId="urn:microsoft.com/office/officeart/2005/8/layout/lProcess3"/>
    <dgm:cxn modelId="{0251DE05-8D70-3D4B-976E-4054E3576247}" type="presOf" srcId="{DA4C16F2-EF0C-F043-9A6C-97EB55836F70}" destId="{0F8C0D2B-F3CF-E94D-8086-860FA9F9C6DE}" srcOrd="0" destOrd="0" presId="urn:microsoft.com/office/officeart/2005/8/layout/lProcess3"/>
    <dgm:cxn modelId="{9F7CD494-E3B7-4849-BD13-49D17C1A563B}" srcId="{39B798AB-C328-D845-8D01-7725C46D9C03}" destId="{745E7624-EE04-8244-B8C7-49D92476CBAD}" srcOrd="2" destOrd="0" parTransId="{1D0D770E-BAF0-824C-B7E2-53E04B7EF3E2}" sibTransId="{535236AD-E2B3-2F4B-BD51-1B0F7682C6E0}"/>
    <dgm:cxn modelId="{C28C4F1D-C995-1A4C-A881-F46540CFB109}" srcId="{39B798AB-C328-D845-8D01-7725C46D9C03}" destId="{2B28D1D9-A3A7-B74C-B659-2ECBE328244F}" srcOrd="0" destOrd="0" parTransId="{21CE562C-8156-A546-9449-7D571D68BB03}" sibTransId="{379EA54E-2C0B-3E4B-AFAC-C51CF595EDDA}"/>
    <dgm:cxn modelId="{9D22F953-A5A3-BA4C-9724-4C17C3485C13}" srcId="{A13E1F5F-84B4-074E-BA1E-67BA6493F001}" destId="{EC59F3FB-EE2D-A145-8995-36402B9C6899}" srcOrd="1" destOrd="0" parTransId="{582B2F11-04D8-274F-BDF5-C081B2D1DEB3}" sibTransId="{938B0781-CA2A-2441-A45E-1FF6F7FD7C7C}"/>
    <dgm:cxn modelId="{9B670E9E-9578-AD40-96DD-06C3D6E74AE7}" type="presOf" srcId="{39B798AB-C328-D845-8D01-7725C46D9C03}" destId="{76DB0850-59A3-0647-AAC5-F3A6D05D8A44}" srcOrd="0" destOrd="0" presId="urn:microsoft.com/office/officeart/2005/8/layout/lProcess3"/>
    <dgm:cxn modelId="{7D494535-49C5-544F-A142-121ACB593771}" type="presOf" srcId="{2B28D1D9-A3A7-B74C-B659-2ECBE328244F}" destId="{76DB0850-59A3-0647-AAC5-F3A6D05D8A44}" srcOrd="0" destOrd="1" presId="urn:microsoft.com/office/officeart/2005/8/layout/lProcess3"/>
    <dgm:cxn modelId="{429E2FC5-F079-9F43-AD72-EF131AFE95BA}" type="presOf" srcId="{7EFB010B-F586-8F42-B07F-7D1B58BA5F1B}" destId="{76DB0850-59A3-0647-AAC5-F3A6D05D8A44}" srcOrd="0" destOrd="4" presId="urn:microsoft.com/office/officeart/2005/8/layout/lProcess3"/>
    <dgm:cxn modelId="{0F662B12-28B3-C840-B183-566DD7AE5CF1}" type="presOf" srcId="{7E9D73B2-B9E2-3B43-AE0D-C4BD08D80E82}" destId="{163427ED-99CD-AD47-A2D6-085CDE972C9B}" srcOrd="0" destOrd="1" presId="urn:microsoft.com/office/officeart/2005/8/layout/lProcess3"/>
    <dgm:cxn modelId="{E5E17A69-474E-3D4A-8086-727D8FA7C1B9}" type="presOf" srcId="{745E7624-EE04-8244-B8C7-49D92476CBAD}" destId="{76DB0850-59A3-0647-AAC5-F3A6D05D8A44}" srcOrd="0" destOrd="3" presId="urn:microsoft.com/office/officeart/2005/8/layout/lProcess3"/>
    <dgm:cxn modelId="{79186043-5C61-6340-BD3F-9A42B55A48CA}" srcId="{9D6D3738-31B6-DA40-9A2A-94402ABE7788}" destId="{ACAE671A-3024-D546-A8E9-B72251DEB281}" srcOrd="1" destOrd="0" parTransId="{47F3E5E2-EAD3-1A46-8C11-31F391811EA0}" sibTransId="{FFC0D5D4-C7A6-4742-B23D-36C3DFAD49DE}"/>
    <dgm:cxn modelId="{9F8645BA-D3AC-1A43-92BB-5BEB17DD012D}" type="presOf" srcId="{9D6D3738-31B6-DA40-9A2A-94402ABE7788}" destId="{F30E1FFA-2A75-A046-86EC-92F21D1ECD8E}" srcOrd="0" destOrd="0" presId="urn:microsoft.com/office/officeart/2005/8/layout/lProcess3"/>
    <dgm:cxn modelId="{B49FAA9F-F152-1749-9891-CC007A783D35}" srcId="{39B798AB-C328-D845-8D01-7725C46D9C03}" destId="{7EFB010B-F586-8F42-B07F-7D1B58BA5F1B}" srcOrd="3" destOrd="0" parTransId="{EBBAD83D-0D4B-3A45-9EDC-5B932D497E67}" sibTransId="{4C854091-8761-9B4E-A952-77B93FAC6365}"/>
    <dgm:cxn modelId="{2993C4EA-5AC2-FC42-A0AD-FFAE09E0B22A}" type="presParOf" srcId="{1F78F1C2-AA01-B54D-9800-282CB3C7950B}" destId="{85AED958-1557-874C-8872-008A58D49435}" srcOrd="0" destOrd="0" presId="urn:microsoft.com/office/officeart/2005/8/layout/lProcess3"/>
    <dgm:cxn modelId="{F68B4BDF-816A-074A-A85C-56708E427182}" type="presParOf" srcId="{85AED958-1557-874C-8872-008A58D49435}" destId="{2DD1FF17-45FD-4948-BF8A-15B13C060AEA}" srcOrd="0" destOrd="0" presId="urn:microsoft.com/office/officeart/2005/8/layout/lProcess3"/>
    <dgm:cxn modelId="{BECFFD30-7E12-6746-AADF-A40EE1DB27DF}" type="presParOf" srcId="{85AED958-1557-874C-8872-008A58D49435}" destId="{0B34B084-6345-284E-99F4-42F6E92F24D8}" srcOrd="1" destOrd="0" presId="urn:microsoft.com/office/officeart/2005/8/layout/lProcess3"/>
    <dgm:cxn modelId="{DA952703-5D7E-4E45-8619-0680E5AC3FFD}" type="presParOf" srcId="{85AED958-1557-874C-8872-008A58D49435}" destId="{163427ED-99CD-AD47-A2D6-085CDE972C9B}" srcOrd="2" destOrd="0" presId="urn:microsoft.com/office/officeart/2005/8/layout/lProcess3"/>
    <dgm:cxn modelId="{DEB41FE0-C4AC-4945-A804-8099EF3FB4D7}" type="presParOf" srcId="{85AED958-1557-874C-8872-008A58D49435}" destId="{0D07962B-10C2-A94E-BBA0-AD8E2816051E}" srcOrd="3" destOrd="0" presId="urn:microsoft.com/office/officeart/2005/8/layout/lProcess3"/>
    <dgm:cxn modelId="{9912B102-EF53-6F4B-A2BA-B3DC9A4F66AC}" type="presParOf" srcId="{85AED958-1557-874C-8872-008A58D49435}" destId="{0F8C0D2B-F3CF-E94D-8086-860FA9F9C6DE}" srcOrd="4" destOrd="0" presId="urn:microsoft.com/office/officeart/2005/8/layout/lProcess3"/>
    <dgm:cxn modelId="{0272FAC2-9E82-6C46-9FEB-485105B9EFC9}" type="presParOf" srcId="{1F78F1C2-AA01-B54D-9800-282CB3C7950B}" destId="{AE75EF07-9815-CE44-BFA9-4F1CED5389C8}" srcOrd="1" destOrd="0" presId="urn:microsoft.com/office/officeart/2005/8/layout/lProcess3"/>
    <dgm:cxn modelId="{C4AAD728-6E28-BC40-8B16-7F18857EB8AB}" type="presParOf" srcId="{1F78F1C2-AA01-B54D-9800-282CB3C7950B}" destId="{50E8DD23-41E6-AF4F-8E61-8595638803EF}" srcOrd="2" destOrd="0" presId="urn:microsoft.com/office/officeart/2005/8/layout/lProcess3"/>
    <dgm:cxn modelId="{4F4DE5EF-823B-1C41-8747-0F3432CE5690}" type="presParOf" srcId="{50E8DD23-41E6-AF4F-8E61-8595638803EF}" destId="{F30E1FFA-2A75-A046-86EC-92F21D1ECD8E}" srcOrd="0" destOrd="0" presId="urn:microsoft.com/office/officeart/2005/8/layout/lProcess3"/>
    <dgm:cxn modelId="{7ACDB8DC-80D4-F948-885B-5815B5C0FACA}" type="presParOf" srcId="{50E8DD23-41E6-AF4F-8E61-8595638803EF}" destId="{3432850A-FD82-9948-A27D-41665F072A15}" srcOrd="1" destOrd="0" presId="urn:microsoft.com/office/officeart/2005/8/layout/lProcess3"/>
    <dgm:cxn modelId="{700EB805-C4BC-C84F-AAA6-072362940F59}" type="presParOf" srcId="{50E8DD23-41E6-AF4F-8E61-8595638803EF}" destId="{76DB0850-59A3-0647-AAC5-F3A6D05D8A44}" srcOrd="2" destOrd="0" presId="urn:microsoft.com/office/officeart/2005/8/layout/lProcess3"/>
    <dgm:cxn modelId="{467B830F-5AEC-4345-99B0-550B69997205}" type="presParOf" srcId="{50E8DD23-41E6-AF4F-8E61-8595638803EF}" destId="{1CF14DF4-36D1-1C47-B0D4-25A3D3C29A32}" srcOrd="3" destOrd="0" presId="urn:microsoft.com/office/officeart/2005/8/layout/lProcess3"/>
    <dgm:cxn modelId="{D4231E44-DC46-F145-94AC-494F74CA97AE}" type="presParOf" srcId="{50E8DD23-41E6-AF4F-8E61-8595638803EF}" destId="{D7C238C2-9EC9-114A-8D92-1B26DA3F88EA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E1E13A-F203-0E4F-A20F-DBB449764809}">
      <dsp:nvSpPr>
        <dsp:cNvPr id="0" name=""/>
        <dsp:cNvSpPr/>
      </dsp:nvSpPr>
      <dsp:spPr>
        <a:xfrm>
          <a:off x="2146808" y="684041"/>
          <a:ext cx="1188412" cy="594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Chapter 1</a:t>
          </a:r>
          <a:endParaRPr lang="de-DE" sz="1900" kern="1200" dirty="0"/>
        </a:p>
      </dsp:txBody>
      <dsp:txXfrm>
        <a:off x="2164212" y="701445"/>
        <a:ext cx="1153604" cy="559398"/>
      </dsp:txXfrm>
    </dsp:sp>
    <dsp:sp modelId="{0FE948CE-5ADF-FF44-918C-8EE2473647F3}">
      <dsp:nvSpPr>
        <dsp:cNvPr id="0" name=""/>
        <dsp:cNvSpPr/>
      </dsp:nvSpPr>
      <dsp:spPr>
        <a:xfrm rot="19457599">
          <a:off x="3280197" y="798027"/>
          <a:ext cx="585414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585414" y="122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558269" y="795675"/>
        <a:ext cx="29270" cy="29270"/>
      </dsp:txXfrm>
    </dsp:sp>
    <dsp:sp modelId="{7ECBE6F5-0FD6-8649-B187-9DC4117B1156}">
      <dsp:nvSpPr>
        <dsp:cNvPr id="0" name=""/>
        <dsp:cNvSpPr/>
      </dsp:nvSpPr>
      <dsp:spPr>
        <a:xfrm>
          <a:off x="3810587" y="342372"/>
          <a:ext cx="1188412" cy="594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err="1" smtClean="0"/>
            <a:t>Section</a:t>
          </a:r>
          <a:r>
            <a:rPr lang="de-DE" sz="1900" kern="1200" dirty="0" smtClean="0"/>
            <a:t> 1.1</a:t>
          </a:r>
          <a:endParaRPr lang="de-DE" sz="1900" kern="1200" dirty="0"/>
        </a:p>
      </dsp:txBody>
      <dsp:txXfrm>
        <a:off x="3827991" y="359776"/>
        <a:ext cx="1153604" cy="559398"/>
      </dsp:txXfrm>
    </dsp:sp>
    <dsp:sp modelId="{8E83206E-40AB-D34B-AA7B-822E3E5562AD}">
      <dsp:nvSpPr>
        <dsp:cNvPr id="0" name=""/>
        <dsp:cNvSpPr/>
      </dsp:nvSpPr>
      <dsp:spPr>
        <a:xfrm rot="19457599">
          <a:off x="4943975" y="456359"/>
          <a:ext cx="585414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585414" y="1228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5222047" y="454006"/>
        <a:ext cx="29270" cy="29270"/>
      </dsp:txXfrm>
    </dsp:sp>
    <dsp:sp modelId="{7630E1A1-4623-F448-99E9-87AC34FFE19D}">
      <dsp:nvSpPr>
        <dsp:cNvPr id="0" name=""/>
        <dsp:cNvSpPr/>
      </dsp:nvSpPr>
      <dsp:spPr>
        <a:xfrm>
          <a:off x="5474365" y="704"/>
          <a:ext cx="1188412" cy="594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err="1" smtClean="0"/>
            <a:t>Subsection</a:t>
          </a:r>
          <a:r>
            <a:rPr lang="de-DE" sz="1900" kern="1200" dirty="0" smtClean="0"/>
            <a:t> 1.1.1</a:t>
          </a:r>
          <a:endParaRPr lang="de-DE" sz="1900" kern="1200" dirty="0"/>
        </a:p>
      </dsp:txBody>
      <dsp:txXfrm>
        <a:off x="5491769" y="18108"/>
        <a:ext cx="1153604" cy="559398"/>
      </dsp:txXfrm>
    </dsp:sp>
    <dsp:sp modelId="{4C3CCC26-3203-7C45-9A52-E2536FFFAF1A}">
      <dsp:nvSpPr>
        <dsp:cNvPr id="0" name=""/>
        <dsp:cNvSpPr/>
      </dsp:nvSpPr>
      <dsp:spPr>
        <a:xfrm rot="2142401">
          <a:off x="4943975" y="798027"/>
          <a:ext cx="585414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585414" y="1228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5222047" y="795675"/>
        <a:ext cx="29270" cy="29270"/>
      </dsp:txXfrm>
    </dsp:sp>
    <dsp:sp modelId="{AAB257F3-647D-F749-B6B0-FEA5A63E6C0B}">
      <dsp:nvSpPr>
        <dsp:cNvPr id="0" name=""/>
        <dsp:cNvSpPr/>
      </dsp:nvSpPr>
      <dsp:spPr>
        <a:xfrm>
          <a:off x="5474365" y="684041"/>
          <a:ext cx="1188412" cy="594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err="1" smtClean="0"/>
            <a:t>Subsection</a:t>
          </a:r>
          <a:r>
            <a:rPr lang="de-DE" sz="1900" kern="1200" dirty="0" smtClean="0"/>
            <a:t> 1.1.2</a:t>
          </a:r>
          <a:endParaRPr lang="de-DE" sz="1900" kern="1200" dirty="0"/>
        </a:p>
      </dsp:txBody>
      <dsp:txXfrm>
        <a:off x="5491769" y="701445"/>
        <a:ext cx="1153604" cy="559398"/>
      </dsp:txXfrm>
    </dsp:sp>
    <dsp:sp modelId="{8509091F-515E-634A-A87A-A379BCF0EA32}">
      <dsp:nvSpPr>
        <dsp:cNvPr id="0" name=""/>
        <dsp:cNvSpPr/>
      </dsp:nvSpPr>
      <dsp:spPr>
        <a:xfrm rot="2142401">
          <a:off x="3280197" y="1139696"/>
          <a:ext cx="585414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585414" y="122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558269" y="1137343"/>
        <a:ext cx="29270" cy="29270"/>
      </dsp:txXfrm>
    </dsp:sp>
    <dsp:sp modelId="{6EBC4E3D-8EE4-9B47-84E8-E0A616673B57}">
      <dsp:nvSpPr>
        <dsp:cNvPr id="0" name=""/>
        <dsp:cNvSpPr/>
      </dsp:nvSpPr>
      <dsp:spPr>
        <a:xfrm>
          <a:off x="3810587" y="1025710"/>
          <a:ext cx="1188412" cy="594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err="1" smtClean="0"/>
            <a:t>Section</a:t>
          </a:r>
          <a:r>
            <a:rPr lang="de-DE" sz="1900" kern="1200" dirty="0" smtClean="0"/>
            <a:t> 1.2</a:t>
          </a:r>
          <a:endParaRPr lang="de-DE" sz="1900" kern="1200" dirty="0"/>
        </a:p>
      </dsp:txBody>
      <dsp:txXfrm>
        <a:off x="3827991" y="1043114"/>
        <a:ext cx="1153604" cy="559398"/>
      </dsp:txXfrm>
    </dsp:sp>
    <dsp:sp modelId="{2F855AD5-A4A0-4045-B5DA-63A15241887B}">
      <dsp:nvSpPr>
        <dsp:cNvPr id="0" name=""/>
        <dsp:cNvSpPr/>
      </dsp:nvSpPr>
      <dsp:spPr>
        <a:xfrm>
          <a:off x="2146808" y="2050716"/>
          <a:ext cx="1188412" cy="594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Chapter 2</a:t>
          </a:r>
          <a:endParaRPr lang="de-DE" sz="1900" kern="1200" dirty="0"/>
        </a:p>
      </dsp:txBody>
      <dsp:txXfrm>
        <a:off x="2164212" y="2068120"/>
        <a:ext cx="1153604" cy="559398"/>
      </dsp:txXfrm>
    </dsp:sp>
    <dsp:sp modelId="{F2B35AD2-A925-714C-BED5-040EDDE7900D}">
      <dsp:nvSpPr>
        <dsp:cNvPr id="0" name=""/>
        <dsp:cNvSpPr/>
      </dsp:nvSpPr>
      <dsp:spPr>
        <a:xfrm rot="19457599">
          <a:off x="3280197" y="2164702"/>
          <a:ext cx="585414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585414" y="122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558269" y="2162350"/>
        <a:ext cx="29270" cy="29270"/>
      </dsp:txXfrm>
    </dsp:sp>
    <dsp:sp modelId="{73940DF9-D661-5741-86FC-81D375FFE843}">
      <dsp:nvSpPr>
        <dsp:cNvPr id="0" name=""/>
        <dsp:cNvSpPr/>
      </dsp:nvSpPr>
      <dsp:spPr>
        <a:xfrm>
          <a:off x="3810587" y="1709047"/>
          <a:ext cx="1188412" cy="594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err="1" smtClean="0"/>
            <a:t>Section</a:t>
          </a:r>
          <a:r>
            <a:rPr lang="de-DE" sz="1900" kern="1200" dirty="0" smtClean="0"/>
            <a:t> 2.1</a:t>
          </a:r>
          <a:endParaRPr lang="de-DE" sz="1900" kern="1200" dirty="0"/>
        </a:p>
      </dsp:txBody>
      <dsp:txXfrm>
        <a:off x="3827991" y="1726451"/>
        <a:ext cx="1153604" cy="559398"/>
      </dsp:txXfrm>
    </dsp:sp>
    <dsp:sp modelId="{69274041-643E-8F42-8D7C-F0EECFB1B056}">
      <dsp:nvSpPr>
        <dsp:cNvPr id="0" name=""/>
        <dsp:cNvSpPr/>
      </dsp:nvSpPr>
      <dsp:spPr>
        <a:xfrm rot="2142401">
          <a:off x="3280197" y="2506371"/>
          <a:ext cx="585414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585414" y="122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558269" y="2504018"/>
        <a:ext cx="29270" cy="29270"/>
      </dsp:txXfrm>
    </dsp:sp>
    <dsp:sp modelId="{7939BFF2-D4D0-6C45-AD66-91CF5EA1A2F7}">
      <dsp:nvSpPr>
        <dsp:cNvPr id="0" name=""/>
        <dsp:cNvSpPr/>
      </dsp:nvSpPr>
      <dsp:spPr>
        <a:xfrm>
          <a:off x="3810587" y="2392385"/>
          <a:ext cx="1188412" cy="594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err="1" smtClean="0"/>
            <a:t>Section</a:t>
          </a:r>
          <a:r>
            <a:rPr lang="de-DE" sz="1900" kern="1200" dirty="0" smtClean="0"/>
            <a:t> 2.2</a:t>
          </a:r>
          <a:endParaRPr lang="de-DE" sz="1900" kern="1200" dirty="0"/>
        </a:p>
      </dsp:txBody>
      <dsp:txXfrm>
        <a:off x="3827991" y="2409789"/>
        <a:ext cx="1153604" cy="559398"/>
      </dsp:txXfrm>
    </dsp:sp>
    <dsp:sp modelId="{C92A5AC9-1452-2B48-A678-5B6300D4B592}">
      <dsp:nvSpPr>
        <dsp:cNvPr id="0" name=""/>
        <dsp:cNvSpPr/>
      </dsp:nvSpPr>
      <dsp:spPr>
        <a:xfrm>
          <a:off x="4998999" y="2677205"/>
          <a:ext cx="475365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475365" y="1228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5224798" y="2677604"/>
        <a:ext cx="23768" cy="23768"/>
      </dsp:txXfrm>
    </dsp:sp>
    <dsp:sp modelId="{EB31B566-49C6-534C-A365-41484C3B42E9}">
      <dsp:nvSpPr>
        <dsp:cNvPr id="0" name=""/>
        <dsp:cNvSpPr/>
      </dsp:nvSpPr>
      <dsp:spPr>
        <a:xfrm>
          <a:off x="5474365" y="2392385"/>
          <a:ext cx="1188412" cy="594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err="1" smtClean="0"/>
            <a:t>Subsection</a:t>
          </a:r>
          <a:r>
            <a:rPr lang="de-DE" sz="1900" kern="1200" dirty="0" smtClean="0"/>
            <a:t> 2.2.1</a:t>
          </a:r>
          <a:endParaRPr lang="de-DE" sz="1900" kern="1200" dirty="0"/>
        </a:p>
      </dsp:txBody>
      <dsp:txXfrm>
        <a:off x="5491769" y="2409789"/>
        <a:ext cx="1153604" cy="559398"/>
      </dsp:txXfrm>
    </dsp:sp>
    <dsp:sp modelId="{F008BFB1-EDEB-7C49-84E4-F5BDEEFFBF28}">
      <dsp:nvSpPr>
        <dsp:cNvPr id="0" name=""/>
        <dsp:cNvSpPr/>
      </dsp:nvSpPr>
      <dsp:spPr>
        <a:xfrm>
          <a:off x="2146808" y="3417391"/>
          <a:ext cx="1188412" cy="594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Chapter 3</a:t>
          </a:r>
          <a:endParaRPr lang="de-DE" sz="1900" kern="1200" dirty="0"/>
        </a:p>
      </dsp:txBody>
      <dsp:txXfrm>
        <a:off x="2164212" y="3434795"/>
        <a:ext cx="1153604" cy="559398"/>
      </dsp:txXfrm>
    </dsp:sp>
    <dsp:sp modelId="{244D46C7-45C1-B44B-8ECF-F13AD9977391}">
      <dsp:nvSpPr>
        <dsp:cNvPr id="0" name=""/>
        <dsp:cNvSpPr/>
      </dsp:nvSpPr>
      <dsp:spPr>
        <a:xfrm rot="19457599">
          <a:off x="3280197" y="3531377"/>
          <a:ext cx="585414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585414" y="122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558269" y="3529025"/>
        <a:ext cx="29270" cy="29270"/>
      </dsp:txXfrm>
    </dsp:sp>
    <dsp:sp modelId="{3BDA9034-5852-FA41-AAB4-3BEAEEFE8259}">
      <dsp:nvSpPr>
        <dsp:cNvPr id="0" name=""/>
        <dsp:cNvSpPr/>
      </dsp:nvSpPr>
      <dsp:spPr>
        <a:xfrm>
          <a:off x="3810587" y="3075722"/>
          <a:ext cx="1188412" cy="594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err="1" smtClean="0"/>
            <a:t>Section</a:t>
          </a:r>
          <a:r>
            <a:rPr lang="de-DE" sz="1900" kern="1200" dirty="0" smtClean="0"/>
            <a:t> 3.1</a:t>
          </a:r>
          <a:endParaRPr lang="de-DE" sz="1900" kern="1200" dirty="0"/>
        </a:p>
      </dsp:txBody>
      <dsp:txXfrm>
        <a:off x="3827991" y="3093126"/>
        <a:ext cx="1153604" cy="559398"/>
      </dsp:txXfrm>
    </dsp:sp>
    <dsp:sp modelId="{50AA1E14-6546-5747-AB43-608742B6E592}">
      <dsp:nvSpPr>
        <dsp:cNvPr id="0" name=""/>
        <dsp:cNvSpPr/>
      </dsp:nvSpPr>
      <dsp:spPr>
        <a:xfrm rot="2142401">
          <a:off x="3280197" y="3873046"/>
          <a:ext cx="585414" cy="24565"/>
        </a:xfrm>
        <a:custGeom>
          <a:avLst/>
          <a:gdLst/>
          <a:ahLst/>
          <a:cxnLst/>
          <a:rect l="0" t="0" r="0" b="0"/>
          <a:pathLst>
            <a:path>
              <a:moveTo>
                <a:pt x="0" y="12282"/>
              </a:moveTo>
              <a:lnTo>
                <a:pt x="585414" y="122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500" kern="1200"/>
        </a:p>
      </dsp:txBody>
      <dsp:txXfrm>
        <a:off x="3558269" y="3870693"/>
        <a:ext cx="29270" cy="29270"/>
      </dsp:txXfrm>
    </dsp:sp>
    <dsp:sp modelId="{559FE2BF-694C-A94A-A4B8-422527D47C5F}">
      <dsp:nvSpPr>
        <dsp:cNvPr id="0" name=""/>
        <dsp:cNvSpPr/>
      </dsp:nvSpPr>
      <dsp:spPr>
        <a:xfrm>
          <a:off x="3810587" y="3759060"/>
          <a:ext cx="1188412" cy="594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kern="1200" dirty="0" smtClean="0"/>
            <a:t>...</a:t>
          </a:r>
          <a:endParaRPr lang="de-DE" sz="1900" kern="1200" dirty="0"/>
        </a:p>
      </dsp:txBody>
      <dsp:txXfrm>
        <a:off x="3827991" y="3776464"/>
        <a:ext cx="1153604" cy="5593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D1FF17-45FD-4948-BF8A-15B13C060AEA}">
      <dsp:nvSpPr>
        <dsp:cNvPr id="0" name=""/>
        <dsp:cNvSpPr/>
      </dsp:nvSpPr>
      <dsp:spPr>
        <a:xfrm>
          <a:off x="2459" y="619990"/>
          <a:ext cx="2860364" cy="1499081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err="1" smtClean="0"/>
            <a:t>aggregated</a:t>
          </a:r>
          <a:r>
            <a:rPr lang="de-DE" sz="2000" kern="1200" dirty="0" smtClean="0"/>
            <a:t> HTML</a:t>
          </a:r>
          <a:endParaRPr lang="de-DE" sz="2000" kern="1200" dirty="0"/>
        </a:p>
      </dsp:txBody>
      <dsp:txXfrm>
        <a:off x="752000" y="619990"/>
        <a:ext cx="1361283" cy="1499081"/>
      </dsp:txXfrm>
    </dsp:sp>
    <dsp:sp modelId="{163427ED-99CD-AD47-A2D6-085CDE972C9B}">
      <dsp:nvSpPr>
        <dsp:cNvPr id="0" name=""/>
        <dsp:cNvSpPr/>
      </dsp:nvSpPr>
      <dsp:spPr>
        <a:xfrm>
          <a:off x="2451183" y="634931"/>
          <a:ext cx="3146258" cy="146919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err="1" smtClean="0"/>
            <a:t>Transformations</a:t>
          </a:r>
          <a:endParaRPr lang="de-DE" sz="160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050" kern="1200" dirty="0" err="1" smtClean="0"/>
            <a:t>exportImages</a:t>
          </a:r>
          <a:endParaRPr lang="de-DE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050" kern="1200" dirty="0" err="1" smtClean="0"/>
            <a:t>addImageList</a:t>
          </a:r>
          <a:endParaRPr lang="de-DE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050" kern="1200" dirty="0" err="1" smtClean="0"/>
            <a:t>addTOC</a:t>
          </a:r>
          <a:endParaRPr lang="de-DE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050" kern="1200" dirty="0" err="1" smtClean="0"/>
            <a:t>addTableList</a:t>
          </a:r>
          <a:endParaRPr lang="de-DE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050" kern="1200" dirty="0" err="1" smtClean="0"/>
            <a:t>imagesOriginal</a:t>
          </a:r>
          <a:endParaRPr lang="de-DE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050" kern="1200" dirty="0" err="1" smtClean="0"/>
            <a:t>imagesCaptions</a:t>
          </a:r>
          <a:endParaRPr lang="de-DE" sz="1050" kern="1200" dirty="0"/>
        </a:p>
      </dsp:txBody>
      <dsp:txXfrm>
        <a:off x="3185782" y="634931"/>
        <a:ext cx="1677060" cy="1469198"/>
      </dsp:txXfrm>
    </dsp:sp>
    <dsp:sp modelId="{0F8C0D2B-F3CF-E94D-8086-860FA9F9C6DE}">
      <dsp:nvSpPr>
        <dsp:cNvPr id="0" name=""/>
        <dsp:cNvSpPr/>
      </dsp:nvSpPr>
      <dsp:spPr>
        <a:xfrm>
          <a:off x="5229498" y="645906"/>
          <a:ext cx="2973850" cy="144724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16510" rIns="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600" kern="1200" dirty="0" smtClean="0"/>
            <a:t>HTML </a:t>
          </a:r>
          <a:r>
            <a:rPr lang="de-DE" sz="2600" kern="1200" dirty="0" err="1" smtClean="0"/>
            <a:t>for</a:t>
          </a:r>
          <a:r>
            <a:rPr lang="de-DE" sz="2600" kern="1200" dirty="0" smtClean="0"/>
            <a:t> PDF </a:t>
          </a:r>
          <a:r>
            <a:rPr lang="de-DE" sz="2600" kern="1200" dirty="0" err="1" smtClean="0"/>
            <a:t>conversion</a:t>
          </a:r>
          <a:r>
            <a:rPr lang="de-DE" sz="2600" kern="1200" dirty="0" smtClean="0"/>
            <a:t> </a:t>
          </a:r>
          <a:endParaRPr lang="de-DE" sz="2600" kern="1200" dirty="0"/>
        </a:p>
      </dsp:txBody>
      <dsp:txXfrm>
        <a:off x="5953122" y="645906"/>
        <a:ext cx="1526603" cy="1447247"/>
      </dsp:txXfrm>
    </dsp:sp>
    <dsp:sp modelId="{F30E1FFA-2A75-A046-86EC-92F21D1ECD8E}">
      <dsp:nvSpPr>
        <dsp:cNvPr id="0" name=""/>
        <dsp:cNvSpPr/>
      </dsp:nvSpPr>
      <dsp:spPr>
        <a:xfrm>
          <a:off x="2459" y="2296393"/>
          <a:ext cx="2786966" cy="142852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err="1" smtClean="0"/>
            <a:t>aggregeated</a:t>
          </a:r>
          <a:r>
            <a:rPr lang="de-DE" sz="2000" kern="1200" dirty="0" smtClean="0"/>
            <a:t> HTML</a:t>
          </a:r>
          <a:endParaRPr lang="de-DE" sz="2000" kern="1200" dirty="0"/>
        </a:p>
      </dsp:txBody>
      <dsp:txXfrm>
        <a:off x="716719" y="2296393"/>
        <a:ext cx="1358446" cy="1428520"/>
      </dsp:txXfrm>
    </dsp:sp>
    <dsp:sp modelId="{76DB0850-59A3-0647-AAC5-F3A6D05D8A44}">
      <dsp:nvSpPr>
        <dsp:cNvPr id="0" name=""/>
        <dsp:cNvSpPr/>
      </dsp:nvSpPr>
      <dsp:spPr>
        <a:xfrm>
          <a:off x="2377785" y="2304260"/>
          <a:ext cx="3068490" cy="141278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err="1" smtClean="0"/>
            <a:t>Transformations</a:t>
          </a:r>
          <a:endParaRPr lang="de-DE" sz="160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050" kern="1200" dirty="0" err="1" smtClean="0"/>
            <a:t>exportImages</a:t>
          </a:r>
          <a:endParaRPr lang="de-DE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050" kern="1200" dirty="0" err="1" smtClean="0"/>
            <a:t>imagesPreview</a:t>
          </a:r>
          <a:endParaRPr lang="de-DE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050" kern="1200" dirty="0" err="1" smtClean="0"/>
            <a:t>imageCaptions</a:t>
          </a:r>
          <a:endParaRPr lang="de-DE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050" kern="1200" dirty="0" err="1" smtClean="0"/>
            <a:t>cleanupEPUB</a:t>
          </a:r>
          <a:endParaRPr lang="de-DE" sz="1050" kern="1200" dirty="0"/>
        </a:p>
      </dsp:txBody>
      <dsp:txXfrm>
        <a:off x="3084179" y="2304260"/>
        <a:ext cx="1655703" cy="1412787"/>
      </dsp:txXfrm>
    </dsp:sp>
    <dsp:sp modelId="{D7C238C2-9EC9-114A-8D92-1B26DA3F88EA}">
      <dsp:nvSpPr>
        <dsp:cNvPr id="0" name=""/>
        <dsp:cNvSpPr/>
      </dsp:nvSpPr>
      <dsp:spPr>
        <a:xfrm>
          <a:off x="5078332" y="2300254"/>
          <a:ext cx="3148807" cy="142079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16510" rIns="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600" kern="1200" dirty="0" smtClean="0"/>
            <a:t>HTML </a:t>
          </a:r>
          <a:r>
            <a:rPr lang="de-DE" sz="2600" kern="1200" dirty="0" err="1" smtClean="0"/>
            <a:t>for</a:t>
          </a:r>
          <a:r>
            <a:rPr lang="de-DE" sz="2600" kern="1200" dirty="0" smtClean="0"/>
            <a:t> EPUB </a:t>
          </a:r>
          <a:r>
            <a:rPr lang="de-DE" sz="2600" kern="1200" dirty="0" err="1" smtClean="0"/>
            <a:t>conversion</a:t>
          </a:r>
          <a:r>
            <a:rPr lang="de-DE" sz="2600" kern="1200" dirty="0" smtClean="0"/>
            <a:t> </a:t>
          </a:r>
          <a:endParaRPr lang="de-DE" sz="2600" kern="1200" dirty="0"/>
        </a:p>
      </dsp:txBody>
      <dsp:txXfrm>
        <a:off x="5788731" y="2300254"/>
        <a:ext cx="1728009" cy="14207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 userDrawn="1"/>
        </p:nvSpPr>
        <p:spPr>
          <a:xfrm>
            <a:off x="3124200" y="6363728"/>
            <a:ext cx="28956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 smtClean="0">
                <a:solidFill>
                  <a:schemeClr val="bg1">
                    <a:lumMod val="50000"/>
                  </a:schemeClr>
                </a:solidFill>
              </a:rPr>
              <a:t>Andreas Jung – </a:t>
            </a:r>
            <a:r>
              <a:rPr lang="de-DE" sz="1200" dirty="0" err="1" smtClean="0">
                <a:solidFill>
                  <a:schemeClr val="bg1">
                    <a:lumMod val="50000"/>
                  </a:schemeClr>
                </a:solidFill>
              </a:rPr>
              <a:t>www.zopyx.com</a:t>
            </a:r>
            <a:endParaRPr lang="de-DE" sz="12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Bild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07767" y="5925949"/>
            <a:ext cx="1944318" cy="860802"/>
          </a:xfrm>
          <a:prstGeom prst="rect">
            <a:avLst/>
          </a:prstGeom>
        </p:spPr>
      </p:pic>
      <p:sp>
        <p:nvSpPr>
          <p:cNvPr id="13" name="Rechteckige Legende 12"/>
          <p:cNvSpPr/>
          <p:nvPr userDrawn="1"/>
        </p:nvSpPr>
        <p:spPr>
          <a:xfrm>
            <a:off x="2590799" y="2805148"/>
            <a:ext cx="5939368" cy="1650812"/>
          </a:xfrm>
          <a:prstGeom prst="wedgeRectCallout">
            <a:avLst>
              <a:gd name="adj1" fmla="val -33429"/>
              <a:gd name="adj2" fmla="val 100397"/>
            </a:avLst>
          </a:prstGeom>
          <a:noFill/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0000" tIns="280800" rIns="180000" bIns="280800" rtlCol="0" anchor="ctr"/>
          <a:lstStyle/>
          <a:p>
            <a:pPr algn="l"/>
            <a:r>
              <a:rPr lang="de-DE" sz="3200" dirty="0" err="1" smtClean="0"/>
              <a:t>Produce</a:t>
            </a:r>
            <a:r>
              <a:rPr lang="de-DE" sz="3200" dirty="0" smtClean="0"/>
              <a:t> &amp; </a:t>
            </a:r>
            <a:r>
              <a:rPr lang="de-DE" sz="3200" dirty="0" err="1" smtClean="0"/>
              <a:t>Publish</a:t>
            </a:r>
            <a:r>
              <a:rPr lang="de-DE" sz="3200" dirty="0" smtClean="0"/>
              <a:t/>
            </a:r>
            <a:br>
              <a:rPr lang="de-DE" sz="3200" dirty="0" smtClean="0"/>
            </a:br>
            <a:r>
              <a:rPr lang="de-DE" sz="2400" dirty="0" smtClean="0"/>
              <a:t>Single-Source Multi-Channel </a:t>
            </a:r>
            <a:br>
              <a:rPr lang="de-DE" sz="2400" dirty="0" smtClean="0"/>
            </a:br>
            <a:r>
              <a:rPr lang="de-DE" sz="2400" dirty="0" smtClean="0"/>
              <a:t>Publishing</a:t>
            </a:r>
            <a:r>
              <a:rPr lang="de-DE" sz="2400" baseline="0" dirty="0" smtClean="0"/>
              <a:t> mit </a:t>
            </a:r>
            <a:r>
              <a:rPr lang="de-DE" sz="2400" baseline="0" dirty="0" err="1" smtClean="0"/>
              <a:t>Plone</a:t>
            </a:r>
            <a:endParaRPr lang="de-DE" sz="2400" baseline="0" dirty="0" smtClean="0"/>
          </a:p>
          <a:p>
            <a:pPr algn="r"/>
            <a:r>
              <a:rPr lang="de-DE" baseline="0" dirty="0" smtClean="0"/>
              <a:t>von Andreas Jung</a:t>
            </a:r>
            <a:endParaRPr lang="de-DE" dirty="0"/>
          </a:p>
        </p:txBody>
      </p:sp>
      <p:sp>
        <p:nvSpPr>
          <p:cNvPr id="17" name="Rechteckige Legende 16"/>
          <p:cNvSpPr/>
          <p:nvPr userDrawn="1"/>
        </p:nvSpPr>
        <p:spPr>
          <a:xfrm>
            <a:off x="577849" y="385233"/>
            <a:ext cx="5274733" cy="1492249"/>
          </a:xfrm>
          <a:prstGeom prst="wedgeRectCallout">
            <a:avLst>
              <a:gd name="adj1" fmla="val 33396"/>
              <a:gd name="adj2" fmla="val 95432"/>
            </a:avLst>
          </a:prstGeom>
          <a:noFill/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0000" tIns="93600" rIns="180000" bIns="93600" rtlCol="0" anchor="ctr"/>
          <a:lstStyle/>
          <a:p>
            <a:pPr algn="l"/>
            <a:r>
              <a:rPr lang="de-DE" sz="2400" dirty="0" smtClean="0"/>
              <a:t>Die Autorenumgebung für</a:t>
            </a:r>
            <a:r>
              <a:rPr lang="de-DE" sz="2400" baseline="0" dirty="0" smtClean="0"/>
              <a:t> hochwertige PDF-Dokumente, </a:t>
            </a:r>
            <a:r>
              <a:rPr lang="de-DE" sz="2400" baseline="0" dirty="0" err="1" smtClean="0"/>
              <a:t>e-Books</a:t>
            </a:r>
            <a:r>
              <a:rPr lang="de-DE" sz="2400" baseline="0" dirty="0" smtClean="0"/>
              <a:t> und Office-Formate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3815793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 userDrawn="1"/>
        </p:nvSpPr>
        <p:spPr>
          <a:xfrm>
            <a:off x="3124200" y="6363728"/>
            <a:ext cx="28956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 smtClean="0">
                <a:solidFill>
                  <a:schemeClr val="bg1">
                    <a:lumMod val="50000"/>
                  </a:schemeClr>
                </a:solidFill>
              </a:rPr>
              <a:t>Andreas Jung – </a:t>
            </a:r>
            <a:r>
              <a:rPr lang="de-DE" sz="1200" dirty="0" err="1" smtClean="0">
                <a:solidFill>
                  <a:schemeClr val="bg1">
                    <a:lumMod val="50000"/>
                  </a:schemeClr>
                </a:solidFill>
              </a:rPr>
              <a:t>www.zopyx.com</a:t>
            </a:r>
            <a:endParaRPr lang="de-DE" sz="12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Bild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07767" y="5925949"/>
            <a:ext cx="1944318" cy="860802"/>
          </a:xfrm>
          <a:prstGeom prst="rect">
            <a:avLst/>
          </a:prstGeom>
        </p:spPr>
      </p:pic>
      <p:sp>
        <p:nvSpPr>
          <p:cNvPr id="13" name="Rechteckige Legende 12"/>
          <p:cNvSpPr/>
          <p:nvPr userDrawn="1"/>
        </p:nvSpPr>
        <p:spPr>
          <a:xfrm>
            <a:off x="4759628" y="2805147"/>
            <a:ext cx="4229856" cy="1572083"/>
          </a:xfrm>
          <a:prstGeom prst="wedgeRectCallout">
            <a:avLst>
              <a:gd name="adj1" fmla="val -33429"/>
              <a:gd name="adj2" fmla="val 100397"/>
            </a:avLst>
          </a:prstGeom>
          <a:noFill/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0000" tIns="280800" rIns="180000" bIns="280800" rtlCol="0" anchor="ctr"/>
          <a:lstStyle/>
          <a:p>
            <a:pPr algn="l"/>
            <a:r>
              <a:rPr lang="de-DE" sz="3200" dirty="0" err="1" smtClean="0"/>
              <a:t>Produce</a:t>
            </a:r>
            <a:r>
              <a:rPr lang="de-DE" sz="3200" dirty="0" smtClean="0"/>
              <a:t> &amp; </a:t>
            </a:r>
            <a:r>
              <a:rPr lang="de-DE" sz="3200" dirty="0" err="1" smtClean="0"/>
              <a:t>Publish</a:t>
            </a:r>
            <a:r>
              <a:rPr lang="de-DE" sz="3200" dirty="0" smtClean="0"/>
              <a:t/>
            </a:r>
            <a:br>
              <a:rPr lang="de-DE" sz="3200" dirty="0" smtClean="0"/>
            </a:br>
            <a:r>
              <a:rPr lang="de-DE" sz="2400" dirty="0" smtClean="0"/>
              <a:t>Single-Source Multi-Channel </a:t>
            </a:r>
            <a:br>
              <a:rPr lang="de-DE" sz="2400" dirty="0" smtClean="0"/>
            </a:br>
            <a:r>
              <a:rPr lang="de-DE" sz="2400" dirty="0" smtClean="0"/>
              <a:t>Publishing</a:t>
            </a:r>
            <a:r>
              <a:rPr lang="de-DE" sz="2400" baseline="0" dirty="0" smtClean="0"/>
              <a:t> </a:t>
            </a:r>
            <a:r>
              <a:rPr lang="de-DE" sz="2400" baseline="0" dirty="0" err="1" smtClean="0"/>
              <a:t>with</a:t>
            </a:r>
            <a:r>
              <a:rPr lang="de-DE" sz="2400" baseline="0" dirty="0" smtClean="0"/>
              <a:t> </a:t>
            </a:r>
            <a:r>
              <a:rPr lang="de-DE" sz="2400" baseline="0" dirty="0" err="1" smtClean="0"/>
              <a:t>Plone</a:t>
            </a:r>
            <a:endParaRPr lang="de-DE" sz="2400" baseline="0" dirty="0" smtClean="0"/>
          </a:p>
          <a:p>
            <a:pPr algn="r"/>
            <a:r>
              <a:rPr lang="de-DE" baseline="0" dirty="0" err="1" smtClean="0"/>
              <a:t>by</a:t>
            </a:r>
            <a:r>
              <a:rPr lang="de-DE" baseline="0" dirty="0" smtClean="0"/>
              <a:t> Andreas Jung</a:t>
            </a:r>
            <a:endParaRPr lang="de-DE" dirty="0"/>
          </a:p>
        </p:txBody>
      </p:sp>
      <p:sp>
        <p:nvSpPr>
          <p:cNvPr id="17" name="Rechteckige Legende 16"/>
          <p:cNvSpPr/>
          <p:nvPr userDrawn="1"/>
        </p:nvSpPr>
        <p:spPr>
          <a:xfrm>
            <a:off x="4759627" y="310728"/>
            <a:ext cx="4229856" cy="1634707"/>
          </a:xfrm>
          <a:prstGeom prst="wedgeRectCallout">
            <a:avLst>
              <a:gd name="adj1" fmla="val 33396"/>
              <a:gd name="adj2" fmla="val 95432"/>
            </a:avLst>
          </a:prstGeom>
          <a:noFill/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0000" tIns="93600" rIns="180000" bIns="93600" rtlCol="0" anchor="ctr"/>
          <a:lstStyle/>
          <a:p>
            <a:pPr algn="l"/>
            <a:r>
              <a:rPr lang="de-DE" sz="2400" dirty="0" smtClean="0"/>
              <a:t>The</a:t>
            </a:r>
            <a:r>
              <a:rPr lang="de-DE" sz="2400" baseline="0" dirty="0" smtClean="0"/>
              <a:t> </a:t>
            </a:r>
            <a:r>
              <a:rPr lang="de-DE" sz="2400" baseline="0" dirty="0" err="1" smtClean="0"/>
              <a:t>Authoring</a:t>
            </a:r>
            <a:r>
              <a:rPr lang="de-DE" sz="2400" baseline="0" dirty="0" smtClean="0"/>
              <a:t> Environment </a:t>
            </a:r>
            <a:r>
              <a:rPr lang="de-DE" sz="2400" baseline="0" dirty="0" err="1" smtClean="0"/>
              <a:t>for</a:t>
            </a:r>
            <a:r>
              <a:rPr lang="de-DE" sz="2400" baseline="0" dirty="0" smtClean="0"/>
              <a:t> high-quality PDF </a:t>
            </a:r>
            <a:r>
              <a:rPr lang="de-DE" sz="2400" baseline="0" dirty="0" err="1" smtClean="0"/>
              <a:t>documents</a:t>
            </a:r>
            <a:r>
              <a:rPr lang="de-DE" sz="2400" baseline="0" dirty="0" smtClean="0"/>
              <a:t>, </a:t>
            </a:r>
            <a:r>
              <a:rPr lang="de-DE" sz="2400" baseline="0" dirty="0" err="1" smtClean="0"/>
              <a:t>ebooks</a:t>
            </a:r>
            <a:r>
              <a:rPr lang="de-DE" sz="2400" baseline="0" dirty="0" smtClean="0"/>
              <a:t> </a:t>
            </a:r>
            <a:r>
              <a:rPr lang="de-DE" sz="2400" baseline="0" dirty="0" err="1" smtClean="0"/>
              <a:t>and</a:t>
            </a:r>
            <a:r>
              <a:rPr lang="de-DE" sz="2400" baseline="0" dirty="0" smtClean="0"/>
              <a:t> </a:t>
            </a:r>
            <a:r>
              <a:rPr lang="de-DE" sz="2400" baseline="0" dirty="0" err="1" smtClean="0"/>
              <a:t>office</a:t>
            </a:r>
            <a:r>
              <a:rPr lang="de-DE" sz="2400" baseline="0" dirty="0" smtClean="0"/>
              <a:t> </a:t>
            </a:r>
            <a:r>
              <a:rPr lang="de-DE" sz="2400" baseline="0" dirty="0" err="1" smtClean="0"/>
              <a:t>formats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2476139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624"/>
            <a:ext cx="8229600" cy="1143000"/>
          </a:xfrm>
        </p:spPr>
        <p:txBody>
          <a:bodyPr>
            <a:norm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39056"/>
            <a:ext cx="8229600" cy="4525963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3124200" y="6363728"/>
            <a:ext cx="28956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 smtClean="0">
                <a:solidFill>
                  <a:schemeClr val="bg1">
                    <a:lumMod val="50000"/>
                  </a:schemeClr>
                </a:solidFill>
              </a:rPr>
              <a:t>Andreas Jung – </a:t>
            </a:r>
            <a:r>
              <a:rPr lang="de-DE" sz="1200" dirty="0" err="1" smtClean="0">
                <a:solidFill>
                  <a:schemeClr val="bg1">
                    <a:lumMod val="50000"/>
                  </a:schemeClr>
                </a:solidFill>
              </a:rPr>
              <a:t>www.zopyx.com</a:t>
            </a:r>
            <a:endParaRPr lang="de-DE" sz="12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821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 und Inhalt">
    <p:bg>
      <p:bgPr>
        <a:solidFill>
          <a:schemeClr val="bg1">
            <a:alpha val="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624"/>
            <a:ext cx="8229600" cy="1143000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0090"/>
                </a:solidFill>
              </a:defRPr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3124200" y="6363728"/>
            <a:ext cx="28956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 smtClean="0">
                <a:solidFill>
                  <a:schemeClr val="bg1">
                    <a:lumMod val="50000"/>
                  </a:schemeClr>
                </a:solidFill>
              </a:rPr>
              <a:t>Andreas Jung – </a:t>
            </a:r>
            <a:r>
              <a:rPr lang="de-DE" sz="1200" dirty="0" err="1" smtClean="0">
                <a:solidFill>
                  <a:schemeClr val="bg1">
                    <a:lumMod val="50000"/>
                  </a:schemeClr>
                </a:solidFill>
              </a:rPr>
              <a:t>www.zopyx.com</a:t>
            </a:r>
            <a:endParaRPr lang="de-DE" sz="12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Bild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07767" y="5925949"/>
            <a:ext cx="1944318" cy="860802"/>
          </a:xfrm>
          <a:prstGeom prst="rect">
            <a:avLst/>
          </a:prstGeom>
        </p:spPr>
      </p:pic>
      <p:sp>
        <p:nvSpPr>
          <p:cNvPr id="9" name="Textfeld 8"/>
          <p:cNvSpPr txBox="1"/>
          <p:nvPr userDrawn="1"/>
        </p:nvSpPr>
        <p:spPr>
          <a:xfrm>
            <a:off x="457200" y="6363728"/>
            <a:ext cx="26670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de-DE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Plone</a:t>
            </a:r>
            <a:r>
              <a:rPr lang="de-DE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Conference 2011 – San Francisco</a:t>
            </a:r>
            <a:endParaRPr lang="de-DE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467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1921065"/>
            <a:ext cx="7772400" cy="1362075"/>
          </a:xfrm>
        </p:spPr>
        <p:txBody>
          <a:bodyPr anchor="ctr">
            <a:noAutofit/>
          </a:bodyPr>
          <a:lstStyle>
            <a:lvl1pPr algn="ctr">
              <a:defRPr sz="5400" b="1" cap="none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3124200" y="6363728"/>
            <a:ext cx="28956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 smtClean="0">
                <a:solidFill>
                  <a:schemeClr val="bg1">
                    <a:lumMod val="50000"/>
                  </a:schemeClr>
                </a:solidFill>
              </a:rPr>
              <a:t>Andreas Jung – </a:t>
            </a:r>
            <a:r>
              <a:rPr lang="de-DE" sz="1200" dirty="0" err="1" smtClean="0">
                <a:solidFill>
                  <a:schemeClr val="bg1">
                    <a:lumMod val="50000"/>
                  </a:schemeClr>
                </a:solidFill>
              </a:rPr>
              <a:t>www.zopyx.com</a:t>
            </a:r>
            <a:endParaRPr lang="de-DE" sz="12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738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7" name="Textfeld 6"/>
          <p:cNvSpPr txBox="1"/>
          <p:nvPr userDrawn="1"/>
        </p:nvSpPr>
        <p:spPr>
          <a:xfrm>
            <a:off x="3124200" y="6363728"/>
            <a:ext cx="28956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 smtClean="0">
                <a:solidFill>
                  <a:schemeClr val="bg1">
                    <a:lumMod val="50000"/>
                  </a:schemeClr>
                </a:solidFill>
              </a:rPr>
              <a:t>Andreas Jung – </a:t>
            </a:r>
            <a:r>
              <a:rPr lang="de-DE" sz="1200" dirty="0" err="1" smtClean="0">
                <a:solidFill>
                  <a:schemeClr val="bg1">
                    <a:lumMod val="50000"/>
                  </a:schemeClr>
                </a:solidFill>
              </a:rPr>
              <a:t>www.zopyx.com</a:t>
            </a:r>
            <a:endParaRPr lang="de-DE" sz="12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755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png"/><Relationship Id="rId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F34674-7400-0A41-889B-E450B42869FF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552094"/>
          </a:xfrm>
          <a:prstGeom prst="rect">
            <a:avLst/>
          </a:prstGeom>
        </p:spPr>
      </p:pic>
      <p:pic>
        <p:nvPicPr>
          <p:cNvPr id="8" name="Bild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7767" y="5925949"/>
            <a:ext cx="1944318" cy="860802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3124200" y="6363728"/>
            <a:ext cx="28956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 smtClean="0">
                <a:solidFill>
                  <a:schemeClr val="bg1">
                    <a:lumMod val="50000"/>
                  </a:schemeClr>
                </a:solidFill>
              </a:rPr>
              <a:t>Andreas Jung – </a:t>
            </a:r>
            <a:r>
              <a:rPr lang="de-DE" sz="1200" dirty="0" err="1" smtClean="0">
                <a:solidFill>
                  <a:schemeClr val="bg1">
                    <a:lumMod val="50000"/>
                  </a:schemeClr>
                </a:solidFill>
              </a:rPr>
              <a:t>www.zopyx.com</a:t>
            </a:r>
            <a:endParaRPr lang="de-DE" sz="12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457200" y="6363728"/>
            <a:ext cx="26670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de-DE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Plone</a:t>
            </a:r>
            <a:r>
              <a:rPr lang="de-DE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Conference 2011 – San Francisco</a:t>
            </a:r>
            <a:endParaRPr lang="de-DE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909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55" r:id="rId4"/>
    <p:sldLayoutId id="2147483651" r:id="rId5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3.xml"/><Relationship Id="rId2" Type="http://schemas.openxmlformats.org/officeDocument/2006/relationships/diagramData" Target="../diagrams/data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8.jp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0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2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 descr="Fotolia_24723352_M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5" t="42009" r="14336"/>
          <a:stretch/>
        </p:blipFill>
        <p:spPr>
          <a:xfrm>
            <a:off x="-1" y="-1"/>
            <a:ext cx="4689629" cy="5539089"/>
          </a:xfrm>
          <a:prstGeom prst="rect">
            <a:avLst/>
          </a:prstGeom>
        </p:spPr>
      </p:pic>
      <p:pic>
        <p:nvPicPr>
          <p:cNvPr id="4" name="Bild 3" descr="docs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64" y="270199"/>
            <a:ext cx="2355029" cy="1453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60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Andreas Jung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Python, </a:t>
            </a:r>
            <a:r>
              <a:rPr lang="de-DE" dirty="0" err="1" smtClean="0"/>
              <a:t>Zope</a:t>
            </a:r>
            <a:r>
              <a:rPr lang="de-DE" dirty="0" smtClean="0"/>
              <a:t> &amp; </a:t>
            </a:r>
            <a:r>
              <a:rPr lang="de-DE" dirty="0" err="1" smtClean="0"/>
              <a:t>Plone</a:t>
            </a:r>
            <a:r>
              <a:rPr lang="de-DE" dirty="0" smtClean="0"/>
              <a:t> </a:t>
            </a:r>
            <a:r>
              <a:rPr lang="de-DE" dirty="0" err="1" smtClean="0"/>
              <a:t>developer</a:t>
            </a:r>
            <a:r>
              <a:rPr lang="de-DE" dirty="0" smtClean="0"/>
              <a:t> </a:t>
            </a:r>
            <a:r>
              <a:rPr lang="de-DE" dirty="0" err="1" smtClean="0"/>
              <a:t>since</a:t>
            </a:r>
            <a:r>
              <a:rPr lang="de-DE" dirty="0" smtClean="0"/>
              <a:t> 1993</a:t>
            </a:r>
          </a:p>
          <a:p>
            <a:r>
              <a:rPr lang="de-DE" dirty="0" smtClean="0"/>
              <a:t>Co-</a:t>
            </a:r>
            <a:r>
              <a:rPr lang="de-DE" dirty="0" err="1" smtClean="0"/>
              <a:t>founder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chairman</a:t>
            </a:r>
            <a:r>
              <a:rPr lang="de-DE" dirty="0" smtClean="0"/>
              <a:t>  </a:t>
            </a:r>
            <a:br>
              <a:rPr lang="de-DE" dirty="0" smtClean="0"/>
            </a:br>
            <a:r>
              <a:rPr lang="de-DE" i="1" dirty="0" smtClean="0"/>
              <a:t>Python Software Verband </a:t>
            </a:r>
            <a:r>
              <a:rPr lang="de-DE" dirty="0" smtClean="0"/>
              <a:t>(</a:t>
            </a:r>
            <a:r>
              <a:rPr lang="de-DE" dirty="0" err="1" smtClean="0"/>
              <a:t>former</a:t>
            </a:r>
            <a:r>
              <a:rPr lang="de-DE" dirty="0" smtClean="0"/>
              <a:t> DZUG)</a:t>
            </a:r>
            <a:endParaRPr lang="de-DE" i="1" dirty="0" smtClean="0"/>
          </a:p>
          <a:p>
            <a:r>
              <a:rPr lang="de-DE" dirty="0" err="1" smtClean="0"/>
              <a:t>Director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Zope</a:t>
            </a:r>
            <a:r>
              <a:rPr lang="de-DE" dirty="0" smtClean="0"/>
              <a:t> </a:t>
            </a:r>
            <a:r>
              <a:rPr lang="de-DE" dirty="0" err="1" smtClean="0"/>
              <a:t>Foundation</a:t>
            </a:r>
            <a:endParaRPr lang="de-DE" dirty="0" smtClean="0"/>
          </a:p>
          <a:p>
            <a:r>
              <a:rPr lang="de-DE" dirty="0" smtClean="0"/>
              <a:t>ZOPYX Limited:</a:t>
            </a:r>
          </a:p>
          <a:p>
            <a:pPr lvl="1"/>
            <a:r>
              <a:rPr lang="de-DE" dirty="0" smtClean="0"/>
              <a:t>Software </a:t>
            </a:r>
            <a:r>
              <a:rPr lang="de-DE" dirty="0" err="1" smtClean="0"/>
              <a:t>development</a:t>
            </a:r>
            <a:r>
              <a:rPr lang="de-DE" dirty="0" smtClean="0"/>
              <a:t> </a:t>
            </a:r>
            <a:r>
              <a:rPr lang="de-DE" dirty="0" err="1" smtClean="0"/>
              <a:t>w</a:t>
            </a:r>
            <a:r>
              <a:rPr lang="de-DE" dirty="0" smtClean="0"/>
              <a:t>/ Python, </a:t>
            </a:r>
            <a:r>
              <a:rPr lang="de-DE" dirty="0" err="1" smtClean="0"/>
              <a:t>Zope</a:t>
            </a:r>
            <a:r>
              <a:rPr lang="de-DE" dirty="0" smtClean="0"/>
              <a:t> &amp; </a:t>
            </a:r>
            <a:r>
              <a:rPr lang="de-DE" dirty="0" err="1" smtClean="0"/>
              <a:t>Plone</a:t>
            </a:r>
            <a:endParaRPr lang="de-DE" dirty="0" smtClean="0"/>
          </a:p>
          <a:p>
            <a:pPr lvl="1"/>
            <a:r>
              <a:rPr lang="de-DE" dirty="0" smtClean="0"/>
              <a:t>Electronic Publishing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615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52762" y="1624"/>
            <a:ext cx="5491238" cy="1143000"/>
          </a:xfrm>
        </p:spPr>
        <p:txBody>
          <a:bodyPr/>
          <a:lstStyle/>
          <a:p>
            <a:r>
              <a:rPr lang="de-DE" dirty="0" smtClean="0"/>
              <a:t>Agenda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52762" y="1004134"/>
            <a:ext cx="5369760" cy="4525963"/>
          </a:xfrm>
        </p:spPr>
        <p:txBody>
          <a:bodyPr>
            <a:normAutofit/>
          </a:bodyPr>
          <a:lstStyle/>
          <a:p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b="1" i="1" dirty="0" smtClean="0"/>
              <a:t>Single</a:t>
            </a:r>
            <a:r>
              <a:rPr lang="de-DE" b="1" i="1" dirty="0"/>
              <a:t>-Source </a:t>
            </a:r>
            <a:r>
              <a:rPr lang="de-DE" b="1" i="1" dirty="0" smtClean="0"/>
              <a:t/>
            </a:r>
            <a:br>
              <a:rPr lang="de-DE" b="1" i="1" dirty="0" smtClean="0"/>
            </a:br>
            <a:r>
              <a:rPr lang="de-DE" b="1" i="1" dirty="0" smtClean="0"/>
              <a:t>Multi</a:t>
            </a:r>
            <a:r>
              <a:rPr lang="de-DE" b="1" i="1" dirty="0"/>
              <a:t>-Channel-</a:t>
            </a:r>
            <a:r>
              <a:rPr lang="de-DE" b="1" i="1" dirty="0" smtClean="0"/>
              <a:t>Publishing</a:t>
            </a:r>
            <a:r>
              <a:rPr lang="de-DE" dirty="0" smtClean="0"/>
              <a:t>?</a:t>
            </a:r>
          </a:p>
          <a:p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Produce</a:t>
            </a:r>
            <a:r>
              <a:rPr lang="de-DE" dirty="0" smtClean="0"/>
              <a:t> &amp; </a:t>
            </a:r>
            <a:r>
              <a:rPr lang="de-DE" dirty="0" err="1" smtClean="0"/>
              <a:t>Publish</a:t>
            </a:r>
            <a:r>
              <a:rPr lang="de-DE" dirty="0" smtClean="0"/>
              <a:t>?</a:t>
            </a:r>
          </a:p>
          <a:p>
            <a:r>
              <a:rPr lang="de-DE" dirty="0" err="1" smtClean="0"/>
              <a:t>Produce</a:t>
            </a:r>
            <a:r>
              <a:rPr lang="de-DE" dirty="0" smtClean="0"/>
              <a:t> &amp; </a:t>
            </a:r>
            <a:r>
              <a:rPr lang="de-DE" dirty="0" err="1" smtClean="0"/>
              <a:t>Publish</a:t>
            </a:r>
            <a:r>
              <a:rPr lang="de-DE" dirty="0" smtClean="0"/>
              <a:t> Demo</a:t>
            </a:r>
          </a:p>
          <a:p>
            <a:r>
              <a:rPr lang="de-DE" dirty="0" err="1" smtClean="0"/>
              <a:t>Looking</a:t>
            </a:r>
            <a:r>
              <a:rPr lang="de-DE" dirty="0" smtClean="0"/>
              <a:t> </a:t>
            </a:r>
            <a:r>
              <a:rPr lang="de-DE" dirty="0" err="1" smtClean="0"/>
              <a:t>under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hood</a:t>
            </a:r>
            <a:endParaRPr lang="de-DE" dirty="0" smtClean="0"/>
          </a:p>
          <a:p>
            <a:r>
              <a:rPr lang="de-DE" dirty="0" err="1" smtClean="0"/>
              <a:t>Plone</a:t>
            </a:r>
            <a:r>
              <a:rPr lang="de-DE" dirty="0" smtClean="0"/>
              <a:t> </a:t>
            </a:r>
            <a:r>
              <a:rPr lang="de-DE" dirty="0" err="1" smtClean="0"/>
              <a:t>extensions</a:t>
            </a:r>
            <a:r>
              <a:rPr lang="de-DE" dirty="0" smtClean="0"/>
              <a:t> in P&amp;P</a:t>
            </a:r>
            <a:endParaRPr lang="de-DE" dirty="0"/>
          </a:p>
          <a:p>
            <a:pPr marL="0" indent="0">
              <a:buNone/>
            </a:pPr>
            <a:endParaRPr lang="de-DE" dirty="0" smtClean="0"/>
          </a:p>
          <a:p>
            <a:pPr marL="457200" lvl="1" indent="0">
              <a:buNone/>
            </a:pPr>
            <a:endParaRPr lang="de-DE" dirty="0"/>
          </a:p>
        </p:txBody>
      </p:sp>
      <p:pic>
        <p:nvPicPr>
          <p:cNvPr id="4" name="Bild 3" descr="Fotolia_27996660_M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41" t="7306"/>
          <a:stretch/>
        </p:blipFill>
        <p:spPr>
          <a:xfrm>
            <a:off x="0" y="1623"/>
            <a:ext cx="3652762" cy="554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550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17999"/>
            <a:ext cx="9144000" cy="1143000"/>
          </a:xfrm>
        </p:spPr>
        <p:txBody>
          <a:bodyPr>
            <a:normAutofit/>
          </a:bodyPr>
          <a:lstStyle/>
          <a:p>
            <a:r>
              <a:rPr lang="de-DE" sz="3600" dirty="0" smtClean="0"/>
              <a:t>Single-Source Multi-Channel Publishing (1/2)</a:t>
            </a:r>
            <a:endParaRPr lang="de-DE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199" y="1064754"/>
            <a:ext cx="8328815" cy="407643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de-DE" sz="2200" i="1" dirty="0">
                <a:solidFill>
                  <a:schemeClr val="tx1"/>
                </a:solidFill>
              </a:rPr>
              <a:t>Single Sourcing (</a:t>
            </a:r>
            <a:r>
              <a:rPr lang="de-DE" sz="2200" i="1" dirty="0" err="1">
                <a:solidFill>
                  <a:schemeClr val="tx1"/>
                </a:solidFill>
              </a:rPr>
              <a:t>or</a:t>
            </a:r>
            <a:r>
              <a:rPr lang="de-DE" sz="2200" i="1" dirty="0">
                <a:solidFill>
                  <a:schemeClr val="tx1"/>
                </a:solidFill>
              </a:rPr>
              <a:t> Multi-Channel Publishing) </a:t>
            </a:r>
            <a:r>
              <a:rPr lang="de-DE" sz="2200" i="1" dirty="0" err="1">
                <a:solidFill>
                  <a:schemeClr val="tx1"/>
                </a:solidFill>
              </a:rPr>
              <a:t>allows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the</a:t>
            </a:r>
            <a:r>
              <a:rPr lang="de-DE" sz="2200" i="1" dirty="0">
                <a:solidFill>
                  <a:schemeClr val="tx1"/>
                </a:solidFill>
              </a:rPr>
              <a:t> same </a:t>
            </a:r>
            <a:r>
              <a:rPr lang="de-DE" sz="2200" i="1" dirty="0" err="1">
                <a:solidFill>
                  <a:schemeClr val="tx1"/>
                </a:solidFill>
              </a:rPr>
              <a:t>content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to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be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used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across</a:t>
            </a:r>
            <a:r>
              <a:rPr lang="de-DE" sz="2200" i="1" dirty="0">
                <a:solidFill>
                  <a:schemeClr val="tx1"/>
                </a:solidFill>
              </a:rPr>
              <a:t> different </a:t>
            </a:r>
            <a:r>
              <a:rPr lang="de-DE" sz="2200" i="1" dirty="0" err="1">
                <a:solidFill>
                  <a:schemeClr val="tx1"/>
                </a:solidFill>
              </a:rPr>
              <a:t>documents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or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formats</a:t>
            </a:r>
            <a:r>
              <a:rPr lang="de-DE" sz="2200" i="1" dirty="0">
                <a:solidFill>
                  <a:schemeClr val="tx1"/>
                </a:solidFill>
              </a:rPr>
              <a:t>. The </a:t>
            </a:r>
            <a:r>
              <a:rPr lang="de-DE" sz="2200" i="1" dirty="0" err="1">
                <a:solidFill>
                  <a:schemeClr val="tx1"/>
                </a:solidFill>
              </a:rPr>
              <a:t>labour</a:t>
            </a:r>
            <a:r>
              <a:rPr lang="de-DE" sz="2200" i="1" dirty="0">
                <a:solidFill>
                  <a:schemeClr val="tx1"/>
                </a:solidFill>
              </a:rPr>
              <a:t>-intensive </a:t>
            </a:r>
            <a:r>
              <a:rPr lang="de-DE" sz="2200" i="1" dirty="0" err="1">
                <a:solidFill>
                  <a:schemeClr val="tx1"/>
                </a:solidFill>
              </a:rPr>
              <a:t>and</a:t>
            </a:r>
            <a:r>
              <a:rPr lang="de-DE" sz="2200" i="1" dirty="0">
                <a:solidFill>
                  <a:schemeClr val="tx1"/>
                </a:solidFill>
              </a:rPr>
              <a:t> expensive </a:t>
            </a:r>
            <a:r>
              <a:rPr lang="de-DE" sz="2200" i="1" dirty="0" err="1">
                <a:solidFill>
                  <a:schemeClr val="tx1"/>
                </a:solidFill>
              </a:rPr>
              <a:t>work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required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to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create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and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deliver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content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need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only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be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carried</a:t>
            </a:r>
            <a:r>
              <a:rPr lang="de-DE" sz="2200" i="1" dirty="0">
                <a:solidFill>
                  <a:schemeClr val="tx1"/>
                </a:solidFill>
              </a:rPr>
              <a:t> out </a:t>
            </a:r>
            <a:r>
              <a:rPr lang="de-DE" sz="2200" i="1" dirty="0" err="1">
                <a:solidFill>
                  <a:schemeClr val="tx1"/>
                </a:solidFill>
              </a:rPr>
              <a:t>once</a:t>
            </a:r>
            <a:r>
              <a:rPr lang="de-DE" sz="2200" i="1" dirty="0">
                <a:solidFill>
                  <a:schemeClr val="tx1"/>
                </a:solidFill>
              </a:rPr>
              <a:t>, on </a:t>
            </a:r>
            <a:r>
              <a:rPr lang="de-DE" sz="2200" i="1" dirty="0" err="1">
                <a:solidFill>
                  <a:schemeClr val="tx1"/>
                </a:solidFill>
              </a:rPr>
              <a:t>one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 smtClean="0">
                <a:solidFill>
                  <a:schemeClr val="tx1"/>
                </a:solidFill>
              </a:rPr>
              <a:t>source</a:t>
            </a:r>
            <a:r>
              <a:rPr lang="de-DE" sz="2200" i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de-DE" sz="2200" i="1" dirty="0" err="1" smtClean="0">
                <a:solidFill>
                  <a:schemeClr val="tx1"/>
                </a:solidFill>
              </a:rPr>
              <a:t>Transformations</a:t>
            </a:r>
            <a:r>
              <a:rPr lang="de-DE" sz="2200" i="1" dirty="0" smtClean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to</a:t>
            </a:r>
            <a:r>
              <a:rPr lang="de-DE" sz="2200" i="1" dirty="0">
                <a:solidFill>
                  <a:schemeClr val="tx1"/>
                </a:solidFill>
              </a:rPr>
              <a:t> a </a:t>
            </a:r>
            <a:r>
              <a:rPr lang="de-DE" sz="2200" i="1" dirty="0" err="1">
                <a:solidFill>
                  <a:schemeClr val="tx1"/>
                </a:solidFill>
              </a:rPr>
              <a:t>specific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document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output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and</a:t>
            </a:r>
            <a:r>
              <a:rPr lang="de-DE" sz="2200" i="1" dirty="0">
                <a:solidFill>
                  <a:schemeClr val="tx1"/>
                </a:solidFill>
              </a:rPr>
              <a:t>/</a:t>
            </a:r>
            <a:r>
              <a:rPr lang="de-DE" sz="2200" i="1" dirty="0" err="1">
                <a:solidFill>
                  <a:schemeClr val="tx1"/>
                </a:solidFill>
              </a:rPr>
              <a:t>or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output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format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are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then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carried</a:t>
            </a:r>
            <a:r>
              <a:rPr lang="de-DE" sz="2200" i="1" dirty="0">
                <a:solidFill>
                  <a:schemeClr val="tx1"/>
                </a:solidFill>
              </a:rPr>
              <a:t> out </a:t>
            </a:r>
            <a:r>
              <a:rPr lang="de-DE" sz="2200" i="1" dirty="0" err="1">
                <a:solidFill>
                  <a:schemeClr val="tx1"/>
                </a:solidFill>
              </a:rPr>
              <a:t>automatically</a:t>
            </a:r>
            <a:r>
              <a:rPr lang="de-DE" sz="2200" i="1" dirty="0">
                <a:solidFill>
                  <a:schemeClr val="tx1"/>
                </a:solidFill>
              </a:rPr>
              <a:t>. </a:t>
            </a:r>
            <a:r>
              <a:rPr lang="de-DE" sz="2200" i="1" dirty="0" err="1">
                <a:solidFill>
                  <a:schemeClr val="tx1"/>
                </a:solidFill>
              </a:rPr>
              <a:t>It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is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even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possible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to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add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new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output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formats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as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needs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develop</a:t>
            </a:r>
            <a:r>
              <a:rPr lang="de-DE" sz="2200" i="1" dirty="0">
                <a:solidFill>
                  <a:schemeClr val="tx1"/>
                </a:solidFill>
              </a:rPr>
              <a:t>.</a:t>
            </a:r>
          </a:p>
          <a:p>
            <a:r>
              <a:rPr lang="de-DE" sz="2200" i="1" dirty="0" err="1" smtClean="0">
                <a:solidFill>
                  <a:schemeClr val="tx1"/>
                </a:solidFill>
              </a:rPr>
              <a:t>Each</a:t>
            </a:r>
            <a:r>
              <a:rPr lang="de-DE" sz="2200" i="1" dirty="0" smtClean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output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could</a:t>
            </a:r>
            <a:r>
              <a:rPr lang="de-DE" sz="2200" i="1" dirty="0">
                <a:solidFill>
                  <a:schemeClr val="tx1"/>
                </a:solidFill>
              </a:rPr>
              <a:t> also </a:t>
            </a:r>
            <a:r>
              <a:rPr lang="de-DE" sz="2200" i="1" dirty="0" err="1">
                <a:solidFill>
                  <a:schemeClr val="tx1"/>
                </a:solidFill>
              </a:rPr>
              <a:t>offer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differing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levels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of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detail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for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each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audience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profile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and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automatically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adjust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layout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to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suit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the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channel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of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delivery</a:t>
            </a:r>
            <a:r>
              <a:rPr lang="de-DE" sz="2200" i="1" dirty="0">
                <a:solidFill>
                  <a:schemeClr val="tx1"/>
                </a:solidFill>
              </a:rPr>
              <a:t> e.g. </a:t>
            </a:r>
            <a:r>
              <a:rPr lang="de-DE" sz="2200" i="1" dirty="0" err="1">
                <a:solidFill>
                  <a:schemeClr val="tx1"/>
                </a:solidFill>
              </a:rPr>
              <a:t>content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and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layout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repurposed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for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display</a:t>
            </a:r>
            <a:r>
              <a:rPr lang="de-DE" sz="2200" i="1" dirty="0">
                <a:solidFill>
                  <a:schemeClr val="tx1"/>
                </a:solidFill>
              </a:rPr>
              <a:t> on a </a:t>
            </a:r>
            <a:r>
              <a:rPr lang="de-DE" sz="2200" i="1" dirty="0" err="1">
                <a:solidFill>
                  <a:schemeClr val="tx1"/>
                </a:solidFill>
              </a:rPr>
              <a:t>small</a:t>
            </a:r>
            <a:r>
              <a:rPr lang="de-DE" sz="2200" i="1" dirty="0">
                <a:solidFill>
                  <a:schemeClr val="tx1"/>
                </a:solidFill>
              </a:rPr>
              <a:t> </a:t>
            </a:r>
            <a:r>
              <a:rPr lang="de-DE" sz="2200" i="1" dirty="0" err="1">
                <a:solidFill>
                  <a:schemeClr val="tx1"/>
                </a:solidFill>
              </a:rPr>
              <a:t>screen</a:t>
            </a:r>
            <a:r>
              <a:rPr lang="de-DE" sz="2200" i="1" dirty="0">
                <a:solidFill>
                  <a:schemeClr val="tx1"/>
                </a:solidFill>
              </a:rPr>
              <a:t>.</a:t>
            </a:r>
            <a:endParaRPr lang="de-DE" sz="2200" i="1" dirty="0" smtClean="0">
              <a:solidFill>
                <a:schemeClr val="tx1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95549" y="5144085"/>
            <a:ext cx="2369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chemeClr val="bg1"/>
                </a:solidFill>
              </a:rPr>
              <a:t>(Source: http</a:t>
            </a:r>
            <a:r>
              <a:rPr lang="de-DE" sz="1200" dirty="0">
                <a:solidFill>
                  <a:schemeClr val="bg1"/>
                </a:solidFill>
              </a:rPr>
              <a:t>://</a:t>
            </a:r>
            <a:r>
              <a:rPr lang="de-DE" sz="1200" dirty="0" err="1">
                <a:solidFill>
                  <a:schemeClr val="bg1"/>
                </a:solidFill>
              </a:rPr>
              <a:t>www.mekon.com</a:t>
            </a:r>
            <a:r>
              <a:rPr lang="de-DE" sz="1200" dirty="0">
                <a:solidFill>
                  <a:schemeClr val="bg1"/>
                </a:solidFill>
              </a:rPr>
              <a:t>/)</a:t>
            </a:r>
          </a:p>
          <a:p>
            <a:endParaRPr lang="de-DE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hteck 53"/>
          <p:cNvSpPr/>
          <p:nvPr/>
        </p:nvSpPr>
        <p:spPr>
          <a:xfrm>
            <a:off x="7734626" y="1152097"/>
            <a:ext cx="1317846" cy="302065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Rechteck 52"/>
          <p:cNvSpPr/>
          <p:nvPr/>
        </p:nvSpPr>
        <p:spPr>
          <a:xfrm>
            <a:off x="5583072" y="1152095"/>
            <a:ext cx="1098310" cy="419128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Rechteck 48"/>
          <p:cNvSpPr/>
          <p:nvPr/>
        </p:nvSpPr>
        <p:spPr>
          <a:xfrm>
            <a:off x="2601722" y="1152095"/>
            <a:ext cx="1951684" cy="373360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b" anchorCtr="1"/>
          <a:lstStyle/>
          <a:p>
            <a:pPr algn="ctr"/>
            <a:r>
              <a:rPr lang="de-DE" dirty="0" err="1" smtClean="0">
                <a:solidFill>
                  <a:schemeClr val="tx1"/>
                </a:solidFill>
              </a:rPr>
              <a:t>Produce</a:t>
            </a:r>
            <a:r>
              <a:rPr lang="de-DE" dirty="0" smtClean="0">
                <a:solidFill>
                  <a:schemeClr val="tx1"/>
                </a:solidFill>
              </a:rPr>
              <a:t> &amp; </a:t>
            </a:r>
            <a:r>
              <a:rPr lang="de-DE" dirty="0" err="1" smtClean="0">
                <a:solidFill>
                  <a:schemeClr val="tx1"/>
                </a:solidFill>
              </a:rPr>
              <a:t>Publish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91524" y="1152097"/>
            <a:ext cx="1159186" cy="270065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547" y="1624"/>
            <a:ext cx="8721011" cy="1143000"/>
          </a:xfrm>
        </p:spPr>
        <p:txBody>
          <a:bodyPr>
            <a:normAutofit fontScale="90000"/>
          </a:bodyPr>
          <a:lstStyle/>
          <a:p>
            <a:r>
              <a:rPr lang="de-DE" sz="4000" dirty="0" smtClean="0"/>
              <a:t>Single-Source Multi-Channel Publishing (2/2)</a:t>
            </a:r>
            <a:endParaRPr lang="de-DE" sz="4000" dirty="0"/>
          </a:p>
        </p:txBody>
      </p:sp>
      <p:sp>
        <p:nvSpPr>
          <p:cNvPr id="21" name="Rechteck 20"/>
          <p:cNvSpPr/>
          <p:nvPr/>
        </p:nvSpPr>
        <p:spPr>
          <a:xfrm>
            <a:off x="2736943" y="1355604"/>
            <a:ext cx="1692551" cy="48337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Templates</a:t>
            </a:r>
            <a:endParaRPr lang="de-DE" dirty="0"/>
          </a:p>
        </p:txBody>
      </p:sp>
      <p:sp>
        <p:nvSpPr>
          <p:cNvPr id="23" name="Rechteck 22"/>
          <p:cNvSpPr/>
          <p:nvPr/>
        </p:nvSpPr>
        <p:spPr>
          <a:xfrm>
            <a:off x="2736943" y="1951885"/>
            <a:ext cx="1692551" cy="48337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Stylesheets</a:t>
            </a:r>
          </a:p>
        </p:txBody>
      </p:sp>
      <p:sp>
        <p:nvSpPr>
          <p:cNvPr id="24" name="Rechteck 23"/>
          <p:cNvSpPr/>
          <p:nvPr/>
        </p:nvSpPr>
        <p:spPr>
          <a:xfrm>
            <a:off x="2736943" y="2548166"/>
            <a:ext cx="1692551" cy="48337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Logos...</a:t>
            </a:r>
          </a:p>
        </p:txBody>
      </p:sp>
      <p:sp>
        <p:nvSpPr>
          <p:cNvPr id="25" name="Rechteck 24"/>
          <p:cNvSpPr/>
          <p:nvPr/>
        </p:nvSpPr>
        <p:spPr>
          <a:xfrm>
            <a:off x="2736943" y="3144447"/>
            <a:ext cx="1692551" cy="48337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err="1" smtClean="0"/>
              <a:t>Hyphenation</a:t>
            </a:r>
            <a:endParaRPr lang="de-DE" dirty="0" smtClean="0"/>
          </a:p>
        </p:txBody>
      </p:sp>
      <p:sp>
        <p:nvSpPr>
          <p:cNvPr id="26" name="Rechteck 25"/>
          <p:cNvSpPr/>
          <p:nvPr/>
        </p:nvSpPr>
        <p:spPr>
          <a:xfrm>
            <a:off x="2736943" y="3740727"/>
            <a:ext cx="1692551" cy="48337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Fonts</a:t>
            </a:r>
          </a:p>
        </p:txBody>
      </p:sp>
      <p:sp>
        <p:nvSpPr>
          <p:cNvPr id="30" name="Pfeil nach links 29"/>
          <p:cNvSpPr/>
          <p:nvPr/>
        </p:nvSpPr>
        <p:spPr>
          <a:xfrm flipH="1">
            <a:off x="4674187" y="2352116"/>
            <a:ext cx="799429" cy="822960"/>
          </a:xfrm>
          <a:prstGeom prst="lef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sp>
        <p:nvSpPr>
          <p:cNvPr id="32" name="Pfeil nach unten 31"/>
          <p:cNvSpPr/>
          <p:nvPr/>
        </p:nvSpPr>
        <p:spPr>
          <a:xfrm rot="16200000">
            <a:off x="1577529" y="2309597"/>
            <a:ext cx="822960" cy="1015001"/>
          </a:xfrm>
          <a:prstGeom prst="down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sp>
        <p:nvSpPr>
          <p:cNvPr id="27" name="Rechteck 26"/>
          <p:cNvSpPr/>
          <p:nvPr/>
        </p:nvSpPr>
        <p:spPr>
          <a:xfrm>
            <a:off x="5720145" y="1327919"/>
            <a:ext cx="822960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PDF</a:t>
            </a:r>
            <a:endParaRPr lang="de-DE" dirty="0"/>
          </a:p>
        </p:txBody>
      </p:sp>
      <p:sp>
        <p:nvSpPr>
          <p:cNvPr id="28" name="Rechteck 27"/>
          <p:cNvSpPr/>
          <p:nvPr/>
        </p:nvSpPr>
        <p:spPr>
          <a:xfrm>
            <a:off x="5720145" y="3603787"/>
            <a:ext cx="822960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RTF</a:t>
            </a:r>
            <a:endParaRPr lang="de-DE" dirty="0"/>
          </a:p>
        </p:txBody>
      </p:sp>
      <p:sp>
        <p:nvSpPr>
          <p:cNvPr id="31" name="Rechteck 30"/>
          <p:cNvSpPr/>
          <p:nvPr/>
        </p:nvSpPr>
        <p:spPr>
          <a:xfrm>
            <a:off x="5720145" y="1896886"/>
            <a:ext cx="822960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Word</a:t>
            </a:r>
            <a:endParaRPr lang="de-DE" dirty="0"/>
          </a:p>
        </p:txBody>
      </p:sp>
      <p:sp>
        <p:nvSpPr>
          <p:cNvPr id="34" name="Rechteck 33"/>
          <p:cNvSpPr/>
          <p:nvPr/>
        </p:nvSpPr>
        <p:spPr>
          <a:xfrm>
            <a:off x="5720145" y="3034820"/>
            <a:ext cx="822960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EPUB</a:t>
            </a:r>
            <a:endParaRPr lang="de-DE" dirty="0"/>
          </a:p>
        </p:txBody>
      </p:sp>
      <p:sp>
        <p:nvSpPr>
          <p:cNvPr id="35" name="Rechteck 34"/>
          <p:cNvSpPr/>
          <p:nvPr/>
        </p:nvSpPr>
        <p:spPr>
          <a:xfrm>
            <a:off x="5720145" y="2465853"/>
            <a:ext cx="822960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ODT</a:t>
            </a:r>
            <a:endParaRPr lang="de-DE" dirty="0"/>
          </a:p>
        </p:txBody>
      </p:sp>
      <p:sp>
        <p:nvSpPr>
          <p:cNvPr id="36" name="Rechteck 35"/>
          <p:cNvSpPr/>
          <p:nvPr/>
        </p:nvSpPr>
        <p:spPr>
          <a:xfrm>
            <a:off x="194547" y="1967887"/>
            <a:ext cx="972354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HTML</a:t>
            </a:r>
            <a:endParaRPr lang="de-DE" dirty="0"/>
          </a:p>
        </p:txBody>
      </p:sp>
      <p:sp>
        <p:nvSpPr>
          <p:cNvPr id="41" name="Rechteck 40"/>
          <p:cNvSpPr/>
          <p:nvPr/>
        </p:nvSpPr>
        <p:spPr>
          <a:xfrm>
            <a:off x="194547" y="3212002"/>
            <a:ext cx="972354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Grafiken</a:t>
            </a:r>
          </a:p>
        </p:txBody>
      </p:sp>
      <p:sp>
        <p:nvSpPr>
          <p:cNvPr id="42" name="Rechteck 41"/>
          <p:cNvSpPr/>
          <p:nvPr/>
        </p:nvSpPr>
        <p:spPr>
          <a:xfrm>
            <a:off x="194546" y="2589944"/>
            <a:ext cx="972355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XML</a:t>
            </a:r>
            <a:endParaRPr lang="de-DE" dirty="0"/>
          </a:p>
        </p:txBody>
      </p:sp>
      <p:sp>
        <p:nvSpPr>
          <p:cNvPr id="43" name="Rechteck 42"/>
          <p:cNvSpPr/>
          <p:nvPr/>
        </p:nvSpPr>
        <p:spPr>
          <a:xfrm>
            <a:off x="7876708" y="1355604"/>
            <a:ext cx="1038851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Web</a:t>
            </a:r>
            <a:endParaRPr lang="de-DE" dirty="0"/>
          </a:p>
        </p:txBody>
      </p:sp>
      <p:sp>
        <p:nvSpPr>
          <p:cNvPr id="44" name="Rechteck 43"/>
          <p:cNvSpPr/>
          <p:nvPr/>
        </p:nvSpPr>
        <p:spPr>
          <a:xfrm>
            <a:off x="7876708" y="1917650"/>
            <a:ext cx="1038851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err="1" smtClean="0"/>
              <a:t>EMail</a:t>
            </a:r>
            <a:endParaRPr lang="de-DE" dirty="0"/>
          </a:p>
        </p:txBody>
      </p:sp>
      <p:sp>
        <p:nvSpPr>
          <p:cNvPr id="45" name="Rechteck 44"/>
          <p:cNvSpPr/>
          <p:nvPr/>
        </p:nvSpPr>
        <p:spPr>
          <a:xfrm>
            <a:off x="7876708" y="2479696"/>
            <a:ext cx="1038851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Export</a:t>
            </a:r>
            <a:endParaRPr lang="de-DE" dirty="0"/>
          </a:p>
        </p:txBody>
      </p:sp>
      <p:sp>
        <p:nvSpPr>
          <p:cNvPr id="46" name="Rechteck 45"/>
          <p:cNvSpPr/>
          <p:nvPr/>
        </p:nvSpPr>
        <p:spPr>
          <a:xfrm>
            <a:off x="7876708" y="3041742"/>
            <a:ext cx="1038851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err="1" smtClean="0"/>
              <a:t>Dropbox</a:t>
            </a:r>
            <a:endParaRPr lang="de-DE" dirty="0"/>
          </a:p>
        </p:txBody>
      </p:sp>
      <p:sp>
        <p:nvSpPr>
          <p:cNvPr id="47" name="Pfeil nach links 46"/>
          <p:cNvSpPr/>
          <p:nvPr/>
        </p:nvSpPr>
        <p:spPr>
          <a:xfrm flipH="1">
            <a:off x="6855110" y="2402603"/>
            <a:ext cx="799429" cy="822960"/>
          </a:xfrm>
          <a:prstGeom prst="lef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sp>
        <p:nvSpPr>
          <p:cNvPr id="48" name="Rechteck 47"/>
          <p:cNvSpPr/>
          <p:nvPr/>
        </p:nvSpPr>
        <p:spPr>
          <a:xfrm>
            <a:off x="7876708" y="3603787"/>
            <a:ext cx="1038851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Print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1250710" y="3214789"/>
            <a:ext cx="135101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 smtClean="0">
                <a:solidFill>
                  <a:srgbClr val="FFFFFF"/>
                </a:solidFill>
              </a:rPr>
              <a:t>Importieren</a:t>
            </a:r>
            <a:r>
              <a:rPr lang="de-DE" sz="1600" dirty="0" smtClean="0">
                <a:solidFill>
                  <a:srgbClr val="FFFFFF"/>
                </a:solidFill>
              </a:rPr>
              <a:t>/Bearbeiten</a:t>
            </a:r>
            <a:endParaRPr lang="de-DE" sz="1600" dirty="0">
              <a:solidFill>
                <a:srgbClr val="FFFFFF"/>
              </a:solidFill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4345636" y="3311418"/>
            <a:ext cx="1453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 smtClean="0">
                <a:solidFill>
                  <a:srgbClr val="FFFFFF"/>
                </a:solidFill>
              </a:rPr>
              <a:t>Konvertieren</a:t>
            </a:r>
            <a:endParaRPr lang="de-DE" sz="1600" dirty="0">
              <a:solidFill>
                <a:srgbClr val="FFFFFF"/>
              </a:solidFill>
            </a:endParaRPr>
          </a:p>
        </p:txBody>
      </p:sp>
      <p:sp>
        <p:nvSpPr>
          <p:cNvPr id="51" name="Textfeld 50"/>
          <p:cNvSpPr txBox="1"/>
          <p:nvPr/>
        </p:nvSpPr>
        <p:spPr>
          <a:xfrm>
            <a:off x="6531664" y="3332790"/>
            <a:ext cx="13011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 smtClean="0">
                <a:solidFill>
                  <a:srgbClr val="FFFFFF"/>
                </a:solidFill>
              </a:rPr>
              <a:t>Publizieren</a:t>
            </a:r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52" name="Rechteck 51"/>
          <p:cNvSpPr/>
          <p:nvPr/>
        </p:nvSpPr>
        <p:spPr>
          <a:xfrm>
            <a:off x="5720145" y="4172754"/>
            <a:ext cx="822960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HTML</a:t>
            </a:r>
            <a:endParaRPr lang="de-DE" dirty="0"/>
          </a:p>
        </p:txBody>
      </p:sp>
      <p:sp>
        <p:nvSpPr>
          <p:cNvPr id="29" name="Rechteck 28"/>
          <p:cNvSpPr/>
          <p:nvPr/>
        </p:nvSpPr>
        <p:spPr>
          <a:xfrm>
            <a:off x="5720145" y="4741723"/>
            <a:ext cx="822960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S5</a:t>
            </a:r>
            <a:endParaRPr lang="de-DE" dirty="0"/>
          </a:p>
        </p:txBody>
      </p:sp>
      <p:sp>
        <p:nvSpPr>
          <p:cNvPr id="37" name="Rechteck 36"/>
          <p:cNvSpPr/>
          <p:nvPr/>
        </p:nvSpPr>
        <p:spPr>
          <a:xfrm>
            <a:off x="194546" y="1345830"/>
            <a:ext cx="972354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Word</a:t>
            </a:r>
          </a:p>
        </p:txBody>
      </p:sp>
      <p:sp>
        <p:nvSpPr>
          <p:cNvPr id="38" name="Abgerundetes Rechteck 37"/>
          <p:cNvSpPr/>
          <p:nvPr/>
        </p:nvSpPr>
        <p:spPr>
          <a:xfrm>
            <a:off x="1401423" y="1330474"/>
            <a:ext cx="1015002" cy="460845"/>
          </a:xfrm>
          <a:prstGeom prst="roundRect">
            <a:avLst/>
          </a:prstGeom>
          <a:ln>
            <a:solidFill>
              <a:srgbClr val="4F81B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sz="1600" dirty="0" smtClean="0"/>
              <a:t>Web</a:t>
            </a:r>
            <a:br>
              <a:rPr lang="de-DE" sz="1600" dirty="0" smtClean="0"/>
            </a:br>
            <a:r>
              <a:rPr lang="de-DE" sz="1600" dirty="0" err="1" smtClean="0"/>
              <a:t>service</a:t>
            </a:r>
            <a:endParaRPr lang="de-DE" sz="1600" dirty="0" smtClean="0"/>
          </a:p>
        </p:txBody>
      </p:sp>
      <p:cxnSp>
        <p:nvCxnSpPr>
          <p:cNvPr id="5" name="Gerade Verbindung mit Pfeil 4"/>
          <p:cNvCxnSpPr>
            <a:stCxn id="37" idx="3"/>
            <a:endCxn id="38" idx="1"/>
          </p:cNvCxnSpPr>
          <p:nvPr/>
        </p:nvCxnSpPr>
        <p:spPr>
          <a:xfrm>
            <a:off x="1166900" y="1558656"/>
            <a:ext cx="234523" cy="224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mit Pfeil 38"/>
          <p:cNvCxnSpPr>
            <a:stCxn id="38" idx="3"/>
          </p:cNvCxnSpPr>
          <p:nvPr/>
        </p:nvCxnSpPr>
        <p:spPr>
          <a:xfrm>
            <a:off x="2416425" y="1560897"/>
            <a:ext cx="32051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077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Produce</a:t>
            </a:r>
            <a:r>
              <a:rPr lang="de-DE" dirty="0" smtClean="0"/>
              <a:t> &amp; </a:t>
            </a:r>
            <a:r>
              <a:rPr lang="de-DE" dirty="0" err="1" smtClean="0"/>
              <a:t>Publish</a:t>
            </a:r>
            <a:r>
              <a:rPr lang="de-DE" dirty="0" smtClean="0"/>
              <a:t>?	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39056"/>
            <a:ext cx="8229600" cy="4206951"/>
          </a:xfrm>
        </p:spPr>
        <p:txBody>
          <a:bodyPr>
            <a:normAutofit lnSpcReduction="10000"/>
          </a:bodyPr>
          <a:lstStyle/>
          <a:p>
            <a:r>
              <a:rPr lang="de-DE" dirty="0" err="1" smtClean="0"/>
              <a:t>Platform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web-</a:t>
            </a:r>
            <a:r>
              <a:rPr lang="de-DE" dirty="0" err="1" smtClean="0"/>
              <a:t>to</a:t>
            </a:r>
            <a:r>
              <a:rPr lang="de-DE" dirty="0" smtClean="0"/>
              <a:t>-print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automatic</a:t>
            </a:r>
            <a:r>
              <a:rPr lang="de-DE" dirty="0" smtClean="0"/>
              <a:t> </a:t>
            </a:r>
            <a:r>
              <a:rPr lang="de-DE" dirty="0" err="1" smtClean="0"/>
              <a:t>typesetting</a:t>
            </a:r>
            <a:endParaRPr lang="de-DE" dirty="0"/>
          </a:p>
          <a:p>
            <a:r>
              <a:rPr lang="de-DE" dirty="0" smtClean="0"/>
              <a:t>Output </a:t>
            </a:r>
            <a:r>
              <a:rPr lang="de-DE" dirty="0" err="1" smtClean="0"/>
              <a:t>formats</a:t>
            </a:r>
            <a:r>
              <a:rPr lang="de-DE" dirty="0" smtClean="0"/>
              <a:t>: high-quality, EPUB, Word, Open-Office, RTF </a:t>
            </a:r>
          </a:p>
          <a:p>
            <a:r>
              <a:rPr lang="de-DE" dirty="0" smtClean="0"/>
              <a:t>Input  </a:t>
            </a:r>
            <a:r>
              <a:rPr lang="de-DE" dirty="0" err="1" smtClean="0"/>
              <a:t>formats</a:t>
            </a:r>
            <a:r>
              <a:rPr lang="de-DE" dirty="0" smtClean="0"/>
              <a:t>: </a:t>
            </a:r>
            <a:r>
              <a:rPr lang="de-DE" dirty="0"/>
              <a:t>HTML </a:t>
            </a:r>
            <a:r>
              <a:rPr lang="de-DE" dirty="0" err="1" smtClean="0"/>
              <a:t>orXML</a:t>
            </a:r>
            <a:r>
              <a:rPr lang="de-DE" dirty="0" smtClean="0"/>
              <a:t> </a:t>
            </a:r>
            <a:endParaRPr lang="de-DE" dirty="0"/>
          </a:p>
          <a:p>
            <a:r>
              <a:rPr lang="de-DE" dirty="0"/>
              <a:t>Styling: CSS </a:t>
            </a:r>
          </a:p>
          <a:p>
            <a:r>
              <a:rPr lang="de-DE" dirty="0" smtClean="0"/>
              <a:t>open </a:t>
            </a:r>
            <a:r>
              <a:rPr lang="de-DE" dirty="0" err="1" smtClean="0"/>
              <a:t>architecture</a:t>
            </a:r>
            <a:endParaRPr lang="de-DE" dirty="0"/>
          </a:p>
          <a:p>
            <a:r>
              <a:rPr lang="de-DE" dirty="0" err="1" smtClean="0"/>
              <a:t>language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platform</a:t>
            </a:r>
            <a:r>
              <a:rPr lang="de-DE" dirty="0" smtClean="0"/>
              <a:t>-neutral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45249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Features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usecases</a:t>
            </a:r>
            <a:endParaRPr lang="de-DE" dirty="0"/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3021102"/>
              </p:ext>
            </p:extLst>
          </p:nvPr>
        </p:nvGraphicFramePr>
        <p:xfrm>
          <a:off x="457199" y="1287357"/>
          <a:ext cx="8229600" cy="402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/>
                        <a:buNone/>
                      </a:pPr>
                      <a:r>
                        <a:rPr lang="de-DE" dirty="0" smtClean="0"/>
                        <a:t>Web-</a:t>
                      </a:r>
                      <a:r>
                        <a:rPr lang="de-DE" dirty="0" err="1" smtClean="0"/>
                        <a:t>to</a:t>
                      </a:r>
                      <a:r>
                        <a:rPr lang="de-DE" dirty="0" smtClean="0"/>
                        <a:t>-Print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/>
                        <a:buNone/>
                      </a:pPr>
                      <a:r>
                        <a:rPr lang="de-DE" dirty="0" err="1" smtClean="0"/>
                        <a:t>Automatic</a:t>
                      </a:r>
                      <a:r>
                        <a:rPr lang="de-DE" dirty="0" smtClean="0"/>
                        <a:t> type-setting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dirty="0" smtClean="0"/>
                        <a:t>Layou</a:t>
                      </a:r>
                      <a:r>
                        <a:rPr lang="de-DE" baseline="0" dirty="0" smtClean="0"/>
                        <a:t>t </a:t>
                      </a:r>
                      <a:r>
                        <a:rPr lang="de-DE" baseline="0" dirty="0" err="1" smtClean="0"/>
                        <a:t>oriented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documents</a:t>
                      </a:r>
                      <a:endParaRPr lang="de-DE" baseline="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baseline="0" dirty="0" smtClean="0"/>
                        <a:t>Aggregation </a:t>
                      </a:r>
                      <a:r>
                        <a:rPr lang="de-DE" baseline="0" dirty="0" err="1" smtClean="0"/>
                        <a:t>of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data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and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templtes</a:t>
                      </a:r>
                      <a:endParaRPr lang="de-DE" baseline="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baseline="0" dirty="0" smtClean="0"/>
                        <a:t>Alternative </a:t>
                      </a:r>
                      <a:r>
                        <a:rPr lang="de-DE" baseline="0" dirty="0" err="1" smtClean="0"/>
                        <a:t>to</a:t>
                      </a:r>
                      <a:r>
                        <a:rPr lang="de-DE" baseline="0" dirty="0" smtClean="0"/>
                        <a:t> expensive web-</a:t>
                      </a:r>
                      <a:r>
                        <a:rPr lang="de-DE" baseline="0" dirty="0" err="1" smtClean="0"/>
                        <a:t>to</a:t>
                      </a:r>
                      <a:r>
                        <a:rPr lang="de-DE" baseline="0" dirty="0" smtClean="0"/>
                        <a:t>-print </a:t>
                      </a:r>
                      <a:r>
                        <a:rPr lang="de-DE" baseline="0" dirty="0" err="1" smtClean="0"/>
                        <a:t>solutions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for</a:t>
                      </a:r>
                      <a:r>
                        <a:rPr lang="de-DE" baseline="0" dirty="0" smtClean="0"/>
                        <a:t> simple </a:t>
                      </a:r>
                      <a:r>
                        <a:rPr lang="de-DE" baseline="0" dirty="0" err="1" smtClean="0"/>
                        <a:t>to</a:t>
                      </a:r>
                      <a:r>
                        <a:rPr lang="de-DE" baseline="0" dirty="0" smtClean="0"/>
                        <a:t> medium </a:t>
                      </a:r>
                      <a:r>
                        <a:rPr lang="de-DE" baseline="0" dirty="0" err="1" smtClean="0"/>
                        <a:t>complex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layouts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dirty="0" smtClean="0"/>
                        <a:t>Quality </a:t>
                      </a:r>
                      <a:r>
                        <a:rPr lang="de-DE" dirty="0" err="1" smtClean="0"/>
                        <a:t>comparable</a:t>
                      </a:r>
                      <a:r>
                        <a:rPr lang="de-DE" dirty="0" smtClean="0"/>
                        <a:t> </a:t>
                      </a:r>
                      <a:r>
                        <a:rPr lang="de-DE" dirty="0" err="1" smtClean="0"/>
                        <a:t>to</a:t>
                      </a:r>
                      <a:r>
                        <a:rPr lang="de-DE" dirty="0" smtClean="0"/>
                        <a:t> </a:t>
                      </a:r>
                      <a:r>
                        <a:rPr lang="de-DE" dirty="0" err="1" smtClean="0"/>
                        <a:t>TeX</a:t>
                      </a:r>
                      <a:r>
                        <a:rPr lang="de-DE" dirty="0" smtClean="0"/>
                        <a:t>/</a:t>
                      </a:r>
                      <a:r>
                        <a:rPr lang="de-DE" dirty="0" err="1" smtClean="0"/>
                        <a:t>LaTeX</a:t>
                      </a:r>
                      <a:endParaRPr lang="de-DE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dirty="0" err="1" smtClean="0"/>
                        <a:t>Foonotes</a:t>
                      </a:r>
                      <a:r>
                        <a:rPr lang="de-DE" dirty="0" smtClean="0"/>
                        <a:t>,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marginals</a:t>
                      </a:r>
                      <a:endParaRPr lang="de-DE" baseline="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baseline="0" dirty="0" smtClean="0"/>
                        <a:t>Multi-lingual, Unicode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baseline="0" dirty="0" smtClean="0"/>
                        <a:t>Support </a:t>
                      </a:r>
                      <a:r>
                        <a:rPr lang="de-DE" baseline="0" dirty="0" err="1" smtClean="0"/>
                        <a:t>for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text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columns</a:t>
                      </a:r>
                      <a:endParaRPr lang="de-DE" baseline="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baseline="0" dirty="0" smtClean="0"/>
                        <a:t>Multi-</a:t>
                      </a:r>
                      <a:r>
                        <a:rPr lang="de-DE" baseline="0" dirty="0" err="1" smtClean="0"/>
                        <a:t>linguag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hyphenation</a:t>
                      </a:r>
                      <a:endParaRPr lang="de-DE" baseline="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baseline="0" dirty="0" smtClean="0"/>
                        <a:t>LTR/RTL </a:t>
                      </a:r>
                      <a:r>
                        <a:rPr lang="de-DE" baseline="0" dirty="0" err="1" smtClean="0"/>
                        <a:t>support</a:t>
                      </a:r>
                      <a:endParaRPr lang="de-DE" baseline="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baseline="0" dirty="0" err="1" smtClean="0"/>
                        <a:t>Tables</a:t>
                      </a:r>
                      <a:r>
                        <a:rPr lang="de-DE" baseline="0" dirty="0" smtClean="0"/>
                        <a:t> (</a:t>
                      </a:r>
                      <a:r>
                        <a:rPr lang="de-DE" baseline="0" dirty="0" err="1" smtClean="0"/>
                        <a:t>spreading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pages</a:t>
                      </a:r>
                      <a:r>
                        <a:rPr lang="de-DE" baseline="0" dirty="0" smtClean="0"/>
                        <a:t>)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baseline="0" dirty="0" smtClean="0"/>
                        <a:t>Images, </a:t>
                      </a:r>
                      <a:r>
                        <a:rPr lang="de-DE" baseline="0" dirty="0" err="1" smtClean="0"/>
                        <a:t>image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captions</a:t>
                      </a:r>
                      <a:endParaRPr lang="de-DE" baseline="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baseline="0" dirty="0" smtClean="0"/>
                        <a:t>Table </a:t>
                      </a:r>
                      <a:r>
                        <a:rPr lang="de-DE" baseline="0" dirty="0" err="1" smtClean="0"/>
                        <a:t>lising</a:t>
                      </a:r>
                      <a:r>
                        <a:rPr lang="de-DE" baseline="0" dirty="0" smtClean="0"/>
                        <a:t>, </a:t>
                      </a:r>
                      <a:r>
                        <a:rPr lang="de-DE" baseline="0" dirty="0" err="1" smtClean="0"/>
                        <a:t>image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listing</a:t>
                      </a:r>
                      <a:endParaRPr lang="de-DE" baseline="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baseline="0" dirty="0" smtClean="0"/>
                        <a:t>Table </a:t>
                      </a:r>
                      <a:r>
                        <a:rPr lang="de-DE" baseline="0" dirty="0" err="1" smtClean="0"/>
                        <a:t>of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contents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generation</a:t>
                      </a:r>
                      <a:endParaRPr lang="de-DE" baseline="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baseline="0" dirty="0" smtClean="0"/>
                        <a:t>Cover </a:t>
                      </a:r>
                      <a:r>
                        <a:rPr lang="de-DE" baseline="0" dirty="0" err="1" smtClean="0"/>
                        <a:t>pages</a:t>
                      </a:r>
                      <a:endParaRPr lang="de-DE" baseline="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baseline="0" dirty="0" smtClean="0"/>
                        <a:t>PDF </a:t>
                      </a:r>
                      <a:r>
                        <a:rPr lang="de-DE" baseline="0" dirty="0" err="1" smtClean="0"/>
                        <a:t>bookmarks</a:t>
                      </a:r>
                      <a:endParaRPr lang="de-DE" baseline="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baseline="0" dirty="0" smtClean="0"/>
                        <a:t>High </a:t>
                      </a:r>
                      <a:r>
                        <a:rPr lang="de-DE" baseline="0" dirty="0" err="1" smtClean="0"/>
                        <a:t>quality</a:t>
                      </a:r>
                      <a:r>
                        <a:rPr lang="de-DE" baseline="0" dirty="0" smtClean="0"/>
                        <a:t> PDF </a:t>
                      </a:r>
                      <a:r>
                        <a:rPr lang="de-DE" baseline="0" dirty="0" err="1" smtClean="0"/>
                        <a:t>documents</a:t>
                      </a:r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553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Produce</a:t>
            </a:r>
            <a:r>
              <a:rPr lang="de-DE" dirty="0" smtClean="0"/>
              <a:t> &amp; </a:t>
            </a:r>
            <a:r>
              <a:rPr lang="de-DE" dirty="0" err="1" smtClean="0"/>
              <a:t>Publish</a:t>
            </a: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A quick </a:t>
            </a:r>
            <a:r>
              <a:rPr lang="de-DE" dirty="0" err="1" smtClean="0"/>
              <a:t>walkthrough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3948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571500" y="1801385"/>
            <a:ext cx="2836333" cy="306235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b" anchorCtr="1"/>
          <a:lstStyle/>
          <a:p>
            <a:pPr algn="ctr"/>
            <a:r>
              <a:rPr lang="de-DE" dirty="0" err="1" smtClean="0">
                <a:solidFill>
                  <a:srgbClr val="000000"/>
                </a:solidFill>
              </a:rPr>
              <a:t>Plone</a:t>
            </a:r>
            <a:r>
              <a:rPr lang="de-DE" dirty="0" smtClean="0">
                <a:solidFill>
                  <a:srgbClr val="000000"/>
                </a:solidFill>
              </a:rPr>
              <a:t> 4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 smtClean="0"/>
              <a:t>Produce</a:t>
            </a:r>
            <a:r>
              <a:rPr lang="de-DE" dirty="0" smtClean="0"/>
              <a:t> &amp; </a:t>
            </a:r>
            <a:r>
              <a:rPr lang="de-DE" dirty="0" err="1" smtClean="0"/>
              <a:t>Publish</a:t>
            </a:r>
            <a:r>
              <a:rPr lang="de-DE" dirty="0" smtClean="0"/>
              <a:t> </a:t>
            </a:r>
            <a:r>
              <a:rPr lang="de-DE" dirty="0" err="1" smtClean="0"/>
              <a:t>Architecture</a:t>
            </a:r>
            <a:r>
              <a:rPr lang="de-DE" dirty="0" smtClean="0"/>
              <a:t> (1/2)</a:t>
            </a:r>
            <a:br>
              <a:rPr lang="de-DE" dirty="0" smtClean="0"/>
            </a:br>
            <a:r>
              <a:rPr lang="de-DE" dirty="0" smtClean="0"/>
              <a:t>- </a:t>
            </a:r>
            <a:r>
              <a:rPr lang="de-DE" dirty="0" err="1" smtClean="0"/>
              <a:t>Full</a:t>
            </a:r>
            <a:r>
              <a:rPr lang="de-DE" dirty="0" smtClean="0"/>
              <a:t> Python/</a:t>
            </a:r>
            <a:r>
              <a:rPr lang="de-DE" dirty="0" err="1" smtClean="0"/>
              <a:t>Plone</a:t>
            </a:r>
            <a:r>
              <a:rPr lang="de-DE" dirty="0" smtClean="0"/>
              <a:t> </a:t>
            </a:r>
            <a:r>
              <a:rPr lang="de-DE" dirty="0" err="1" smtClean="0"/>
              <a:t>Stack</a:t>
            </a:r>
            <a:r>
              <a:rPr lang="de-DE" dirty="0" smtClean="0"/>
              <a:t> - </a:t>
            </a:r>
            <a:endParaRPr lang="de-DE" dirty="0"/>
          </a:p>
        </p:txBody>
      </p:sp>
      <p:sp>
        <p:nvSpPr>
          <p:cNvPr id="5" name="Abgerundetes Rechteck 4"/>
          <p:cNvSpPr/>
          <p:nvPr/>
        </p:nvSpPr>
        <p:spPr>
          <a:xfrm>
            <a:off x="724957" y="3669621"/>
            <a:ext cx="2523914" cy="58081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P&amp;P ZIP Client</a:t>
            </a:r>
            <a:endParaRPr lang="de-DE" dirty="0"/>
          </a:p>
        </p:txBody>
      </p:sp>
      <p:sp>
        <p:nvSpPr>
          <p:cNvPr id="7" name="Abgerundetes Rechteck 6"/>
          <p:cNvSpPr/>
          <p:nvPr/>
        </p:nvSpPr>
        <p:spPr>
          <a:xfrm>
            <a:off x="724957" y="2838143"/>
            <a:ext cx="2523914" cy="58081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err="1" smtClean="0"/>
              <a:t>Plone</a:t>
            </a:r>
            <a:r>
              <a:rPr lang="de-DE" dirty="0" smtClean="0"/>
              <a:t> Client Connector</a:t>
            </a:r>
            <a:endParaRPr lang="de-DE" dirty="0"/>
          </a:p>
        </p:txBody>
      </p:sp>
      <p:sp>
        <p:nvSpPr>
          <p:cNvPr id="8" name="Abgerundetes Rechteck 7"/>
          <p:cNvSpPr/>
          <p:nvPr/>
        </p:nvSpPr>
        <p:spPr>
          <a:xfrm>
            <a:off x="724957" y="2006664"/>
            <a:ext cx="2523914" cy="58081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err="1" smtClean="0"/>
              <a:t>Authoring</a:t>
            </a:r>
            <a:r>
              <a:rPr lang="de-DE" dirty="0" smtClean="0"/>
              <a:t> Environment</a:t>
            </a:r>
            <a:endParaRPr lang="de-DE" dirty="0"/>
          </a:p>
        </p:txBody>
      </p:sp>
      <p:sp>
        <p:nvSpPr>
          <p:cNvPr id="14" name="Rechteck 13"/>
          <p:cNvSpPr/>
          <p:nvPr/>
        </p:nvSpPr>
        <p:spPr>
          <a:xfrm>
            <a:off x="5444067" y="1801384"/>
            <a:ext cx="2836333" cy="306235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b" anchorCtr="1"/>
          <a:lstStyle/>
          <a:p>
            <a:pPr algn="ctr"/>
            <a:r>
              <a:rPr lang="de-DE" dirty="0" err="1" smtClean="0">
                <a:solidFill>
                  <a:srgbClr val="000000"/>
                </a:solidFill>
              </a:rPr>
              <a:t>Produce</a:t>
            </a:r>
            <a:r>
              <a:rPr lang="de-DE" dirty="0" smtClean="0">
                <a:solidFill>
                  <a:srgbClr val="000000"/>
                </a:solidFill>
              </a:rPr>
              <a:t> &amp; </a:t>
            </a:r>
            <a:r>
              <a:rPr lang="de-DE" dirty="0" err="1" smtClean="0">
                <a:solidFill>
                  <a:srgbClr val="000000"/>
                </a:solidFill>
              </a:rPr>
              <a:t>Publish</a:t>
            </a:r>
            <a:r>
              <a:rPr lang="de-DE" dirty="0" smtClean="0">
                <a:solidFill>
                  <a:srgbClr val="000000"/>
                </a:solidFill>
              </a:rPr>
              <a:t> Server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5" name="Abgerundetes Rechteck 14"/>
          <p:cNvSpPr/>
          <p:nvPr/>
        </p:nvSpPr>
        <p:spPr>
          <a:xfrm>
            <a:off x="5586940" y="2006664"/>
            <a:ext cx="2523914" cy="58081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zopyx.convert2</a:t>
            </a:r>
            <a:endParaRPr lang="de-DE" dirty="0"/>
          </a:p>
        </p:txBody>
      </p:sp>
      <p:sp>
        <p:nvSpPr>
          <p:cNvPr id="16" name="Abgerundetes Rechteck 15"/>
          <p:cNvSpPr/>
          <p:nvPr/>
        </p:nvSpPr>
        <p:spPr>
          <a:xfrm rot="16200000">
            <a:off x="4996180" y="3289151"/>
            <a:ext cx="1574166" cy="34840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err="1" smtClean="0"/>
              <a:t>Calibre</a:t>
            </a:r>
            <a:endParaRPr lang="de-DE" dirty="0" smtClean="0"/>
          </a:p>
        </p:txBody>
      </p:sp>
      <p:sp>
        <p:nvSpPr>
          <p:cNvPr id="17" name="Abgerundetes Rechteck 16"/>
          <p:cNvSpPr/>
          <p:nvPr/>
        </p:nvSpPr>
        <p:spPr>
          <a:xfrm rot="16200000">
            <a:off x="5426858" y="3289151"/>
            <a:ext cx="1574166" cy="34840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err="1" smtClean="0"/>
              <a:t>PrinceXML</a:t>
            </a:r>
            <a:endParaRPr lang="de-DE" dirty="0" smtClean="0"/>
          </a:p>
        </p:txBody>
      </p:sp>
      <p:sp>
        <p:nvSpPr>
          <p:cNvPr id="18" name="Abgerundetes Rechteck 17"/>
          <p:cNvSpPr/>
          <p:nvPr/>
        </p:nvSpPr>
        <p:spPr>
          <a:xfrm rot="16200000">
            <a:off x="5857536" y="3289151"/>
            <a:ext cx="1574166" cy="34840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Apache FOP</a:t>
            </a:r>
          </a:p>
        </p:txBody>
      </p:sp>
      <p:sp>
        <p:nvSpPr>
          <p:cNvPr id="19" name="Abgerundetes Rechteck 18"/>
          <p:cNvSpPr/>
          <p:nvPr/>
        </p:nvSpPr>
        <p:spPr>
          <a:xfrm rot="16200000">
            <a:off x="6288214" y="3289150"/>
            <a:ext cx="1574166" cy="34840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XINC</a:t>
            </a:r>
          </a:p>
        </p:txBody>
      </p:sp>
      <p:sp>
        <p:nvSpPr>
          <p:cNvPr id="20" name="Abgerundetes Rechteck 19"/>
          <p:cNvSpPr/>
          <p:nvPr/>
        </p:nvSpPr>
        <p:spPr>
          <a:xfrm rot="16200000">
            <a:off x="6718892" y="3289152"/>
            <a:ext cx="1574166" cy="34840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XFC</a:t>
            </a:r>
          </a:p>
        </p:txBody>
      </p:sp>
      <p:sp>
        <p:nvSpPr>
          <p:cNvPr id="21" name="Abgerundetes Rechteck 20"/>
          <p:cNvSpPr/>
          <p:nvPr/>
        </p:nvSpPr>
        <p:spPr>
          <a:xfrm rot="16200000">
            <a:off x="7149570" y="3289149"/>
            <a:ext cx="1574166" cy="34840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PISA</a:t>
            </a:r>
          </a:p>
        </p:txBody>
      </p:sp>
      <p:cxnSp>
        <p:nvCxnSpPr>
          <p:cNvPr id="24" name="Gerade Verbindung mit Pfeil 23"/>
          <p:cNvCxnSpPr/>
          <p:nvPr/>
        </p:nvCxnSpPr>
        <p:spPr>
          <a:xfrm>
            <a:off x="3407833" y="4250437"/>
            <a:ext cx="2036234" cy="0"/>
          </a:xfrm>
          <a:prstGeom prst="straightConnector1">
            <a:avLst/>
          </a:prstGeom>
          <a:ln w="57150" cmpd="sng"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feld 24"/>
          <p:cNvSpPr txBox="1"/>
          <p:nvPr/>
        </p:nvSpPr>
        <p:spPr>
          <a:xfrm>
            <a:off x="3947583" y="4250437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FFFF"/>
                </a:solidFill>
              </a:rPr>
              <a:t>XML-RPC</a:t>
            </a:r>
            <a:endParaRPr lang="de-DE" dirty="0">
              <a:solidFill>
                <a:srgbClr val="FFFFFF"/>
              </a:solidFill>
            </a:endParaRPr>
          </a:p>
        </p:txBody>
      </p:sp>
      <p:pic>
        <p:nvPicPr>
          <p:cNvPr id="4" name="Bild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846" y="2890061"/>
            <a:ext cx="1476124" cy="105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26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571500" y="1801385"/>
            <a:ext cx="2836333" cy="306235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b" anchorCtr="1"/>
          <a:lstStyle/>
          <a:p>
            <a:pPr algn="ctr"/>
            <a:r>
              <a:rPr lang="de-DE" dirty="0" err="1" smtClean="0">
                <a:solidFill>
                  <a:srgbClr val="000000"/>
                </a:solidFill>
              </a:rPr>
              <a:t>Typo</a:t>
            </a:r>
            <a:r>
              <a:rPr lang="de-DE" dirty="0" smtClean="0">
                <a:solidFill>
                  <a:srgbClr val="000000"/>
                </a:solidFill>
              </a:rPr>
              <a:t> 3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Abgerundetes Rechteck 4"/>
          <p:cNvSpPr/>
          <p:nvPr/>
        </p:nvSpPr>
        <p:spPr>
          <a:xfrm>
            <a:off x="724957" y="3669621"/>
            <a:ext cx="2523914" cy="58081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P&amp;P  PHP Client</a:t>
            </a:r>
            <a:endParaRPr lang="de-DE" dirty="0"/>
          </a:p>
        </p:txBody>
      </p:sp>
      <p:sp>
        <p:nvSpPr>
          <p:cNvPr id="8" name="Abgerundetes Rechteck 7"/>
          <p:cNvSpPr/>
          <p:nvPr/>
        </p:nvSpPr>
        <p:spPr>
          <a:xfrm>
            <a:off x="724957" y="2006664"/>
            <a:ext cx="2523914" cy="1500251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err="1" smtClean="0"/>
              <a:t>Typo</a:t>
            </a:r>
            <a:r>
              <a:rPr lang="de-DE" dirty="0" smtClean="0"/>
              <a:t> 3</a:t>
            </a:r>
            <a:endParaRPr lang="de-DE" dirty="0"/>
          </a:p>
        </p:txBody>
      </p:sp>
      <p:sp>
        <p:nvSpPr>
          <p:cNvPr id="14" name="Rechteck 13"/>
          <p:cNvSpPr/>
          <p:nvPr/>
        </p:nvSpPr>
        <p:spPr>
          <a:xfrm>
            <a:off x="5444067" y="1801384"/>
            <a:ext cx="2836333" cy="306235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b" anchorCtr="1"/>
          <a:lstStyle/>
          <a:p>
            <a:pPr algn="ctr"/>
            <a:r>
              <a:rPr lang="de-DE" dirty="0" err="1" smtClean="0">
                <a:solidFill>
                  <a:srgbClr val="000000"/>
                </a:solidFill>
              </a:rPr>
              <a:t>Produce</a:t>
            </a:r>
            <a:r>
              <a:rPr lang="de-DE" dirty="0" smtClean="0">
                <a:solidFill>
                  <a:srgbClr val="000000"/>
                </a:solidFill>
              </a:rPr>
              <a:t> &amp; </a:t>
            </a:r>
            <a:r>
              <a:rPr lang="de-DE" dirty="0" err="1" smtClean="0">
                <a:solidFill>
                  <a:srgbClr val="000000"/>
                </a:solidFill>
              </a:rPr>
              <a:t>Publish</a:t>
            </a:r>
            <a:r>
              <a:rPr lang="de-DE" dirty="0" smtClean="0">
                <a:solidFill>
                  <a:srgbClr val="000000"/>
                </a:solidFill>
              </a:rPr>
              <a:t> Server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5" name="Abgerundetes Rechteck 14"/>
          <p:cNvSpPr/>
          <p:nvPr/>
        </p:nvSpPr>
        <p:spPr>
          <a:xfrm>
            <a:off x="5586940" y="2006664"/>
            <a:ext cx="2523914" cy="58081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zopyx.convert2</a:t>
            </a:r>
            <a:endParaRPr lang="de-DE" dirty="0"/>
          </a:p>
        </p:txBody>
      </p:sp>
      <p:sp>
        <p:nvSpPr>
          <p:cNvPr id="16" name="Abgerundetes Rechteck 15"/>
          <p:cNvSpPr/>
          <p:nvPr/>
        </p:nvSpPr>
        <p:spPr>
          <a:xfrm rot="16200000">
            <a:off x="4996180" y="3289151"/>
            <a:ext cx="1574166" cy="34840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err="1" smtClean="0"/>
              <a:t>Calibre</a:t>
            </a:r>
            <a:endParaRPr lang="de-DE" dirty="0" smtClean="0"/>
          </a:p>
        </p:txBody>
      </p:sp>
      <p:sp>
        <p:nvSpPr>
          <p:cNvPr id="17" name="Abgerundetes Rechteck 16"/>
          <p:cNvSpPr/>
          <p:nvPr/>
        </p:nvSpPr>
        <p:spPr>
          <a:xfrm rot="16200000">
            <a:off x="5426858" y="3289151"/>
            <a:ext cx="1574166" cy="34840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err="1" smtClean="0"/>
              <a:t>PrinceXML</a:t>
            </a:r>
            <a:endParaRPr lang="de-DE" dirty="0" smtClean="0"/>
          </a:p>
        </p:txBody>
      </p:sp>
      <p:sp>
        <p:nvSpPr>
          <p:cNvPr id="18" name="Abgerundetes Rechteck 17"/>
          <p:cNvSpPr/>
          <p:nvPr/>
        </p:nvSpPr>
        <p:spPr>
          <a:xfrm rot="16200000">
            <a:off x="5857536" y="3289151"/>
            <a:ext cx="1574166" cy="34840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Apache FOP</a:t>
            </a:r>
          </a:p>
        </p:txBody>
      </p:sp>
      <p:sp>
        <p:nvSpPr>
          <p:cNvPr id="19" name="Abgerundetes Rechteck 18"/>
          <p:cNvSpPr/>
          <p:nvPr/>
        </p:nvSpPr>
        <p:spPr>
          <a:xfrm rot="16200000">
            <a:off x="6288214" y="3289150"/>
            <a:ext cx="1574166" cy="34840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XINC</a:t>
            </a:r>
          </a:p>
        </p:txBody>
      </p:sp>
      <p:sp>
        <p:nvSpPr>
          <p:cNvPr id="20" name="Abgerundetes Rechteck 19"/>
          <p:cNvSpPr/>
          <p:nvPr/>
        </p:nvSpPr>
        <p:spPr>
          <a:xfrm rot="16200000">
            <a:off x="6718892" y="3289152"/>
            <a:ext cx="1574166" cy="34840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XFC</a:t>
            </a:r>
          </a:p>
        </p:txBody>
      </p:sp>
      <p:sp>
        <p:nvSpPr>
          <p:cNvPr id="21" name="Abgerundetes Rechteck 20"/>
          <p:cNvSpPr/>
          <p:nvPr/>
        </p:nvSpPr>
        <p:spPr>
          <a:xfrm rot="16200000">
            <a:off x="7149570" y="3289149"/>
            <a:ext cx="1574166" cy="34840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PISA</a:t>
            </a:r>
          </a:p>
        </p:txBody>
      </p:sp>
      <p:cxnSp>
        <p:nvCxnSpPr>
          <p:cNvPr id="24" name="Gerade Verbindung mit Pfeil 23"/>
          <p:cNvCxnSpPr/>
          <p:nvPr/>
        </p:nvCxnSpPr>
        <p:spPr>
          <a:xfrm>
            <a:off x="3407833" y="4250437"/>
            <a:ext cx="2036234" cy="0"/>
          </a:xfrm>
          <a:prstGeom prst="straightConnector1">
            <a:avLst/>
          </a:prstGeom>
          <a:ln w="57150" cmpd="sng"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feld 24"/>
          <p:cNvSpPr txBox="1"/>
          <p:nvPr/>
        </p:nvSpPr>
        <p:spPr>
          <a:xfrm>
            <a:off x="3947583" y="4250437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FFFF"/>
                </a:solidFill>
              </a:rPr>
              <a:t>XML-RPC</a:t>
            </a:r>
            <a:endParaRPr lang="de-DE" dirty="0">
              <a:solidFill>
                <a:srgbClr val="FFFFFF"/>
              </a:solidFill>
            </a:endParaRPr>
          </a:p>
        </p:txBody>
      </p:sp>
      <p:pic>
        <p:nvPicPr>
          <p:cNvPr id="4" name="Bild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846" y="2890061"/>
            <a:ext cx="1476124" cy="1057789"/>
          </a:xfrm>
          <a:prstGeom prst="rect">
            <a:avLst/>
          </a:prstGeom>
        </p:spPr>
      </p:pic>
      <p:sp>
        <p:nvSpPr>
          <p:cNvPr id="23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 smtClean="0"/>
              <a:t>Produce</a:t>
            </a:r>
            <a:r>
              <a:rPr lang="de-DE" dirty="0" smtClean="0"/>
              <a:t> &amp; </a:t>
            </a:r>
            <a:r>
              <a:rPr lang="de-DE" dirty="0" err="1" smtClean="0"/>
              <a:t>Publish</a:t>
            </a:r>
            <a:r>
              <a:rPr lang="de-DE" dirty="0" smtClean="0"/>
              <a:t> </a:t>
            </a:r>
            <a:r>
              <a:rPr lang="de-DE" dirty="0" err="1"/>
              <a:t>Architecture</a:t>
            </a:r>
            <a:r>
              <a:rPr lang="de-DE" dirty="0"/>
              <a:t> (</a:t>
            </a:r>
            <a:r>
              <a:rPr lang="de-DE" dirty="0" smtClean="0"/>
              <a:t>1/2)</a:t>
            </a:r>
            <a:br>
              <a:rPr lang="de-DE" dirty="0" smtClean="0"/>
            </a:br>
            <a:r>
              <a:rPr lang="de-DE" dirty="0" smtClean="0"/>
              <a:t>- Non-Python Integration  -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6975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</a:t>
            </a:r>
            <a:r>
              <a:rPr lang="de-DE" dirty="0" smtClean="0"/>
              <a:t>mport </a:t>
            </a:r>
            <a:r>
              <a:rPr lang="de-DE" dirty="0" err="1" smtClean="0"/>
              <a:t>and</a:t>
            </a: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Content Management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97276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Import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content</a:t>
            </a:r>
            <a:r>
              <a:rPr lang="de-DE" dirty="0" smtClean="0"/>
              <a:t> </a:t>
            </a:r>
            <a:r>
              <a:rPr lang="de-DE" dirty="0" err="1" smtClean="0"/>
              <a:t>management</a:t>
            </a:r>
            <a:r>
              <a:rPr lang="de-DE" dirty="0" smtClean="0"/>
              <a:t> (1/3)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39056"/>
            <a:ext cx="8229600" cy="4206951"/>
          </a:xfrm>
        </p:spPr>
        <p:txBody>
          <a:bodyPr>
            <a:normAutofit lnSpcReduction="10000"/>
          </a:bodyPr>
          <a:lstStyle/>
          <a:p>
            <a:r>
              <a:rPr lang="de-DE" dirty="0" err="1" smtClean="0"/>
              <a:t>Plone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content</a:t>
            </a:r>
            <a:r>
              <a:rPr lang="de-DE" dirty="0"/>
              <a:t> </a:t>
            </a:r>
            <a:r>
              <a:rPr lang="de-DE" dirty="0" err="1" smtClean="0"/>
              <a:t>management</a:t>
            </a:r>
            <a:r>
              <a:rPr lang="de-DE" dirty="0" smtClean="0"/>
              <a:t> </a:t>
            </a:r>
            <a:r>
              <a:rPr lang="de-DE" dirty="0" err="1" smtClean="0"/>
              <a:t>system</a:t>
            </a:r>
            <a:endParaRPr lang="de-DE" dirty="0" smtClean="0"/>
          </a:p>
          <a:p>
            <a:pPr lvl="1"/>
            <a:r>
              <a:rPr lang="de-DE" dirty="0" err="1" smtClean="0"/>
              <a:t>user</a:t>
            </a:r>
            <a:r>
              <a:rPr lang="de-DE" dirty="0" smtClean="0"/>
              <a:t> </a:t>
            </a:r>
            <a:r>
              <a:rPr lang="de-DE" dirty="0" err="1" smtClean="0"/>
              <a:t>friendly</a:t>
            </a:r>
            <a:r>
              <a:rPr lang="de-DE" dirty="0" smtClean="0"/>
              <a:t> </a:t>
            </a:r>
          </a:p>
          <a:p>
            <a:pPr lvl="1"/>
            <a:r>
              <a:rPr lang="de-DE" dirty="0" err="1" smtClean="0"/>
              <a:t>fine-grained</a:t>
            </a:r>
            <a:r>
              <a:rPr lang="de-DE" dirty="0" smtClean="0"/>
              <a:t> </a:t>
            </a:r>
            <a:r>
              <a:rPr lang="de-DE" dirty="0" err="1" smtClean="0"/>
              <a:t>rights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security</a:t>
            </a:r>
            <a:r>
              <a:rPr lang="de-DE" dirty="0" smtClean="0"/>
              <a:t> </a:t>
            </a:r>
            <a:r>
              <a:rPr lang="de-DE" dirty="0" err="1" smtClean="0"/>
              <a:t>concept</a:t>
            </a:r>
            <a:endParaRPr lang="de-DE" dirty="0" smtClean="0"/>
          </a:p>
          <a:p>
            <a:pPr lvl="1"/>
            <a:r>
              <a:rPr lang="de-DE" dirty="0" err="1"/>
              <a:t>w</a:t>
            </a:r>
            <a:r>
              <a:rPr lang="de-DE" dirty="0" err="1" smtClean="0"/>
              <a:t>orkflows</a:t>
            </a:r>
            <a:endParaRPr lang="de-DE" dirty="0"/>
          </a:p>
          <a:p>
            <a:r>
              <a:rPr lang="de-DE" dirty="0" smtClean="0"/>
              <a:t>HTML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primary</a:t>
            </a:r>
            <a:r>
              <a:rPr lang="de-DE" dirty="0" smtClean="0"/>
              <a:t> </a:t>
            </a:r>
            <a:r>
              <a:rPr lang="de-DE" dirty="0" err="1" smtClean="0"/>
              <a:t>input</a:t>
            </a:r>
            <a:r>
              <a:rPr lang="de-DE" dirty="0" smtClean="0"/>
              <a:t> </a:t>
            </a:r>
            <a:r>
              <a:rPr lang="de-DE" dirty="0" err="1" smtClean="0"/>
              <a:t>format</a:t>
            </a:r>
            <a:r>
              <a:rPr lang="de-DE" dirty="0" smtClean="0"/>
              <a:t> (XML </a:t>
            </a:r>
            <a:r>
              <a:rPr lang="de-DE" dirty="0" err="1" smtClean="0"/>
              <a:t>possible</a:t>
            </a:r>
            <a:r>
              <a:rPr lang="de-DE" dirty="0" smtClean="0"/>
              <a:t>)</a:t>
            </a:r>
          </a:p>
          <a:p>
            <a:r>
              <a:rPr lang="de-DE" dirty="0" smtClean="0"/>
              <a:t>Content </a:t>
            </a:r>
            <a:r>
              <a:rPr lang="de-DE" dirty="0" err="1" smtClean="0"/>
              <a:t>repository</a:t>
            </a:r>
            <a:r>
              <a:rPr lang="de-DE" dirty="0" smtClean="0"/>
              <a:t> </a:t>
            </a:r>
            <a:r>
              <a:rPr lang="de-DE" dirty="0" err="1" smtClean="0"/>
              <a:t>within</a:t>
            </a:r>
            <a:r>
              <a:rPr lang="de-DE" dirty="0" smtClean="0"/>
              <a:t> </a:t>
            </a:r>
            <a:r>
              <a:rPr lang="de-DE" dirty="0" err="1" smtClean="0"/>
              <a:t>Plone</a:t>
            </a:r>
            <a:endParaRPr lang="de-DE" dirty="0" smtClean="0"/>
          </a:p>
          <a:p>
            <a:r>
              <a:rPr lang="de-DE" dirty="0" err="1" smtClean="0"/>
              <a:t>Editing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all </a:t>
            </a:r>
            <a:r>
              <a:rPr lang="de-DE" dirty="0" err="1" smtClean="0"/>
              <a:t>content</a:t>
            </a:r>
            <a:r>
              <a:rPr lang="de-DE" dirty="0" smtClean="0"/>
              <a:t> </a:t>
            </a:r>
            <a:r>
              <a:rPr lang="de-DE" dirty="0" err="1" smtClean="0"/>
              <a:t>within</a:t>
            </a:r>
            <a:r>
              <a:rPr lang="de-DE" dirty="0" smtClean="0"/>
              <a:t> </a:t>
            </a:r>
            <a:r>
              <a:rPr lang="de-DE" dirty="0" err="1" smtClean="0"/>
              <a:t>Plone</a:t>
            </a:r>
            <a:endParaRPr lang="de-DE" dirty="0" smtClean="0"/>
          </a:p>
          <a:p>
            <a:r>
              <a:rPr lang="de-DE" dirty="0" smtClean="0"/>
              <a:t>Management </a:t>
            </a:r>
            <a:r>
              <a:rPr lang="de-DE" dirty="0" err="1" smtClean="0"/>
              <a:t>of</a:t>
            </a:r>
            <a:r>
              <a:rPr lang="de-DE" dirty="0" smtClean="0"/>
              <a:t> all </a:t>
            </a:r>
            <a:r>
              <a:rPr lang="de-DE" dirty="0" err="1" smtClean="0"/>
              <a:t>assets</a:t>
            </a:r>
            <a:r>
              <a:rPr lang="de-DE" dirty="0" smtClean="0"/>
              <a:t> </a:t>
            </a:r>
            <a:r>
              <a:rPr lang="de-DE" dirty="0" err="1" smtClean="0"/>
              <a:t>within</a:t>
            </a:r>
            <a:r>
              <a:rPr lang="de-DE" dirty="0" smtClean="0"/>
              <a:t> </a:t>
            </a:r>
            <a:r>
              <a:rPr lang="de-DE" dirty="0" err="1" smtClean="0"/>
              <a:t>Plone</a:t>
            </a:r>
            <a:endParaRPr lang="de-DE" dirty="0" smtClean="0"/>
          </a:p>
          <a:p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75225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Import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content</a:t>
            </a:r>
            <a:r>
              <a:rPr lang="de-DE" dirty="0" smtClean="0"/>
              <a:t> </a:t>
            </a:r>
            <a:r>
              <a:rPr lang="de-DE" dirty="0" err="1" smtClean="0"/>
              <a:t>management</a:t>
            </a:r>
            <a:r>
              <a:rPr lang="de-DE" dirty="0" smtClean="0"/>
              <a:t> (2/3)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39056"/>
            <a:ext cx="8229600" cy="4168077"/>
          </a:xfrm>
        </p:spPr>
        <p:txBody>
          <a:bodyPr>
            <a:normAutofit fontScale="92500" lnSpcReduction="10000"/>
          </a:bodyPr>
          <a:lstStyle/>
          <a:p>
            <a:r>
              <a:rPr lang="de-DE" dirty="0" smtClean="0"/>
              <a:t>Handling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author</a:t>
            </a:r>
            <a:r>
              <a:rPr lang="de-DE" dirty="0" smtClean="0"/>
              <a:t> </a:t>
            </a:r>
            <a:r>
              <a:rPr lang="de-DE" dirty="0" err="1" smtClean="0"/>
              <a:t>drafts</a:t>
            </a:r>
            <a:endParaRPr lang="de-DE" dirty="0" smtClean="0"/>
          </a:p>
          <a:p>
            <a:pPr lvl="1"/>
            <a:r>
              <a:rPr lang="de-DE" dirty="0" err="1" smtClean="0"/>
              <a:t>Copy</a:t>
            </a:r>
            <a:r>
              <a:rPr lang="de-DE" dirty="0" smtClean="0"/>
              <a:t> &amp; </a:t>
            </a:r>
            <a:r>
              <a:rPr lang="de-DE" dirty="0" err="1" smtClean="0"/>
              <a:t>paste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Word </a:t>
            </a:r>
            <a:r>
              <a:rPr lang="de-DE" dirty="0" err="1" smtClean="0"/>
              <a:t>into</a:t>
            </a:r>
            <a:r>
              <a:rPr lang="de-DE" dirty="0" smtClean="0"/>
              <a:t> </a:t>
            </a:r>
            <a:r>
              <a:rPr lang="de-DE" dirty="0" err="1" smtClean="0"/>
              <a:t>Plone</a:t>
            </a:r>
            <a:endParaRPr lang="de-DE" dirty="0" smtClean="0"/>
          </a:p>
          <a:p>
            <a:pPr lvl="1"/>
            <a:r>
              <a:rPr lang="de-DE" dirty="0" smtClean="0"/>
              <a:t>Export </a:t>
            </a:r>
            <a:r>
              <a:rPr lang="de-DE" dirty="0" err="1" smtClean="0"/>
              <a:t>from</a:t>
            </a:r>
            <a:r>
              <a:rPr lang="de-DE" dirty="0" smtClean="0"/>
              <a:t> Word </a:t>
            </a:r>
            <a:r>
              <a:rPr lang="de-DE" dirty="0" err="1" smtClean="0"/>
              <a:t>to</a:t>
            </a:r>
            <a:r>
              <a:rPr lang="de-DE" dirty="0" smtClean="0"/>
              <a:t> HTML </a:t>
            </a:r>
            <a:r>
              <a:rPr lang="de-DE" dirty="0" err="1" smtClean="0"/>
              <a:t>into</a:t>
            </a:r>
            <a:r>
              <a:rPr lang="de-DE" dirty="0" smtClean="0"/>
              <a:t> </a:t>
            </a:r>
            <a:r>
              <a:rPr lang="de-DE" dirty="0" err="1" smtClean="0"/>
              <a:t>Plone</a:t>
            </a:r>
            <a:endParaRPr lang="de-DE" dirty="0" smtClean="0"/>
          </a:p>
          <a:p>
            <a:pPr lvl="1"/>
            <a:r>
              <a:rPr lang="de-DE" dirty="0"/>
              <a:t>M</a:t>
            </a:r>
            <a:r>
              <a:rPr lang="de-DE" dirty="0" smtClean="0"/>
              <a:t>anual </a:t>
            </a:r>
            <a:r>
              <a:rPr lang="de-DE" dirty="0" err="1" smtClean="0"/>
              <a:t>editorial</a:t>
            </a:r>
            <a:r>
              <a:rPr lang="de-DE" dirty="0" smtClean="0"/>
              <a:t> </a:t>
            </a:r>
            <a:r>
              <a:rPr lang="de-DE" dirty="0" err="1" smtClean="0"/>
              <a:t>work</a:t>
            </a:r>
            <a:r>
              <a:rPr lang="de-DE" dirty="0" smtClean="0"/>
              <a:t> </a:t>
            </a:r>
            <a:r>
              <a:rPr lang="de-DE" dirty="0" err="1" smtClean="0"/>
              <a:t>within</a:t>
            </a:r>
            <a:r>
              <a:rPr lang="de-DE" dirty="0" smtClean="0"/>
              <a:t> </a:t>
            </a:r>
            <a:r>
              <a:rPr lang="de-DE" dirty="0" err="1" smtClean="0"/>
              <a:t>Plone</a:t>
            </a:r>
            <a:endParaRPr lang="de-DE" dirty="0" smtClean="0"/>
          </a:p>
          <a:p>
            <a:r>
              <a:rPr lang="de-DE" dirty="0" smtClean="0"/>
              <a:t>Problems</a:t>
            </a:r>
          </a:p>
          <a:p>
            <a:pPr lvl="1"/>
            <a:r>
              <a:rPr lang="de-DE" dirty="0" smtClean="0"/>
              <a:t>Word „HTML“</a:t>
            </a:r>
          </a:p>
          <a:p>
            <a:pPr lvl="1"/>
            <a:r>
              <a:rPr lang="de-DE" dirty="0" err="1" smtClean="0"/>
              <a:t>Plone‘s</a:t>
            </a:r>
            <a:r>
              <a:rPr lang="de-DE" dirty="0" smtClean="0"/>
              <a:t> HTML </a:t>
            </a:r>
            <a:r>
              <a:rPr lang="de-DE" dirty="0" err="1" smtClean="0"/>
              <a:t>filtering</a:t>
            </a:r>
            <a:r>
              <a:rPr lang="de-DE" dirty="0" smtClean="0"/>
              <a:t> </a:t>
            </a:r>
            <a:r>
              <a:rPr lang="de-DE" dirty="0" err="1" smtClean="0"/>
              <a:t>too</a:t>
            </a:r>
            <a:r>
              <a:rPr lang="de-DE" dirty="0" smtClean="0"/>
              <a:t> </a:t>
            </a:r>
            <a:r>
              <a:rPr lang="de-DE" dirty="0" err="1" smtClean="0"/>
              <a:t>unspecific</a:t>
            </a:r>
            <a:endParaRPr lang="de-DE" dirty="0" smtClean="0"/>
          </a:p>
          <a:p>
            <a:pPr lvl="1"/>
            <a:r>
              <a:rPr lang="de-DE" dirty="0" smtClean="0"/>
              <a:t>High </a:t>
            </a:r>
            <a:r>
              <a:rPr lang="de-DE" dirty="0" err="1" smtClean="0"/>
              <a:t>costs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manual</a:t>
            </a:r>
            <a:r>
              <a:rPr lang="de-DE" dirty="0" smtClean="0"/>
              <a:t> </a:t>
            </a:r>
            <a:r>
              <a:rPr lang="de-DE" dirty="0" err="1" smtClean="0"/>
              <a:t>work</a:t>
            </a:r>
            <a:r>
              <a:rPr lang="de-DE" dirty="0" smtClean="0"/>
              <a:t> (</a:t>
            </a:r>
            <a:r>
              <a:rPr lang="de-DE" dirty="0" err="1" smtClean="0"/>
              <a:t>error-prone</a:t>
            </a:r>
            <a:r>
              <a:rPr lang="de-DE" dirty="0" smtClean="0"/>
              <a:t>, </a:t>
            </a:r>
            <a:r>
              <a:rPr lang="de-DE" dirty="0" err="1" smtClean="0"/>
              <a:t>bad</a:t>
            </a:r>
            <a:r>
              <a:rPr lang="de-DE" dirty="0" smtClean="0"/>
              <a:t> </a:t>
            </a:r>
            <a:r>
              <a:rPr lang="de-DE" dirty="0" err="1" smtClean="0"/>
              <a:t>user</a:t>
            </a:r>
            <a:r>
              <a:rPr lang="de-DE" dirty="0" smtClean="0"/>
              <a:t> </a:t>
            </a:r>
            <a:r>
              <a:rPr lang="de-DE" dirty="0" err="1" smtClean="0"/>
              <a:t>experience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usability</a:t>
            </a:r>
            <a:r>
              <a:rPr lang="de-DE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87290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Import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content</a:t>
            </a:r>
            <a:r>
              <a:rPr lang="de-DE" dirty="0" smtClean="0"/>
              <a:t> </a:t>
            </a:r>
            <a:r>
              <a:rPr lang="de-DE" dirty="0" err="1" smtClean="0"/>
              <a:t>management</a:t>
            </a:r>
            <a:r>
              <a:rPr lang="de-DE" dirty="0" smtClean="0"/>
              <a:t> (3/3)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4294967295"/>
          </p:nvPr>
        </p:nvPicPr>
        <p:blipFill>
          <a:blip r:embed="rId2"/>
          <a:srcRect t="16542" b="16542"/>
          <a:stretch>
            <a:fillRect/>
          </a:stretch>
        </p:blipFill>
        <p:spPr>
          <a:xfrm>
            <a:off x="0" y="2689225"/>
            <a:ext cx="1262063" cy="695325"/>
          </a:xfrm>
        </p:spPr>
      </p:pic>
      <p:pic>
        <p:nvPicPr>
          <p:cNvPr id="5" name="Bild 4" descr="pp-logo2.jpg" title="Produce &amp; Publish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696" y="2003782"/>
            <a:ext cx="1909481" cy="2066350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3485906" y="4125481"/>
            <a:ext cx="1902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err="1" smtClean="0"/>
              <a:t>Produce</a:t>
            </a:r>
            <a:r>
              <a:rPr lang="de-DE" dirty="0" smtClean="0"/>
              <a:t> &amp; </a:t>
            </a:r>
            <a:r>
              <a:rPr lang="de-DE" dirty="0" err="1" smtClean="0"/>
              <a:t>Publish</a:t>
            </a:r>
            <a:endParaRPr lang="de-DE" dirty="0"/>
          </a:p>
        </p:txBody>
      </p:sp>
      <p:cxnSp>
        <p:nvCxnSpPr>
          <p:cNvPr id="8" name="Gerade Verbindung mit Pfeil 7"/>
          <p:cNvCxnSpPr/>
          <p:nvPr/>
        </p:nvCxnSpPr>
        <p:spPr>
          <a:xfrm>
            <a:off x="1764061" y="3036957"/>
            <a:ext cx="154230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2003178" y="2667625"/>
            <a:ext cx="860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Upload</a:t>
            </a:r>
            <a:endParaRPr lang="de-DE" dirty="0"/>
          </a:p>
        </p:txBody>
      </p:sp>
      <p:cxnSp>
        <p:nvCxnSpPr>
          <p:cNvPr id="10" name="Gerade Verbindung mit Pfeil 9"/>
          <p:cNvCxnSpPr/>
          <p:nvPr/>
        </p:nvCxnSpPr>
        <p:spPr>
          <a:xfrm>
            <a:off x="5560193" y="2861191"/>
            <a:ext cx="176187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 flipH="1">
            <a:off x="5560193" y="3203587"/>
            <a:ext cx="176187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941868" y="5941366"/>
            <a:ext cx="12524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FFFF"/>
                </a:solidFill>
              </a:rPr>
              <a:t>HTTP/POST</a:t>
            </a:r>
            <a:br>
              <a:rPr lang="de-DE" dirty="0" smtClean="0">
                <a:solidFill>
                  <a:srgbClr val="FFFFFF"/>
                </a:solidFill>
              </a:rPr>
            </a:br>
            <a:r>
              <a:rPr lang="de-DE" dirty="0" smtClean="0">
                <a:solidFill>
                  <a:srgbClr val="FFFFFF"/>
                </a:solidFill>
              </a:rPr>
              <a:t>(Word/ZIP)</a:t>
            </a:r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3669121" y="6103976"/>
            <a:ext cx="2048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FFFF"/>
                </a:solidFill>
              </a:rPr>
              <a:t>HTML/CSS/Grafiken</a:t>
            </a:r>
            <a:endParaRPr lang="de-DE" dirty="0">
              <a:solidFill>
                <a:srgbClr val="FFFFFF"/>
              </a:solidFill>
            </a:endParaRPr>
          </a:p>
        </p:txBody>
      </p:sp>
      <p:pic>
        <p:nvPicPr>
          <p:cNvPr id="25" name="Bild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1651" y="2338457"/>
            <a:ext cx="1397000" cy="1397000"/>
          </a:xfrm>
          <a:prstGeom prst="rect">
            <a:avLst/>
          </a:prstGeom>
        </p:spPr>
      </p:pic>
      <p:sp>
        <p:nvSpPr>
          <p:cNvPr id="26" name="Textfeld 25"/>
          <p:cNvSpPr txBox="1"/>
          <p:nvPr/>
        </p:nvSpPr>
        <p:spPr>
          <a:xfrm>
            <a:off x="7511651" y="3757943"/>
            <a:ext cx="139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solidFill>
                  <a:srgbClr val="000000"/>
                </a:solidFill>
              </a:rPr>
              <a:t>Web </a:t>
            </a:r>
            <a:r>
              <a:rPr lang="de-DE" dirty="0" err="1" smtClean="0">
                <a:solidFill>
                  <a:srgbClr val="000000"/>
                </a:solidFill>
              </a:rPr>
              <a:t>service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5717917" y="2315971"/>
            <a:ext cx="139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solidFill>
                  <a:srgbClr val="000000"/>
                </a:solidFill>
              </a:rPr>
              <a:t>DOC/DOCX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5717917" y="3366125"/>
            <a:ext cx="139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solidFill>
                  <a:srgbClr val="000000"/>
                </a:solidFill>
              </a:rPr>
              <a:t>HTML</a:t>
            </a:r>
            <a:br>
              <a:rPr lang="de-DE" dirty="0" smtClean="0">
                <a:solidFill>
                  <a:srgbClr val="000000"/>
                </a:solidFill>
              </a:rPr>
            </a:br>
            <a:r>
              <a:rPr lang="de-DE" dirty="0" smtClean="0">
                <a:solidFill>
                  <a:srgbClr val="000000"/>
                </a:solidFill>
              </a:rPr>
              <a:t>CSS</a:t>
            </a:r>
          </a:p>
          <a:p>
            <a:pPr algn="ctr"/>
            <a:r>
              <a:rPr lang="de-DE" dirty="0" smtClean="0">
                <a:solidFill>
                  <a:srgbClr val="000000"/>
                </a:solidFill>
              </a:rPr>
              <a:t>Images</a:t>
            </a:r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43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Aggregation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43048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Aggregation (1/3)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895986336"/>
              </p:ext>
            </p:extLst>
          </p:nvPr>
        </p:nvGraphicFramePr>
        <p:xfrm>
          <a:off x="121603" y="1131078"/>
          <a:ext cx="8809587" cy="43539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1685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Aggregation (2/3)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39056"/>
            <a:ext cx="8592786" cy="4219909"/>
          </a:xfrm>
        </p:spPr>
        <p:txBody>
          <a:bodyPr>
            <a:normAutofit fontScale="85000" lnSpcReduction="10000"/>
          </a:bodyPr>
          <a:lstStyle/>
          <a:p>
            <a:r>
              <a:rPr lang="de-DE" dirty="0" smtClean="0"/>
              <a:t>Integration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Plone</a:t>
            </a:r>
            <a:endParaRPr lang="de-DE" dirty="0" smtClean="0"/>
          </a:p>
          <a:p>
            <a:pPr lvl="1"/>
            <a:r>
              <a:rPr lang="de-DE" b="1" dirty="0" smtClean="0"/>
              <a:t>Folder </a:t>
            </a:r>
            <a:r>
              <a:rPr lang="de-DE" dirty="0" err="1" smtClean="0"/>
              <a:t>determine</a:t>
            </a:r>
            <a:r>
              <a:rPr lang="de-DE" dirty="0" smtClean="0"/>
              <a:t> </a:t>
            </a:r>
            <a:r>
              <a:rPr lang="de-DE" dirty="0" err="1" smtClean="0"/>
              <a:t>document</a:t>
            </a:r>
            <a:r>
              <a:rPr lang="de-DE" dirty="0" smtClean="0"/>
              <a:t> </a:t>
            </a:r>
            <a:r>
              <a:rPr lang="de-DE" dirty="0" err="1" smtClean="0"/>
              <a:t>structure</a:t>
            </a:r>
            <a:r>
              <a:rPr lang="de-DE" dirty="0" smtClean="0"/>
              <a:t> (</a:t>
            </a:r>
            <a:r>
              <a:rPr lang="de-DE" dirty="0" err="1" smtClean="0"/>
              <a:t>chapter</a:t>
            </a:r>
            <a:r>
              <a:rPr lang="de-DE" dirty="0" smtClean="0"/>
              <a:t>, </a:t>
            </a:r>
            <a:r>
              <a:rPr lang="de-DE" dirty="0" err="1" smtClean="0"/>
              <a:t>section</a:t>
            </a:r>
            <a:r>
              <a:rPr lang="de-DE" dirty="0" smtClean="0"/>
              <a:t>..)</a:t>
            </a:r>
          </a:p>
          <a:p>
            <a:pPr lvl="1"/>
            <a:r>
              <a:rPr lang="de-DE" b="1" dirty="0" smtClean="0"/>
              <a:t>Page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contents</a:t>
            </a:r>
            <a:endParaRPr lang="de-DE" dirty="0" smtClean="0"/>
          </a:p>
          <a:p>
            <a:pPr lvl="1"/>
            <a:r>
              <a:rPr lang="de-DE" dirty="0" err="1" smtClean="0"/>
              <a:t>support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custom</a:t>
            </a:r>
            <a:r>
              <a:rPr lang="de-DE" dirty="0" smtClean="0"/>
              <a:t> </a:t>
            </a:r>
            <a:r>
              <a:rPr lang="de-DE" dirty="0" err="1" smtClean="0"/>
              <a:t>content-types</a:t>
            </a:r>
            <a:endParaRPr lang="de-DE" dirty="0" smtClean="0"/>
          </a:p>
          <a:p>
            <a:r>
              <a:rPr lang="de-DE" dirty="0" err="1" smtClean="0"/>
              <a:t>Usage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b="1" dirty="0" err="1" smtClean="0"/>
              <a:t>Zope</a:t>
            </a:r>
            <a:r>
              <a:rPr lang="de-DE" b="1" dirty="0" smtClean="0"/>
              <a:t> </a:t>
            </a:r>
            <a:r>
              <a:rPr lang="de-DE" b="1" dirty="0" err="1" smtClean="0"/>
              <a:t>Component</a:t>
            </a:r>
            <a:r>
              <a:rPr lang="de-DE" b="1" dirty="0" smtClean="0"/>
              <a:t> </a:t>
            </a:r>
            <a:r>
              <a:rPr lang="de-DE" b="1" dirty="0" err="1" smtClean="0"/>
              <a:t>Architecture</a:t>
            </a:r>
            <a:endParaRPr lang="de-DE" b="1" dirty="0" smtClean="0"/>
          </a:p>
          <a:p>
            <a:pPr lvl="1"/>
            <a:r>
              <a:rPr lang="de-DE" dirty="0" err="1" smtClean="0"/>
              <a:t>content-types</a:t>
            </a:r>
            <a:r>
              <a:rPr lang="de-DE" dirty="0" smtClean="0"/>
              <a:t> </a:t>
            </a:r>
            <a:r>
              <a:rPr lang="de-DE" dirty="0" err="1" smtClean="0"/>
              <a:t>provide</a:t>
            </a:r>
            <a:r>
              <a:rPr lang="de-DE" dirty="0" smtClean="0"/>
              <a:t> @@</a:t>
            </a:r>
            <a:r>
              <a:rPr lang="de-DE" dirty="0" err="1" smtClean="0"/>
              <a:t>asHTML</a:t>
            </a:r>
            <a:r>
              <a:rPr lang="de-DE" dirty="0" smtClean="0"/>
              <a:t> </a:t>
            </a:r>
            <a:r>
              <a:rPr lang="de-DE" dirty="0" err="1" smtClean="0"/>
              <a:t>view</a:t>
            </a:r>
            <a:r>
              <a:rPr lang="de-DE" dirty="0" smtClean="0"/>
              <a:t> </a:t>
            </a:r>
          </a:p>
          <a:p>
            <a:pPr lvl="1"/>
            <a:r>
              <a:rPr lang="de-DE" dirty="0" smtClean="0"/>
              <a:t>@@</a:t>
            </a:r>
            <a:r>
              <a:rPr lang="de-DE" dirty="0" err="1" smtClean="0"/>
              <a:t>asHTML</a:t>
            </a:r>
            <a:r>
              <a:rPr lang="de-DE" dirty="0" smtClean="0"/>
              <a:t>() </a:t>
            </a:r>
            <a:r>
              <a:rPr lang="de-DE" dirty="0" err="1" smtClean="0"/>
              <a:t>returns</a:t>
            </a:r>
            <a:r>
              <a:rPr lang="de-DE" dirty="0" smtClean="0"/>
              <a:t> an HTML </a:t>
            </a:r>
            <a:r>
              <a:rPr lang="de-DE" dirty="0" err="1" smtClean="0"/>
              <a:t>snippet</a:t>
            </a:r>
            <a:endParaRPr lang="de-DE" dirty="0" smtClean="0"/>
          </a:p>
          <a:p>
            <a:r>
              <a:rPr lang="de-DE" dirty="0" err="1" smtClean="0"/>
              <a:t>One</a:t>
            </a:r>
            <a:r>
              <a:rPr lang="de-DE" dirty="0" smtClean="0"/>
              <a:t> </a:t>
            </a:r>
            <a:r>
              <a:rPr lang="de-DE" dirty="0" err="1" smtClean="0"/>
              <a:t>aggregated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consolidated</a:t>
            </a:r>
            <a:r>
              <a:rPr lang="de-DE" dirty="0" smtClean="0"/>
              <a:t> HTML </a:t>
            </a:r>
            <a:r>
              <a:rPr lang="de-DE" dirty="0" err="1" smtClean="0"/>
              <a:t>document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basis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all </a:t>
            </a:r>
            <a:r>
              <a:rPr lang="de-DE" dirty="0" err="1" smtClean="0"/>
              <a:t>further</a:t>
            </a:r>
            <a:r>
              <a:rPr lang="de-DE" dirty="0" smtClean="0"/>
              <a:t> </a:t>
            </a:r>
            <a:r>
              <a:rPr lang="de-DE" dirty="0" err="1" smtClean="0"/>
              <a:t>conversion</a:t>
            </a:r>
            <a:r>
              <a:rPr lang="de-DE" dirty="0" smtClean="0"/>
              <a:t> </a:t>
            </a:r>
            <a:r>
              <a:rPr lang="de-DE" dirty="0" err="1" smtClean="0"/>
              <a:t>steps</a:t>
            </a:r>
            <a:r>
              <a:rPr lang="de-DE" dirty="0" smtClean="0"/>
              <a:t> (single-</a:t>
            </a:r>
            <a:r>
              <a:rPr lang="de-DE" dirty="0" err="1" smtClean="0"/>
              <a:t>source</a:t>
            </a:r>
            <a:r>
              <a:rPr lang="de-DE" dirty="0" smtClean="0"/>
              <a:t>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5861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Aggregation (3/3)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209414"/>
            <a:ext cx="8229600" cy="4289085"/>
          </a:xfrm>
          <a:solidFill>
            <a:schemeClr val="bg1">
              <a:lumMod val="85000"/>
            </a:schemeClr>
          </a:solidFill>
          <a:ln cap="rnd">
            <a:solidFill>
              <a:schemeClr val="bg2"/>
            </a:solidFill>
            <a:bevel/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&lt;div </a:t>
            </a:r>
            <a:r>
              <a:rPr lang="de-DE" sz="1200" b="1" dirty="0" err="1" smtClean="0">
                <a:solidFill>
                  <a:schemeClr val="tx1"/>
                </a:solidFill>
                <a:latin typeface="Courier New"/>
                <a:cs typeface="Courier New"/>
              </a:rPr>
              <a:t>class</a:t>
            </a: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=„boundary-level-0“&gt;</a:t>
            </a:r>
          </a:p>
          <a:p>
            <a:pPr marL="0" indent="0">
              <a:buNone/>
            </a:pP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	&lt;div </a:t>
            </a:r>
            <a:r>
              <a:rPr lang="de-DE" sz="1200" b="1" dirty="0" err="1" smtClean="0">
                <a:solidFill>
                  <a:schemeClr val="tx1"/>
                </a:solidFill>
                <a:latin typeface="Courier New"/>
                <a:cs typeface="Courier New"/>
              </a:rPr>
              <a:t>class</a:t>
            </a: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=„portal-type-</a:t>
            </a:r>
            <a:r>
              <a:rPr lang="de-DE" sz="1200" b="1" dirty="0" err="1" smtClean="0">
                <a:solidFill>
                  <a:schemeClr val="tx1"/>
                </a:solidFill>
                <a:latin typeface="Courier New"/>
                <a:cs typeface="Courier New"/>
              </a:rPr>
              <a:t>document</a:t>
            </a: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“&gt;</a:t>
            </a:r>
          </a:p>
          <a:p>
            <a:pPr marL="0" indent="0">
              <a:buNone/>
            </a:pP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			&lt;h1&gt;...&lt;/h1&gt;</a:t>
            </a:r>
          </a:p>
          <a:p>
            <a:pPr marL="0" indent="0">
              <a:buNone/>
            </a:pP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			&lt;div </a:t>
            </a:r>
            <a:r>
              <a:rPr lang="de-DE" sz="1200" b="1" dirty="0" err="1" smtClean="0">
                <a:solidFill>
                  <a:schemeClr val="tx1"/>
                </a:solidFill>
                <a:latin typeface="Courier New"/>
                <a:cs typeface="Courier New"/>
              </a:rPr>
              <a:t>class</a:t>
            </a: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=„</a:t>
            </a:r>
            <a:r>
              <a:rPr lang="de-DE" sz="1200" b="1" dirty="0" err="1" smtClean="0">
                <a:solidFill>
                  <a:schemeClr val="tx1"/>
                </a:solidFill>
                <a:latin typeface="Courier New"/>
                <a:cs typeface="Courier New"/>
              </a:rPr>
              <a:t>description</a:t>
            </a: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&gt;..&lt;/div&gt;</a:t>
            </a:r>
          </a:p>
          <a:p>
            <a:pPr marL="0" indent="0">
              <a:buNone/>
            </a:pP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			&lt;div </a:t>
            </a:r>
            <a:r>
              <a:rPr lang="de-DE" sz="1200" b="1" dirty="0" err="1" smtClean="0">
                <a:solidFill>
                  <a:schemeClr val="tx1"/>
                </a:solidFill>
                <a:latin typeface="Courier New"/>
                <a:cs typeface="Courier New"/>
              </a:rPr>
              <a:t>class</a:t>
            </a: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=„</a:t>
            </a:r>
            <a:r>
              <a:rPr lang="de-DE" sz="1200" b="1" dirty="0" err="1" smtClean="0">
                <a:solidFill>
                  <a:schemeClr val="tx1"/>
                </a:solidFill>
                <a:latin typeface="Courier New"/>
                <a:cs typeface="Courier New"/>
              </a:rPr>
              <a:t>body</a:t>
            </a: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“&gt;...&lt;/div&gt;</a:t>
            </a:r>
          </a:p>
          <a:p>
            <a:pPr marL="0" indent="0">
              <a:buNone/>
            </a:pP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	&lt;/div&gt;</a:t>
            </a:r>
          </a:p>
          <a:p>
            <a:pPr marL="0" indent="0">
              <a:buNone/>
            </a:pP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	&lt;</a:t>
            </a:r>
            <a:r>
              <a:rPr lang="de-DE" sz="1200" b="1" dirty="0">
                <a:solidFill>
                  <a:schemeClr val="tx1"/>
                </a:solidFill>
                <a:latin typeface="Courier New"/>
                <a:cs typeface="Courier New"/>
              </a:rPr>
              <a:t>div </a:t>
            </a:r>
            <a:r>
              <a:rPr lang="de-DE" sz="1200" b="1" dirty="0" err="1">
                <a:solidFill>
                  <a:schemeClr val="tx1"/>
                </a:solidFill>
                <a:latin typeface="Courier New"/>
                <a:cs typeface="Courier New"/>
              </a:rPr>
              <a:t>class</a:t>
            </a:r>
            <a:r>
              <a:rPr lang="de-DE" sz="1200" b="1" dirty="0">
                <a:solidFill>
                  <a:schemeClr val="tx1"/>
                </a:solidFill>
                <a:latin typeface="Courier New"/>
                <a:cs typeface="Courier New"/>
              </a:rPr>
              <a:t>=„boundary-level</a:t>
            </a: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-1“</a:t>
            </a:r>
            <a:r>
              <a:rPr lang="de-DE" sz="1200" b="1" dirty="0">
                <a:solidFill>
                  <a:schemeClr val="tx1"/>
                </a:solidFill>
                <a:latin typeface="Courier New"/>
                <a:cs typeface="Courier New"/>
              </a:rPr>
              <a:t>&gt;</a:t>
            </a:r>
          </a:p>
          <a:p>
            <a:pPr marL="0" indent="0">
              <a:buNone/>
            </a:pP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			&lt;</a:t>
            </a:r>
            <a:r>
              <a:rPr lang="de-DE" sz="1200" b="1" dirty="0">
                <a:solidFill>
                  <a:schemeClr val="tx1"/>
                </a:solidFill>
                <a:latin typeface="Courier New"/>
                <a:cs typeface="Courier New"/>
              </a:rPr>
              <a:t>div </a:t>
            </a:r>
            <a:r>
              <a:rPr lang="de-DE" sz="1200" b="1" dirty="0" err="1">
                <a:solidFill>
                  <a:schemeClr val="tx1"/>
                </a:solidFill>
                <a:latin typeface="Courier New"/>
                <a:cs typeface="Courier New"/>
              </a:rPr>
              <a:t>class</a:t>
            </a:r>
            <a:r>
              <a:rPr lang="de-DE" sz="1200" b="1" dirty="0">
                <a:solidFill>
                  <a:schemeClr val="tx1"/>
                </a:solidFill>
                <a:latin typeface="Courier New"/>
                <a:cs typeface="Courier New"/>
              </a:rPr>
              <a:t>=„portal-type-</a:t>
            </a:r>
            <a:r>
              <a:rPr lang="de-DE" sz="1200" b="1" dirty="0" err="1">
                <a:solidFill>
                  <a:schemeClr val="tx1"/>
                </a:solidFill>
                <a:latin typeface="Courier New"/>
                <a:cs typeface="Courier New"/>
              </a:rPr>
              <a:t>document</a:t>
            </a:r>
            <a:r>
              <a:rPr lang="de-DE" sz="1200" b="1" dirty="0">
                <a:solidFill>
                  <a:schemeClr val="tx1"/>
                </a:solidFill>
                <a:latin typeface="Courier New"/>
                <a:cs typeface="Courier New"/>
              </a:rPr>
              <a:t>“&gt;</a:t>
            </a:r>
          </a:p>
          <a:p>
            <a:pPr marL="0" indent="0">
              <a:buNone/>
            </a:pP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					&lt;</a:t>
            </a:r>
            <a:r>
              <a:rPr lang="de-DE" sz="1200" b="1" dirty="0">
                <a:solidFill>
                  <a:schemeClr val="tx1"/>
                </a:solidFill>
                <a:latin typeface="Courier New"/>
                <a:cs typeface="Courier New"/>
              </a:rPr>
              <a:t>h1&gt;...&lt;/h1&gt;</a:t>
            </a:r>
          </a:p>
          <a:p>
            <a:pPr marL="0" indent="0">
              <a:buNone/>
            </a:pP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					&lt;</a:t>
            </a:r>
            <a:r>
              <a:rPr lang="de-DE" sz="1200" b="1" dirty="0">
                <a:solidFill>
                  <a:schemeClr val="tx1"/>
                </a:solidFill>
                <a:latin typeface="Courier New"/>
                <a:cs typeface="Courier New"/>
              </a:rPr>
              <a:t>div </a:t>
            </a:r>
            <a:r>
              <a:rPr lang="de-DE" sz="1200" b="1" dirty="0" err="1">
                <a:solidFill>
                  <a:schemeClr val="tx1"/>
                </a:solidFill>
                <a:latin typeface="Courier New"/>
                <a:cs typeface="Courier New"/>
              </a:rPr>
              <a:t>class</a:t>
            </a:r>
            <a:r>
              <a:rPr lang="de-DE" sz="1200" b="1" dirty="0">
                <a:solidFill>
                  <a:schemeClr val="tx1"/>
                </a:solidFill>
                <a:latin typeface="Courier New"/>
                <a:cs typeface="Courier New"/>
              </a:rPr>
              <a:t>=„</a:t>
            </a:r>
            <a:r>
              <a:rPr lang="de-DE" sz="1200" b="1" dirty="0" err="1">
                <a:solidFill>
                  <a:schemeClr val="tx1"/>
                </a:solidFill>
                <a:latin typeface="Courier New"/>
                <a:cs typeface="Courier New"/>
              </a:rPr>
              <a:t>description</a:t>
            </a:r>
            <a:r>
              <a:rPr lang="de-DE" sz="1200" b="1" dirty="0">
                <a:solidFill>
                  <a:schemeClr val="tx1"/>
                </a:solidFill>
                <a:latin typeface="Courier New"/>
                <a:cs typeface="Courier New"/>
              </a:rPr>
              <a:t>&gt;..&lt;/div&gt;</a:t>
            </a:r>
          </a:p>
          <a:p>
            <a:pPr marL="0" indent="0">
              <a:buNone/>
            </a:pP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					&lt;</a:t>
            </a:r>
            <a:r>
              <a:rPr lang="de-DE" sz="1200" b="1" dirty="0">
                <a:solidFill>
                  <a:schemeClr val="tx1"/>
                </a:solidFill>
                <a:latin typeface="Courier New"/>
                <a:cs typeface="Courier New"/>
              </a:rPr>
              <a:t>div </a:t>
            </a:r>
            <a:r>
              <a:rPr lang="de-DE" sz="1200" b="1" dirty="0" err="1">
                <a:solidFill>
                  <a:schemeClr val="tx1"/>
                </a:solidFill>
                <a:latin typeface="Courier New"/>
                <a:cs typeface="Courier New"/>
              </a:rPr>
              <a:t>class</a:t>
            </a:r>
            <a:r>
              <a:rPr lang="de-DE" sz="1200" b="1" dirty="0">
                <a:solidFill>
                  <a:schemeClr val="tx1"/>
                </a:solidFill>
                <a:latin typeface="Courier New"/>
                <a:cs typeface="Courier New"/>
              </a:rPr>
              <a:t>=„</a:t>
            </a:r>
            <a:r>
              <a:rPr lang="de-DE" sz="1200" b="1" dirty="0" err="1">
                <a:solidFill>
                  <a:schemeClr val="tx1"/>
                </a:solidFill>
                <a:latin typeface="Courier New"/>
                <a:cs typeface="Courier New"/>
              </a:rPr>
              <a:t>body</a:t>
            </a:r>
            <a:r>
              <a:rPr lang="de-DE" sz="1200" b="1" dirty="0">
                <a:solidFill>
                  <a:schemeClr val="tx1"/>
                </a:solidFill>
                <a:latin typeface="Courier New"/>
                <a:cs typeface="Courier New"/>
              </a:rPr>
              <a:t>“&gt;...&lt;/div&gt;</a:t>
            </a:r>
          </a:p>
          <a:p>
            <a:pPr marL="0" indent="0">
              <a:buNone/>
            </a:pP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			&lt;</a:t>
            </a:r>
            <a:r>
              <a:rPr lang="de-DE" sz="1200" b="1" dirty="0">
                <a:solidFill>
                  <a:schemeClr val="tx1"/>
                </a:solidFill>
                <a:latin typeface="Courier New"/>
                <a:cs typeface="Courier New"/>
              </a:rPr>
              <a:t>/div</a:t>
            </a: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&gt;</a:t>
            </a:r>
          </a:p>
          <a:p>
            <a:pPr marL="0" indent="0">
              <a:buNone/>
            </a:pPr>
            <a:r>
              <a:rPr lang="de-DE" sz="1200" b="1" dirty="0">
                <a:solidFill>
                  <a:schemeClr val="tx1"/>
                </a:solidFill>
                <a:latin typeface="Courier New"/>
                <a:cs typeface="Courier New"/>
              </a:rPr>
              <a:t>	</a:t>
            </a: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&lt;/div&gt;</a:t>
            </a:r>
            <a:endParaRPr lang="de-DE" sz="1200" b="1" dirty="0">
              <a:solidFill>
                <a:schemeClr val="tx1"/>
              </a:solidFill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de-DE" sz="1200" b="1" dirty="0">
                <a:solidFill>
                  <a:schemeClr val="tx1"/>
                </a:solidFill>
                <a:latin typeface="Courier New"/>
                <a:cs typeface="Courier New"/>
              </a:rPr>
              <a:t>	</a:t>
            </a: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&lt;</a:t>
            </a:r>
            <a:r>
              <a:rPr lang="de-DE" sz="1200" b="1" dirty="0">
                <a:solidFill>
                  <a:schemeClr val="tx1"/>
                </a:solidFill>
                <a:latin typeface="Courier New"/>
                <a:cs typeface="Courier New"/>
              </a:rPr>
              <a:t>div </a:t>
            </a:r>
            <a:r>
              <a:rPr lang="de-DE" sz="1200" b="1" dirty="0" err="1">
                <a:solidFill>
                  <a:schemeClr val="tx1"/>
                </a:solidFill>
                <a:latin typeface="Courier New"/>
                <a:cs typeface="Courier New"/>
              </a:rPr>
              <a:t>class</a:t>
            </a:r>
            <a:r>
              <a:rPr lang="de-DE" sz="1200" b="1" dirty="0">
                <a:solidFill>
                  <a:schemeClr val="tx1"/>
                </a:solidFill>
                <a:latin typeface="Courier New"/>
                <a:cs typeface="Courier New"/>
              </a:rPr>
              <a:t>=„portal-type</a:t>
            </a: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-</a:t>
            </a:r>
            <a:r>
              <a:rPr lang="de-DE" sz="1200" b="1" dirty="0" err="1" smtClean="0">
                <a:solidFill>
                  <a:schemeClr val="tx1"/>
                </a:solidFill>
                <a:latin typeface="Courier New"/>
                <a:cs typeface="Courier New"/>
              </a:rPr>
              <a:t>myevent</a:t>
            </a: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“</a:t>
            </a:r>
            <a:r>
              <a:rPr lang="de-DE" sz="1200" b="1" dirty="0">
                <a:solidFill>
                  <a:schemeClr val="tx1"/>
                </a:solidFill>
                <a:latin typeface="Courier New"/>
                <a:cs typeface="Courier New"/>
              </a:rPr>
              <a:t>&gt;</a:t>
            </a:r>
          </a:p>
          <a:p>
            <a:pPr marL="0" indent="0">
              <a:buNone/>
            </a:pPr>
            <a:r>
              <a:rPr lang="de-DE" sz="1200" b="1" dirty="0">
                <a:solidFill>
                  <a:schemeClr val="tx1"/>
                </a:solidFill>
                <a:latin typeface="Courier New"/>
                <a:cs typeface="Courier New"/>
              </a:rPr>
              <a:t>		</a:t>
            </a: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&lt;</a:t>
            </a:r>
            <a:r>
              <a:rPr lang="de-DE" sz="1200" b="1" dirty="0">
                <a:solidFill>
                  <a:schemeClr val="tx1"/>
                </a:solidFill>
                <a:latin typeface="Courier New"/>
                <a:cs typeface="Courier New"/>
              </a:rPr>
              <a:t>h1</a:t>
            </a: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&gt;Mein Termin&lt;</a:t>
            </a:r>
            <a:r>
              <a:rPr lang="de-DE" sz="1200" b="1" dirty="0">
                <a:solidFill>
                  <a:schemeClr val="tx1"/>
                </a:solidFill>
                <a:latin typeface="Courier New"/>
                <a:cs typeface="Courier New"/>
              </a:rPr>
              <a:t>/h1&gt;</a:t>
            </a:r>
          </a:p>
          <a:p>
            <a:pPr marL="0" indent="0">
              <a:buNone/>
            </a:pPr>
            <a:r>
              <a:rPr lang="de-DE" sz="1200" b="1" dirty="0">
                <a:solidFill>
                  <a:schemeClr val="tx1"/>
                </a:solidFill>
                <a:latin typeface="Courier New"/>
                <a:cs typeface="Courier New"/>
              </a:rPr>
              <a:t>		&lt;div </a:t>
            </a:r>
            <a:r>
              <a:rPr lang="de-DE" sz="1200" b="1" dirty="0" err="1">
                <a:solidFill>
                  <a:schemeClr val="tx1"/>
                </a:solidFill>
                <a:latin typeface="Courier New"/>
                <a:cs typeface="Courier New"/>
              </a:rPr>
              <a:t>class</a:t>
            </a:r>
            <a:r>
              <a:rPr lang="de-DE" sz="1200" b="1" dirty="0">
                <a:solidFill>
                  <a:schemeClr val="tx1"/>
                </a:solidFill>
                <a:latin typeface="Courier New"/>
                <a:cs typeface="Courier New"/>
              </a:rPr>
              <a:t>=</a:t>
            </a: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„</a:t>
            </a:r>
            <a:r>
              <a:rPr lang="de-DE" sz="1200" b="1" dirty="0" err="1" smtClean="0">
                <a:solidFill>
                  <a:schemeClr val="tx1"/>
                </a:solidFill>
                <a:latin typeface="Courier New"/>
                <a:cs typeface="Courier New"/>
              </a:rPr>
              <a:t>startdate</a:t>
            </a: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“&gt;12.09.2011&lt;</a:t>
            </a:r>
            <a:r>
              <a:rPr lang="de-DE" sz="1200" b="1" dirty="0">
                <a:solidFill>
                  <a:schemeClr val="tx1"/>
                </a:solidFill>
                <a:latin typeface="Courier New"/>
                <a:cs typeface="Courier New"/>
              </a:rPr>
              <a:t>/div&gt;</a:t>
            </a:r>
          </a:p>
          <a:p>
            <a:pPr marL="0" indent="0">
              <a:buNone/>
            </a:pPr>
            <a:r>
              <a:rPr lang="de-DE" sz="1200" b="1" dirty="0">
                <a:solidFill>
                  <a:schemeClr val="tx1"/>
                </a:solidFill>
                <a:latin typeface="Courier New"/>
                <a:cs typeface="Courier New"/>
              </a:rPr>
              <a:t>		&lt;div </a:t>
            </a:r>
            <a:r>
              <a:rPr lang="de-DE" sz="1200" b="1" dirty="0" err="1">
                <a:solidFill>
                  <a:schemeClr val="tx1"/>
                </a:solidFill>
                <a:latin typeface="Courier New"/>
                <a:cs typeface="Courier New"/>
              </a:rPr>
              <a:t>class</a:t>
            </a:r>
            <a:r>
              <a:rPr lang="de-DE" sz="1200" b="1" dirty="0">
                <a:solidFill>
                  <a:schemeClr val="tx1"/>
                </a:solidFill>
                <a:latin typeface="Courier New"/>
                <a:cs typeface="Courier New"/>
              </a:rPr>
              <a:t>=</a:t>
            </a: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„</a:t>
            </a:r>
            <a:r>
              <a:rPr lang="de-DE" sz="1200" b="1" dirty="0" err="1" smtClean="0">
                <a:solidFill>
                  <a:schemeClr val="tx1"/>
                </a:solidFill>
                <a:latin typeface="Courier New"/>
                <a:cs typeface="Courier New"/>
              </a:rPr>
              <a:t>enddate</a:t>
            </a: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“&gt;13.09.2011&lt;</a:t>
            </a:r>
            <a:r>
              <a:rPr lang="de-DE" sz="1200" b="1" dirty="0">
                <a:solidFill>
                  <a:schemeClr val="tx1"/>
                </a:solidFill>
                <a:latin typeface="Courier New"/>
                <a:cs typeface="Courier New"/>
              </a:rPr>
              <a:t>/div&gt;</a:t>
            </a:r>
          </a:p>
          <a:p>
            <a:pPr marL="0" indent="0">
              <a:buNone/>
            </a:pPr>
            <a:r>
              <a:rPr lang="de-DE" sz="1200" b="1" dirty="0">
                <a:solidFill>
                  <a:schemeClr val="tx1"/>
                </a:solidFill>
                <a:latin typeface="Courier New"/>
                <a:cs typeface="Courier New"/>
              </a:rPr>
              <a:t>	</a:t>
            </a: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&lt;</a:t>
            </a:r>
            <a:r>
              <a:rPr lang="de-DE" sz="1200" b="1" dirty="0">
                <a:solidFill>
                  <a:schemeClr val="tx1"/>
                </a:solidFill>
                <a:latin typeface="Courier New"/>
                <a:cs typeface="Courier New"/>
              </a:rPr>
              <a:t>/div</a:t>
            </a: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&gt;</a:t>
            </a:r>
          </a:p>
          <a:p>
            <a:pPr marL="0" indent="0">
              <a:buNone/>
            </a:pPr>
            <a:r>
              <a:rPr lang="de-DE" sz="1200" b="1" dirty="0" smtClean="0">
                <a:solidFill>
                  <a:schemeClr val="tx1"/>
                </a:solidFill>
                <a:latin typeface="Courier New"/>
                <a:cs typeface="Courier New"/>
              </a:rPr>
              <a:t>&lt;/div&gt;</a:t>
            </a:r>
            <a:endParaRPr lang="de-DE" sz="1200" b="1" dirty="0">
              <a:solidFill>
                <a:schemeClr val="tx1"/>
              </a:solidFill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45748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Transformations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5106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Transformations</a:t>
            </a:r>
            <a:r>
              <a:rPr lang="de-DE" dirty="0" smtClean="0"/>
              <a:t> (</a:t>
            </a:r>
            <a:r>
              <a:rPr lang="de-DE" dirty="0"/>
              <a:t>1</a:t>
            </a:r>
            <a:r>
              <a:rPr lang="de-DE" dirty="0" smtClean="0"/>
              <a:t>/</a:t>
            </a:r>
            <a:r>
              <a:rPr lang="de-DE" dirty="0"/>
              <a:t>2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144624"/>
            <a:ext cx="8468323" cy="4401383"/>
          </a:xfrm>
        </p:spPr>
        <p:txBody>
          <a:bodyPr>
            <a:normAutofit/>
          </a:bodyPr>
          <a:lstStyle/>
          <a:p>
            <a:r>
              <a:rPr lang="de-DE" dirty="0" err="1" smtClean="0"/>
              <a:t>Indentical</a:t>
            </a:r>
            <a:r>
              <a:rPr lang="de-DE" dirty="0" smtClean="0"/>
              <a:t> HTML </a:t>
            </a:r>
            <a:r>
              <a:rPr lang="de-DE" dirty="0" err="1" smtClean="0"/>
              <a:t>input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all </a:t>
            </a:r>
            <a:r>
              <a:rPr lang="de-DE" dirty="0" err="1" smtClean="0"/>
              <a:t>conversions</a:t>
            </a:r>
            <a:endParaRPr lang="de-DE" dirty="0" smtClean="0"/>
          </a:p>
          <a:p>
            <a:r>
              <a:rPr lang="de-DE" dirty="0" err="1" smtClean="0"/>
              <a:t>every</a:t>
            </a:r>
            <a:r>
              <a:rPr lang="de-DE" dirty="0" smtClean="0"/>
              <a:t> </a:t>
            </a:r>
            <a:r>
              <a:rPr lang="de-DE" dirty="0" err="1" smtClean="0"/>
              <a:t>output</a:t>
            </a:r>
            <a:r>
              <a:rPr lang="de-DE" dirty="0" smtClean="0"/>
              <a:t> </a:t>
            </a:r>
            <a:r>
              <a:rPr lang="de-DE" dirty="0" err="1" smtClean="0"/>
              <a:t>format</a:t>
            </a:r>
            <a:r>
              <a:rPr lang="de-DE" dirty="0"/>
              <a:t> </a:t>
            </a:r>
            <a:r>
              <a:rPr lang="de-DE" dirty="0" err="1" smtClean="0"/>
              <a:t>requires</a:t>
            </a:r>
            <a:r>
              <a:rPr lang="de-DE" dirty="0" smtClean="0"/>
              <a:t> </a:t>
            </a:r>
            <a:r>
              <a:rPr lang="de-DE" dirty="0" err="1" smtClean="0"/>
              <a:t>some</a:t>
            </a:r>
            <a:r>
              <a:rPr lang="de-DE" dirty="0" smtClean="0"/>
              <a:t> </a:t>
            </a:r>
            <a:r>
              <a:rPr lang="de-DE" dirty="0" err="1" smtClean="0"/>
              <a:t>more</a:t>
            </a:r>
            <a:r>
              <a:rPr lang="de-DE" dirty="0" smtClean="0"/>
              <a:t> </a:t>
            </a:r>
            <a:r>
              <a:rPr lang="de-DE" dirty="0" err="1" smtClean="0"/>
              <a:t>specific</a:t>
            </a:r>
            <a:r>
              <a:rPr lang="de-DE" dirty="0" smtClean="0"/>
              <a:t> </a:t>
            </a:r>
            <a:r>
              <a:rPr lang="de-DE" dirty="0" err="1" smtClean="0"/>
              <a:t>information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conversion</a:t>
            </a:r>
            <a:r>
              <a:rPr lang="de-DE" dirty="0" smtClean="0"/>
              <a:t> </a:t>
            </a:r>
            <a:r>
              <a:rPr lang="de-DE" dirty="0" err="1" smtClean="0"/>
              <a:t>process</a:t>
            </a:r>
            <a:endParaRPr lang="de-DE" dirty="0" smtClean="0"/>
          </a:p>
          <a:p>
            <a:pPr lvl="1"/>
            <a:r>
              <a:rPr lang="de-DE" dirty="0" err="1" smtClean="0"/>
              <a:t>table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contents</a:t>
            </a:r>
            <a:r>
              <a:rPr lang="de-DE" dirty="0" smtClean="0"/>
              <a:t>, </a:t>
            </a:r>
            <a:r>
              <a:rPr lang="de-DE" dirty="0" err="1" smtClean="0"/>
              <a:t>image</a:t>
            </a:r>
            <a:r>
              <a:rPr lang="de-DE" dirty="0" smtClean="0"/>
              <a:t> </a:t>
            </a:r>
            <a:r>
              <a:rPr lang="de-DE" dirty="0" err="1" smtClean="0"/>
              <a:t>listing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PDF</a:t>
            </a:r>
          </a:p>
          <a:p>
            <a:pPr lvl="1"/>
            <a:r>
              <a:rPr lang="de-DE" dirty="0" err="1" smtClean="0"/>
              <a:t>aggregated</a:t>
            </a:r>
            <a:r>
              <a:rPr lang="de-DE" dirty="0" smtClean="0"/>
              <a:t> HTML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chapterwise</a:t>
            </a:r>
            <a:r>
              <a:rPr lang="de-DE" dirty="0" smtClean="0"/>
              <a:t> HTML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publication</a:t>
            </a:r>
            <a:r>
              <a:rPr lang="de-DE" dirty="0" smtClean="0"/>
              <a:t> on </a:t>
            </a:r>
            <a:r>
              <a:rPr lang="de-DE" dirty="0" err="1" smtClean="0"/>
              <a:t>the</a:t>
            </a:r>
            <a:r>
              <a:rPr lang="de-DE" dirty="0" smtClean="0"/>
              <a:t> web</a:t>
            </a:r>
          </a:p>
          <a:p>
            <a:pPr lvl="1"/>
            <a:r>
              <a:rPr lang="de-DE" dirty="0" err="1" smtClean="0"/>
              <a:t>images</a:t>
            </a:r>
            <a:r>
              <a:rPr lang="de-DE" dirty="0" smtClean="0"/>
              <a:t> in </a:t>
            </a:r>
            <a:r>
              <a:rPr lang="de-DE" dirty="0" err="1" smtClean="0"/>
              <a:t>print</a:t>
            </a:r>
            <a:r>
              <a:rPr lang="de-DE" dirty="0" smtClean="0"/>
              <a:t> </a:t>
            </a:r>
            <a:r>
              <a:rPr lang="de-DE" dirty="0" err="1" smtClean="0"/>
              <a:t>resolution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PDF</a:t>
            </a:r>
          </a:p>
          <a:p>
            <a:pPr lvl="1"/>
            <a:r>
              <a:rPr lang="de-DE" dirty="0" err="1" smtClean="0"/>
              <a:t>images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72dpi </a:t>
            </a:r>
            <a:r>
              <a:rPr lang="de-DE" dirty="0" err="1" smtClean="0"/>
              <a:t>resolution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EPUB</a:t>
            </a:r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340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Transformations</a:t>
            </a:r>
            <a:r>
              <a:rPr lang="de-DE" dirty="0" smtClean="0"/>
              <a:t> </a:t>
            </a:r>
            <a:r>
              <a:rPr lang="de-DE" dirty="0"/>
              <a:t>(2/2)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7246305"/>
              </p:ext>
            </p:extLst>
          </p:nvPr>
        </p:nvGraphicFramePr>
        <p:xfrm>
          <a:off x="457200" y="710704"/>
          <a:ext cx="8229600" cy="43449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2139027" y="4593943"/>
            <a:ext cx="45782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err="1" smtClean="0">
                <a:solidFill>
                  <a:schemeClr val="bg1"/>
                </a:solidFill>
              </a:rPr>
              <a:t>lxml-based</a:t>
            </a:r>
            <a:r>
              <a:rPr lang="de-DE" sz="2400" dirty="0" smtClean="0">
                <a:solidFill>
                  <a:schemeClr val="bg1"/>
                </a:solidFill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</a:rPr>
              <a:t>transformation</a:t>
            </a:r>
            <a:r>
              <a:rPr lang="de-DE" sz="2400" dirty="0" smtClean="0">
                <a:solidFill>
                  <a:schemeClr val="bg1"/>
                </a:solidFill>
              </a:rPr>
              <a:t> </a:t>
            </a:r>
            <a:r>
              <a:rPr lang="de-DE" sz="2400" dirty="0" err="1" smtClean="0">
                <a:solidFill>
                  <a:schemeClr val="bg1"/>
                </a:solidFill>
              </a:rPr>
              <a:t>pipeline</a:t>
            </a:r>
            <a:endParaRPr lang="de-DE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697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Conversion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29431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Conversion</a:t>
            </a:r>
            <a:r>
              <a:rPr lang="de-DE" dirty="0" smtClean="0"/>
              <a:t> (</a:t>
            </a:r>
            <a:r>
              <a:rPr lang="de-DE" dirty="0"/>
              <a:t>1</a:t>
            </a:r>
            <a:r>
              <a:rPr lang="de-DE" dirty="0" smtClean="0"/>
              <a:t>/</a:t>
            </a:r>
            <a:r>
              <a:rPr lang="de-DE" dirty="0"/>
              <a:t>2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004135"/>
            <a:ext cx="8489047" cy="1486321"/>
          </a:xfrm>
        </p:spPr>
        <p:txBody>
          <a:bodyPr>
            <a:normAutofit fontScale="85000" lnSpcReduction="10000"/>
          </a:bodyPr>
          <a:lstStyle/>
          <a:p>
            <a:r>
              <a:rPr lang="de-DE" dirty="0" smtClean="0"/>
              <a:t>Output </a:t>
            </a:r>
            <a:r>
              <a:rPr lang="de-DE" dirty="0" err="1" smtClean="0"/>
              <a:t>format</a:t>
            </a:r>
            <a:r>
              <a:rPr lang="de-DE" dirty="0" smtClean="0"/>
              <a:t> </a:t>
            </a:r>
            <a:r>
              <a:rPr lang="de-DE" dirty="0" err="1" smtClean="0"/>
              <a:t>specific</a:t>
            </a:r>
            <a:r>
              <a:rPr lang="de-DE" dirty="0" smtClean="0"/>
              <a:t> HTML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basis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conversions</a:t>
            </a:r>
            <a:endParaRPr lang="de-DE" dirty="0" smtClean="0"/>
          </a:p>
          <a:p>
            <a:r>
              <a:rPr lang="de-DE" dirty="0" err="1" smtClean="0"/>
              <a:t>Conversion</a:t>
            </a:r>
            <a:r>
              <a:rPr lang="de-DE" dirty="0" smtClean="0"/>
              <a:t> </a:t>
            </a:r>
            <a:r>
              <a:rPr lang="de-DE" dirty="0" err="1" smtClean="0"/>
              <a:t>service</a:t>
            </a:r>
            <a:r>
              <a:rPr lang="de-DE" dirty="0" smtClean="0"/>
              <a:t> </a:t>
            </a:r>
            <a:r>
              <a:rPr lang="de-DE" dirty="0" err="1" smtClean="0"/>
              <a:t>implement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smtClean="0"/>
              <a:t>client-server </a:t>
            </a:r>
            <a:r>
              <a:rPr lang="de-DE" dirty="0" err="1" smtClean="0"/>
              <a:t>architecture</a:t>
            </a:r>
            <a:endParaRPr lang="de-DE" dirty="0" smtClean="0"/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1183756"/>
              </p:ext>
            </p:extLst>
          </p:nvPr>
        </p:nvGraphicFramePr>
        <p:xfrm>
          <a:off x="264548" y="2601417"/>
          <a:ext cx="8612822" cy="27371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9363"/>
                <a:gridCol w="1682487"/>
                <a:gridCol w="1615189"/>
                <a:gridCol w="1750814"/>
                <a:gridCol w="1158991"/>
                <a:gridCol w="1195978"/>
              </a:tblGrid>
              <a:tr h="547439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Converter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Format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 smtClean="0"/>
                        <a:t>Licence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Quality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Features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Support</a:t>
                      </a:r>
                      <a:r>
                        <a:rPr lang="de-DE" sz="1600" baseline="0" dirty="0" smtClean="0"/>
                        <a:t> in P&amp;P</a:t>
                      </a:r>
                      <a:endParaRPr lang="de-DE" sz="1600" dirty="0"/>
                    </a:p>
                  </a:txBody>
                  <a:tcPr/>
                </a:tc>
              </a:tr>
              <a:tr h="316938"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 err="1" smtClean="0"/>
                        <a:t>PrinceXML</a:t>
                      </a:r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 smtClean="0"/>
                        <a:t>PDF</a:t>
                      </a:r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 err="1" smtClean="0"/>
                        <a:t>commercial</a:t>
                      </a:r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 err="1" smtClean="0"/>
                        <a:t>very</a:t>
                      </a:r>
                      <a:r>
                        <a:rPr lang="de-DE" sz="1600" b="1" dirty="0" smtClean="0"/>
                        <a:t> high</a:t>
                      </a:r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 err="1" smtClean="0"/>
                        <a:t>very</a:t>
                      </a:r>
                      <a:r>
                        <a:rPr lang="de-DE" sz="1600" b="1" baseline="0" dirty="0" smtClean="0"/>
                        <a:t> high</a:t>
                      </a:r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 smtClean="0"/>
                        <a:t>Yes</a:t>
                      </a:r>
                      <a:endParaRPr lang="de-DE" sz="1600" b="1" dirty="0"/>
                    </a:p>
                  </a:txBody>
                  <a:tcPr/>
                </a:tc>
              </a:tr>
              <a:tr h="316938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PISA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PDF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 smtClean="0"/>
                        <a:t>free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limited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limited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(Yes)</a:t>
                      </a:r>
                      <a:endParaRPr lang="de-DE" sz="1600" dirty="0"/>
                    </a:p>
                  </a:txBody>
                  <a:tcPr/>
                </a:tc>
              </a:tr>
              <a:tr h="316938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FOP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PDF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 smtClean="0"/>
                        <a:t>free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limited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limited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 smtClean="0"/>
                        <a:t>No</a:t>
                      </a:r>
                      <a:endParaRPr lang="de-DE" sz="1600" dirty="0"/>
                    </a:p>
                  </a:txBody>
                  <a:tcPr/>
                </a:tc>
              </a:tr>
              <a:tr h="316938"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 err="1" smtClean="0"/>
                        <a:t>Calibre</a:t>
                      </a:r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 smtClean="0"/>
                        <a:t>EPUB</a:t>
                      </a:r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 err="1" smtClean="0"/>
                        <a:t>free</a:t>
                      </a:r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 err="1" smtClean="0"/>
                        <a:t>good</a:t>
                      </a:r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 err="1" smtClean="0"/>
                        <a:t>very</a:t>
                      </a:r>
                      <a:r>
                        <a:rPr lang="de-DE" sz="1600" b="1" baseline="0" dirty="0" smtClean="0"/>
                        <a:t> high</a:t>
                      </a:r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dirty="0" smtClean="0"/>
                        <a:t>Yes</a:t>
                      </a:r>
                    </a:p>
                  </a:txBody>
                  <a:tcPr/>
                </a:tc>
              </a:tr>
              <a:tr h="316938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XINC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PDF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 smtClean="0"/>
                        <a:t>commercial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 smtClean="0"/>
                        <a:t>good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high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 smtClean="0"/>
                        <a:t>Yes</a:t>
                      </a:r>
                    </a:p>
                  </a:txBody>
                  <a:tcPr/>
                </a:tc>
              </a:tr>
              <a:tr h="481615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XFC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RTF,</a:t>
                      </a:r>
                      <a:r>
                        <a:rPr lang="de-DE" sz="1600" baseline="0" dirty="0" smtClean="0"/>
                        <a:t> ODT, DOC(X)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 smtClean="0"/>
                        <a:t>commercial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 smtClean="0"/>
                        <a:t>good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high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 smtClean="0"/>
                        <a:t>Yes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4803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>
          <a:xfrm>
            <a:off x="5005917" y="1527973"/>
            <a:ext cx="3587750" cy="345016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b" anchorCtr="1"/>
          <a:lstStyle/>
          <a:p>
            <a:pPr algn="ctr"/>
            <a:r>
              <a:rPr lang="de-DE" dirty="0" smtClean="0">
                <a:solidFill>
                  <a:srgbClr val="000000"/>
                </a:solidFill>
              </a:rPr>
              <a:t>Python </a:t>
            </a:r>
            <a:r>
              <a:rPr lang="de-DE" dirty="0" err="1" smtClean="0">
                <a:solidFill>
                  <a:srgbClr val="000000"/>
                </a:solidFill>
              </a:rPr>
              <a:t>Pyramid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Conversion</a:t>
            </a:r>
            <a:r>
              <a:rPr lang="de-DE" dirty="0" smtClean="0"/>
              <a:t> (2/</a:t>
            </a:r>
            <a:r>
              <a:rPr lang="de-DE" dirty="0"/>
              <a:t>2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5" name="Abgerundetes Rechteck 4"/>
          <p:cNvSpPr/>
          <p:nvPr/>
        </p:nvSpPr>
        <p:spPr>
          <a:xfrm>
            <a:off x="298450" y="2766223"/>
            <a:ext cx="2558446" cy="81312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err="1" smtClean="0"/>
              <a:t>Produce</a:t>
            </a:r>
            <a:r>
              <a:rPr lang="de-DE" dirty="0" smtClean="0"/>
              <a:t> &amp; </a:t>
            </a:r>
            <a:r>
              <a:rPr lang="de-DE" dirty="0" err="1" smtClean="0"/>
              <a:t>Publish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(</a:t>
            </a:r>
            <a:r>
              <a:rPr lang="de-DE" dirty="0" err="1" smtClean="0"/>
              <a:t>Plone</a:t>
            </a:r>
            <a:r>
              <a:rPr lang="de-DE" dirty="0" smtClean="0"/>
              <a:t>)</a:t>
            </a:r>
          </a:p>
        </p:txBody>
      </p:sp>
      <p:sp>
        <p:nvSpPr>
          <p:cNvPr id="6" name="Abgerundetes Rechteck 5"/>
          <p:cNvSpPr/>
          <p:nvPr/>
        </p:nvSpPr>
        <p:spPr>
          <a:xfrm>
            <a:off x="5223903" y="1750409"/>
            <a:ext cx="3082987" cy="81312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err="1" smtClean="0"/>
              <a:t>Produce</a:t>
            </a:r>
            <a:r>
              <a:rPr lang="de-DE" dirty="0" smtClean="0"/>
              <a:t> &amp; </a:t>
            </a:r>
            <a:r>
              <a:rPr lang="de-DE" dirty="0" err="1" smtClean="0"/>
              <a:t>Publish</a:t>
            </a:r>
            <a:r>
              <a:rPr lang="de-DE" dirty="0" smtClean="0"/>
              <a:t> Server</a:t>
            </a:r>
          </a:p>
        </p:txBody>
      </p:sp>
      <p:sp>
        <p:nvSpPr>
          <p:cNvPr id="7" name="Textfeld 6"/>
          <p:cNvSpPr txBox="1"/>
          <p:nvPr/>
        </p:nvSpPr>
        <p:spPr>
          <a:xfrm rot="16200000">
            <a:off x="4462721" y="3452779"/>
            <a:ext cx="1922474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de-DE" sz="2000" dirty="0" err="1" smtClean="0"/>
              <a:t>Calibre</a:t>
            </a:r>
            <a:endParaRPr lang="de-DE" sz="1400" dirty="0"/>
          </a:p>
        </p:txBody>
      </p:sp>
      <p:sp>
        <p:nvSpPr>
          <p:cNvPr id="10" name="Textfeld 9"/>
          <p:cNvSpPr txBox="1"/>
          <p:nvPr/>
        </p:nvSpPr>
        <p:spPr>
          <a:xfrm rot="16200000">
            <a:off x="5138342" y="3452778"/>
            <a:ext cx="1922475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de-DE" sz="2000" dirty="0" err="1" smtClean="0"/>
              <a:t>PrinceXML</a:t>
            </a:r>
            <a:endParaRPr lang="de-DE" sz="1400" dirty="0"/>
          </a:p>
        </p:txBody>
      </p:sp>
      <p:sp>
        <p:nvSpPr>
          <p:cNvPr id="12" name="Textfeld 11"/>
          <p:cNvSpPr txBox="1"/>
          <p:nvPr/>
        </p:nvSpPr>
        <p:spPr>
          <a:xfrm rot="16200000">
            <a:off x="5832204" y="3452777"/>
            <a:ext cx="1922474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de-DE" sz="2000" dirty="0" smtClean="0"/>
              <a:t>XINC</a:t>
            </a:r>
            <a:endParaRPr lang="de-DE" sz="1400" dirty="0"/>
          </a:p>
        </p:txBody>
      </p:sp>
      <p:sp>
        <p:nvSpPr>
          <p:cNvPr id="13" name="Textfeld 12"/>
          <p:cNvSpPr txBox="1"/>
          <p:nvPr/>
        </p:nvSpPr>
        <p:spPr>
          <a:xfrm rot="16200000">
            <a:off x="6507824" y="3452779"/>
            <a:ext cx="1922474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de-DE" sz="2000" dirty="0" smtClean="0"/>
              <a:t>Apache FOP</a:t>
            </a:r>
            <a:endParaRPr lang="de-DE" sz="1400" dirty="0"/>
          </a:p>
        </p:txBody>
      </p:sp>
      <p:sp>
        <p:nvSpPr>
          <p:cNvPr id="14" name="Textfeld 13"/>
          <p:cNvSpPr txBox="1"/>
          <p:nvPr/>
        </p:nvSpPr>
        <p:spPr>
          <a:xfrm rot="16200000">
            <a:off x="7145597" y="3452779"/>
            <a:ext cx="1922474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de-DE" sz="2000" dirty="0" smtClean="0"/>
              <a:t>PISA</a:t>
            </a:r>
            <a:endParaRPr lang="de-DE" sz="1400" dirty="0"/>
          </a:p>
        </p:txBody>
      </p:sp>
      <p:pic>
        <p:nvPicPr>
          <p:cNvPr id="16" name="Bild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0974" y="2156623"/>
            <a:ext cx="622300" cy="609600"/>
          </a:xfrm>
          <a:prstGeom prst="rect">
            <a:avLst/>
          </a:prstGeom>
        </p:spPr>
      </p:pic>
      <p:cxnSp>
        <p:nvCxnSpPr>
          <p:cNvPr id="18" name="Gerade Verbindung mit Pfeil 17"/>
          <p:cNvCxnSpPr/>
          <p:nvPr/>
        </p:nvCxnSpPr>
        <p:spPr>
          <a:xfrm flipV="1">
            <a:off x="2973917" y="2563529"/>
            <a:ext cx="1936750" cy="6048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 flipH="1" flipV="1">
            <a:off x="2973917" y="3288301"/>
            <a:ext cx="1936750" cy="58208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feld 24"/>
          <p:cNvSpPr txBox="1"/>
          <p:nvPr/>
        </p:nvSpPr>
        <p:spPr>
          <a:xfrm>
            <a:off x="3729207" y="2983723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0000"/>
                </a:solidFill>
              </a:rPr>
              <a:t>XML-RPC</a:t>
            </a:r>
          </a:p>
        </p:txBody>
      </p:sp>
      <p:pic>
        <p:nvPicPr>
          <p:cNvPr id="26" name="Bild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0974" y="3748356"/>
            <a:ext cx="6223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02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Publishing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3166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Publishing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199" y="1004134"/>
            <a:ext cx="8489047" cy="4525963"/>
          </a:xfrm>
        </p:spPr>
        <p:txBody>
          <a:bodyPr>
            <a:normAutofit/>
          </a:bodyPr>
          <a:lstStyle/>
          <a:p>
            <a:r>
              <a:rPr lang="de-DE" dirty="0" smtClean="0"/>
              <a:t>Publishing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generated</a:t>
            </a:r>
            <a:r>
              <a:rPr lang="de-DE" dirty="0" smtClean="0"/>
              <a:t> </a:t>
            </a:r>
            <a:r>
              <a:rPr lang="de-DE" dirty="0" err="1" smtClean="0"/>
              <a:t>output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download</a:t>
            </a:r>
            <a:endParaRPr lang="de-DE" dirty="0" smtClean="0"/>
          </a:p>
          <a:p>
            <a:r>
              <a:rPr lang="de-DE" dirty="0" smtClean="0"/>
              <a:t>HTML (</a:t>
            </a:r>
            <a:r>
              <a:rPr lang="de-DE" dirty="0" err="1" smtClean="0"/>
              <a:t>aggregated</a:t>
            </a:r>
            <a:r>
              <a:rPr lang="de-DE" dirty="0" smtClean="0"/>
              <a:t>/</a:t>
            </a:r>
            <a:r>
              <a:rPr lang="de-DE" dirty="0" err="1" smtClean="0"/>
              <a:t>chapterwise</a:t>
            </a:r>
            <a:r>
              <a:rPr lang="de-DE" dirty="0" smtClean="0"/>
              <a:t>) + </a:t>
            </a:r>
            <a:br>
              <a:rPr lang="de-DE" dirty="0" smtClean="0"/>
            </a:br>
            <a:r>
              <a:rPr lang="de-DE" dirty="0" smtClean="0"/>
              <a:t>individual </a:t>
            </a:r>
            <a:r>
              <a:rPr lang="de-DE" dirty="0" err="1" smtClean="0"/>
              <a:t>formats</a:t>
            </a:r>
            <a:endParaRPr lang="de-DE" dirty="0" smtClean="0"/>
          </a:p>
          <a:p>
            <a:r>
              <a:rPr lang="de-DE" dirty="0" smtClean="0"/>
              <a:t>Export </a:t>
            </a:r>
            <a:r>
              <a:rPr lang="de-DE" dirty="0" err="1" smtClean="0"/>
              <a:t>as</a:t>
            </a:r>
            <a:r>
              <a:rPr lang="de-DE" dirty="0" smtClean="0"/>
              <a:t> ZIP </a:t>
            </a:r>
            <a:r>
              <a:rPr lang="de-DE" dirty="0" err="1" smtClean="0"/>
              <a:t>archive</a:t>
            </a:r>
            <a:endParaRPr lang="de-DE" dirty="0" smtClean="0"/>
          </a:p>
          <a:p>
            <a:r>
              <a:rPr lang="de-DE" dirty="0" err="1" smtClean="0"/>
              <a:t>Publish-to-Dropbox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00248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Publishing</a:t>
            </a:r>
            <a:endParaRPr lang="de-DE" dirty="0"/>
          </a:p>
        </p:txBody>
      </p:sp>
      <p:pic>
        <p:nvPicPr>
          <p:cNvPr id="5" name="Bild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28659"/>
            <a:ext cx="1501325" cy="1549313"/>
          </a:xfrm>
          <a:prstGeom prst="rect">
            <a:avLst/>
          </a:prstGeom>
        </p:spPr>
      </p:pic>
      <p:pic>
        <p:nvPicPr>
          <p:cNvPr id="6" name="Bild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8832" y="1071063"/>
            <a:ext cx="1837968" cy="1606909"/>
          </a:xfrm>
          <a:prstGeom prst="rect">
            <a:avLst/>
          </a:prstGeom>
        </p:spPr>
      </p:pic>
      <p:pic>
        <p:nvPicPr>
          <p:cNvPr id="7" name="Bild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233" y="4101101"/>
            <a:ext cx="1703478" cy="1010977"/>
          </a:xfrm>
          <a:prstGeom prst="rect">
            <a:avLst/>
          </a:prstGeom>
        </p:spPr>
      </p:pic>
      <p:pic>
        <p:nvPicPr>
          <p:cNvPr id="8" name="Bild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2464" y="3480113"/>
            <a:ext cx="1784336" cy="1784336"/>
          </a:xfrm>
          <a:prstGeom prst="rect">
            <a:avLst/>
          </a:prstGeom>
        </p:spPr>
      </p:pic>
      <p:pic>
        <p:nvPicPr>
          <p:cNvPr id="9" name="Bild 8" descr="pp-logo2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014" y="1903316"/>
            <a:ext cx="1898335" cy="2054289"/>
          </a:xfrm>
          <a:prstGeom prst="rect">
            <a:avLst/>
          </a:prstGeom>
        </p:spPr>
      </p:pic>
      <p:cxnSp>
        <p:nvCxnSpPr>
          <p:cNvPr id="11" name="Gerade Verbindung mit Pfeil 10"/>
          <p:cNvCxnSpPr/>
          <p:nvPr/>
        </p:nvCxnSpPr>
        <p:spPr>
          <a:xfrm>
            <a:off x="5881258" y="3846644"/>
            <a:ext cx="1122001" cy="394528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 flipV="1">
            <a:off x="5881258" y="1997296"/>
            <a:ext cx="875407" cy="483412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 flipH="1" flipV="1">
            <a:off x="2194684" y="2149696"/>
            <a:ext cx="1380924" cy="483412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/>
          <p:nvPr/>
        </p:nvCxnSpPr>
        <p:spPr>
          <a:xfrm flipH="1">
            <a:off x="2194684" y="3957605"/>
            <a:ext cx="1380924" cy="648985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1536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Plone</a:t>
            </a:r>
            <a:r>
              <a:rPr lang="de-DE" dirty="0" smtClean="0"/>
              <a:t> </a:t>
            </a:r>
            <a:r>
              <a:rPr lang="de-DE" dirty="0" err="1" smtClean="0"/>
              <a:t>Extensions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71405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PDF </a:t>
            </a:r>
            <a:r>
              <a:rPr lang="de-DE" dirty="0" err="1" smtClean="0"/>
              <a:t>generation</a:t>
            </a:r>
            <a:r>
              <a:rPr lang="de-DE" dirty="0" smtClean="0"/>
              <a:t> Print vs. Web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199" y="1339057"/>
            <a:ext cx="8481181" cy="4188468"/>
          </a:xfrm>
        </p:spPr>
        <p:txBody>
          <a:bodyPr>
            <a:normAutofit fontScale="92500" lnSpcReduction="20000"/>
          </a:bodyPr>
          <a:lstStyle/>
          <a:p>
            <a:r>
              <a:rPr lang="de-DE" dirty="0" smtClean="0"/>
              <a:t>PDF </a:t>
            </a:r>
            <a:r>
              <a:rPr lang="de-DE" dirty="0" err="1" smtClean="0"/>
              <a:t>format</a:t>
            </a:r>
            <a:r>
              <a:rPr lang="de-DE" dirty="0" smtClean="0"/>
              <a:t> </a:t>
            </a:r>
            <a:r>
              <a:rPr lang="de-DE" dirty="0" err="1" smtClean="0"/>
              <a:t>required</a:t>
            </a:r>
            <a:r>
              <a:rPr lang="de-DE" dirty="0" smtClean="0"/>
              <a:t> </a:t>
            </a:r>
            <a:r>
              <a:rPr lang="de-DE" dirty="0" err="1" smtClean="0"/>
              <a:t>both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print</a:t>
            </a:r>
            <a:r>
              <a:rPr lang="de-DE" dirty="0" smtClean="0"/>
              <a:t> </a:t>
            </a:r>
            <a:r>
              <a:rPr lang="de-DE" dirty="0" err="1" smtClean="0"/>
              <a:t>media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and</a:t>
            </a:r>
            <a:r>
              <a:rPr lang="de-DE" dirty="0" smtClean="0"/>
              <a:t> electronic </a:t>
            </a:r>
            <a:r>
              <a:rPr lang="de-DE" dirty="0" err="1" smtClean="0"/>
              <a:t>media</a:t>
            </a:r>
            <a:endParaRPr lang="de-DE" dirty="0" smtClean="0"/>
          </a:p>
          <a:p>
            <a:pPr lvl="1"/>
            <a:r>
              <a:rPr lang="de-DE" dirty="0" smtClean="0"/>
              <a:t>Print: high </a:t>
            </a:r>
            <a:r>
              <a:rPr lang="de-DE" dirty="0" err="1" smtClean="0"/>
              <a:t>image</a:t>
            </a:r>
            <a:r>
              <a:rPr lang="de-DE" dirty="0" smtClean="0"/>
              <a:t> </a:t>
            </a:r>
            <a:r>
              <a:rPr lang="de-DE" dirty="0" err="1" smtClean="0"/>
              <a:t>resolution</a:t>
            </a:r>
            <a:r>
              <a:rPr lang="de-DE" dirty="0" smtClean="0"/>
              <a:t>: 300dpi</a:t>
            </a:r>
          </a:p>
          <a:p>
            <a:pPr lvl="1"/>
            <a:r>
              <a:rPr lang="de-DE" dirty="0" err="1"/>
              <a:t>E</a:t>
            </a:r>
            <a:r>
              <a:rPr lang="de-DE" dirty="0" err="1" smtClean="0"/>
              <a:t>books</a:t>
            </a:r>
            <a:r>
              <a:rPr lang="de-DE" dirty="0" smtClean="0"/>
              <a:t>/</a:t>
            </a:r>
            <a:r>
              <a:rPr lang="de-DE" dirty="0" err="1" smtClean="0"/>
              <a:t>tablets</a:t>
            </a:r>
            <a:r>
              <a:rPr lang="de-DE" dirty="0" smtClean="0"/>
              <a:t>: </a:t>
            </a:r>
            <a:r>
              <a:rPr lang="de-DE" dirty="0" err="1" smtClean="0"/>
              <a:t>med</a:t>
            </a:r>
            <a:r>
              <a:rPr lang="de-DE" dirty="0" smtClean="0"/>
              <a:t> </a:t>
            </a:r>
            <a:r>
              <a:rPr lang="de-DE" dirty="0" err="1" smtClean="0"/>
              <a:t>image</a:t>
            </a:r>
            <a:r>
              <a:rPr lang="de-DE" dirty="0" smtClean="0"/>
              <a:t> </a:t>
            </a:r>
            <a:r>
              <a:rPr lang="de-DE" dirty="0" err="1" smtClean="0"/>
              <a:t>resolution</a:t>
            </a:r>
            <a:r>
              <a:rPr lang="de-DE" dirty="0" smtClean="0"/>
              <a:t>:  150 dpi</a:t>
            </a:r>
          </a:p>
          <a:p>
            <a:pPr lvl="1"/>
            <a:r>
              <a:rPr lang="de-DE" dirty="0"/>
              <a:t>D</a:t>
            </a:r>
            <a:r>
              <a:rPr lang="de-DE" dirty="0" smtClean="0"/>
              <a:t>esktop PC/</a:t>
            </a:r>
            <a:r>
              <a:rPr lang="de-DE" dirty="0" err="1" smtClean="0"/>
              <a:t>notebook</a:t>
            </a:r>
            <a:r>
              <a:rPr lang="de-DE" dirty="0" smtClean="0"/>
              <a:t>: </a:t>
            </a:r>
            <a:r>
              <a:rPr lang="de-DE" dirty="0" err="1" smtClean="0"/>
              <a:t>low</a:t>
            </a:r>
            <a:r>
              <a:rPr lang="de-DE" dirty="0" smtClean="0"/>
              <a:t> </a:t>
            </a:r>
            <a:r>
              <a:rPr lang="de-DE" dirty="0" err="1" smtClean="0"/>
              <a:t>image</a:t>
            </a:r>
            <a:r>
              <a:rPr lang="de-DE" dirty="0" smtClean="0"/>
              <a:t> </a:t>
            </a:r>
            <a:r>
              <a:rPr lang="de-DE" dirty="0" err="1" smtClean="0"/>
              <a:t>resolution</a:t>
            </a:r>
            <a:r>
              <a:rPr lang="de-DE" dirty="0" smtClean="0"/>
              <a:t>: 72dpi</a:t>
            </a:r>
          </a:p>
          <a:p>
            <a:r>
              <a:rPr lang="de-DE" dirty="0" smtClean="0"/>
              <a:t>Solution:</a:t>
            </a:r>
          </a:p>
          <a:p>
            <a:pPr lvl="1"/>
            <a:r>
              <a:rPr lang="de-DE" dirty="0" smtClean="0"/>
              <a:t>Export </a:t>
            </a:r>
            <a:r>
              <a:rPr lang="de-DE" dirty="0" err="1" smtClean="0"/>
              <a:t>the</a:t>
            </a:r>
            <a:r>
              <a:rPr lang="de-DE" dirty="0" smtClean="0"/>
              <a:t> original/</a:t>
            </a:r>
            <a:r>
              <a:rPr lang="de-DE" dirty="0" err="1" smtClean="0"/>
              <a:t>highest</a:t>
            </a:r>
            <a:r>
              <a:rPr lang="de-DE" dirty="0" smtClean="0"/>
              <a:t> </a:t>
            </a:r>
            <a:r>
              <a:rPr lang="de-DE" dirty="0" err="1" smtClean="0"/>
              <a:t>scale</a:t>
            </a:r>
            <a:r>
              <a:rPr lang="de-DE" dirty="0" smtClean="0"/>
              <a:t> </a:t>
            </a:r>
            <a:r>
              <a:rPr lang="de-DE" dirty="0" err="1" smtClean="0"/>
              <a:t>stored</a:t>
            </a:r>
            <a:r>
              <a:rPr lang="de-DE" dirty="0" smtClean="0"/>
              <a:t> </a:t>
            </a:r>
            <a:r>
              <a:rPr lang="de-DE" dirty="0" err="1" smtClean="0"/>
              <a:t>within</a:t>
            </a:r>
            <a:r>
              <a:rPr lang="de-DE" dirty="0" smtClean="0"/>
              <a:t> </a:t>
            </a:r>
            <a:r>
              <a:rPr lang="de-DE" dirty="0" err="1" smtClean="0"/>
              <a:t>Plone</a:t>
            </a:r>
            <a:endParaRPr lang="de-DE" dirty="0" smtClean="0"/>
          </a:p>
          <a:p>
            <a:pPr lvl="1"/>
            <a:r>
              <a:rPr lang="de-DE" dirty="0" err="1" smtClean="0"/>
              <a:t>Generate</a:t>
            </a:r>
            <a:r>
              <a:rPr lang="de-DE" dirty="0" smtClean="0"/>
              <a:t> PDF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high-</a:t>
            </a:r>
            <a:r>
              <a:rPr lang="de-DE" dirty="0" err="1" smtClean="0"/>
              <a:t>res</a:t>
            </a:r>
            <a:r>
              <a:rPr lang="de-DE" dirty="0" smtClean="0"/>
              <a:t> </a:t>
            </a:r>
            <a:r>
              <a:rPr lang="de-DE" dirty="0" err="1" smtClean="0"/>
              <a:t>images</a:t>
            </a:r>
            <a:endParaRPr lang="de-DE" dirty="0" smtClean="0"/>
          </a:p>
          <a:p>
            <a:pPr lvl="1"/>
            <a:r>
              <a:rPr lang="de-DE" dirty="0" err="1" smtClean="0"/>
              <a:t>Downsampling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images</a:t>
            </a:r>
            <a:r>
              <a:rPr lang="de-DE" dirty="0" smtClean="0"/>
              <a:t> </a:t>
            </a:r>
            <a:r>
              <a:rPr lang="de-DE" dirty="0" err="1" smtClean="0"/>
              <a:t>using</a:t>
            </a:r>
            <a:r>
              <a:rPr lang="de-DE" dirty="0" smtClean="0"/>
              <a:t> </a:t>
            </a:r>
            <a:r>
              <a:rPr lang="de-DE" dirty="0" err="1" smtClean="0"/>
              <a:t>Ghostscript</a:t>
            </a:r>
            <a:r>
              <a:rPr lang="de-DE" dirty="0" smtClean="0"/>
              <a:t> </a:t>
            </a:r>
            <a:r>
              <a:rPr lang="de-DE" dirty="0" err="1" smtClean="0"/>
              <a:t>during</a:t>
            </a:r>
            <a:r>
              <a:rPr lang="de-DE" dirty="0" smtClean="0"/>
              <a:t> post-</a:t>
            </a:r>
            <a:r>
              <a:rPr lang="de-DE" dirty="0" err="1" smtClean="0"/>
              <a:t>processing</a:t>
            </a:r>
            <a:endParaRPr lang="de-DE" dirty="0" smtClean="0"/>
          </a:p>
          <a:p>
            <a:pPr lvl="1"/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709046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Plone</a:t>
            </a:r>
            <a:r>
              <a:rPr lang="de-DE" dirty="0" smtClean="0"/>
              <a:t> </a:t>
            </a:r>
            <a:r>
              <a:rPr lang="de-DE" dirty="0" err="1" smtClean="0"/>
              <a:t>extensions</a:t>
            </a:r>
            <a:r>
              <a:rPr lang="de-DE" dirty="0" smtClean="0"/>
              <a:t> (1/3)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Major </a:t>
            </a:r>
            <a:r>
              <a:rPr lang="de-DE" dirty="0" err="1" smtClean="0"/>
              <a:t>problem</a:t>
            </a:r>
            <a:r>
              <a:rPr lang="de-DE" dirty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Produce</a:t>
            </a:r>
            <a:r>
              <a:rPr lang="de-DE" dirty="0" smtClean="0"/>
              <a:t> &amp; </a:t>
            </a:r>
            <a:r>
              <a:rPr lang="de-DE" dirty="0" err="1" smtClean="0"/>
              <a:t>Publish</a:t>
            </a:r>
            <a:r>
              <a:rPr lang="de-DE" dirty="0" smtClean="0"/>
              <a:t>:</a:t>
            </a:r>
          </a:p>
          <a:p>
            <a:pPr lvl="1"/>
            <a:r>
              <a:rPr lang="de-DE" dirty="0" err="1" smtClean="0"/>
              <a:t>Usability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WYSIWYG </a:t>
            </a:r>
            <a:r>
              <a:rPr lang="de-DE" dirty="0" err="1" smtClean="0"/>
              <a:t>editors</a:t>
            </a:r>
            <a:endParaRPr lang="de-DE" dirty="0" smtClean="0"/>
          </a:p>
          <a:p>
            <a:pPr lvl="1"/>
            <a:r>
              <a:rPr lang="de-DE" dirty="0" err="1" smtClean="0"/>
              <a:t>editors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used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work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Word</a:t>
            </a:r>
          </a:p>
          <a:p>
            <a:pPr lvl="1"/>
            <a:r>
              <a:rPr lang="de-DE" dirty="0" err="1" smtClean="0"/>
              <a:t>Editing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longer</a:t>
            </a:r>
            <a:r>
              <a:rPr lang="de-DE" dirty="0" smtClean="0"/>
              <a:t> </a:t>
            </a:r>
            <a:r>
              <a:rPr lang="de-DE" dirty="0" err="1" smtClean="0"/>
              <a:t>texts</a:t>
            </a:r>
            <a:r>
              <a:rPr lang="de-DE" dirty="0" smtClean="0"/>
              <a:t> </a:t>
            </a:r>
            <a:r>
              <a:rPr lang="de-DE" dirty="0" err="1" smtClean="0"/>
              <a:t>through</a:t>
            </a:r>
            <a:r>
              <a:rPr lang="de-DE" dirty="0" smtClean="0"/>
              <a:t>-</a:t>
            </a:r>
            <a:r>
              <a:rPr lang="de-DE" dirty="0" err="1" smtClean="0"/>
              <a:t>the</a:t>
            </a:r>
            <a:r>
              <a:rPr lang="de-DE" dirty="0" smtClean="0"/>
              <a:t>-web </a:t>
            </a:r>
            <a:r>
              <a:rPr lang="de-DE" dirty="0" err="1" smtClean="0"/>
              <a:t>is</a:t>
            </a:r>
            <a:r>
              <a:rPr lang="de-DE" dirty="0" smtClean="0"/>
              <a:t> a </a:t>
            </a:r>
            <a:r>
              <a:rPr lang="de-DE" dirty="0" err="1" smtClean="0"/>
              <a:t>pain</a:t>
            </a:r>
            <a:endParaRPr lang="de-DE" dirty="0" smtClean="0"/>
          </a:p>
          <a:p>
            <a:pPr lvl="1"/>
            <a:r>
              <a:rPr lang="de-DE" dirty="0" smtClean="0"/>
              <a:t>all web-</a:t>
            </a:r>
            <a:r>
              <a:rPr lang="de-DE" dirty="0" err="1" smtClean="0"/>
              <a:t>based</a:t>
            </a:r>
            <a:r>
              <a:rPr lang="de-DE" dirty="0" smtClean="0"/>
              <a:t> </a:t>
            </a:r>
            <a:r>
              <a:rPr lang="de-DE" dirty="0" err="1" smtClean="0"/>
              <a:t>editors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crap</a:t>
            </a:r>
            <a:endParaRPr lang="de-DE" dirty="0" smtClean="0"/>
          </a:p>
          <a:p>
            <a:pPr lvl="1"/>
            <a:r>
              <a:rPr lang="de-DE" dirty="0" err="1" smtClean="0"/>
              <a:t>TinyMCE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partly</a:t>
            </a:r>
            <a:r>
              <a:rPr lang="de-DE" dirty="0" smtClean="0"/>
              <a:t> </a:t>
            </a:r>
            <a:r>
              <a:rPr lang="de-DE" dirty="0" err="1" smtClean="0"/>
              <a:t>usable</a:t>
            </a:r>
            <a:endParaRPr lang="de-DE" dirty="0" smtClean="0"/>
          </a:p>
          <a:p>
            <a:pPr lvl="1"/>
            <a:r>
              <a:rPr lang="de-DE" dirty="0" err="1" smtClean="0"/>
              <a:t>Products.TinyMCE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pretty</a:t>
            </a:r>
            <a:r>
              <a:rPr lang="de-DE" dirty="0" smtClean="0"/>
              <a:t> </a:t>
            </a:r>
            <a:r>
              <a:rPr lang="de-DE" dirty="0" err="1" smtClean="0"/>
              <a:t>much</a:t>
            </a:r>
            <a:r>
              <a:rPr lang="de-DE" dirty="0" smtClean="0"/>
              <a:t> </a:t>
            </a:r>
            <a:r>
              <a:rPr lang="de-DE" dirty="0" err="1" smtClean="0"/>
              <a:t>outdated</a:t>
            </a:r>
            <a:endParaRPr lang="de-DE" dirty="0" smtClean="0"/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86600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Plone</a:t>
            </a:r>
            <a:r>
              <a:rPr lang="de-DE" dirty="0" smtClean="0"/>
              <a:t> </a:t>
            </a:r>
            <a:r>
              <a:rPr lang="de-DE" dirty="0" err="1" smtClean="0"/>
              <a:t>extensions</a:t>
            </a:r>
            <a:r>
              <a:rPr lang="de-DE" dirty="0" smtClean="0"/>
              <a:t>(2/3)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39056"/>
            <a:ext cx="8229600" cy="4118739"/>
          </a:xfrm>
        </p:spPr>
        <p:txBody>
          <a:bodyPr/>
          <a:lstStyle/>
          <a:p>
            <a:r>
              <a:rPr lang="de-DE" dirty="0" err="1" smtClean="0"/>
              <a:t>TinyMCE</a:t>
            </a:r>
            <a:r>
              <a:rPr lang="de-DE" dirty="0" smtClean="0"/>
              <a:t> </a:t>
            </a:r>
            <a:r>
              <a:rPr lang="de-DE" dirty="0" err="1" smtClean="0"/>
              <a:t>improvements</a:t>
            </a:r>
            <a:endParaRPr lang="de-DE" dirty="0" smtClean="0"/>
          </a:p>
          <a:p>
            <a:pPr lvl="1"/>
            <a:r>
              <a:rPr lang="de-DE" dirty="0" err="1" smtClean="0"/>
              <a:t>display</a:t>
            </a:r>
            <a:r>
              <a:rPr lang="de-DE" dirty="0" smtClean="0"/>
              <a:t> </a:t>
            </a:r>
            <a:r>
              <a:rPr lang="de-DE" dirty="0" err="1" smtClean="0"/>
              <a:t>document</a:t>
            </a:r>
            <a:r>
              <a:rPr lang="de-DE" dirty="0" smtClean="0"/>
              <a:t> </a:t>
            </a:r>
            <a:r>
              <a:rPr lang="de-DE" dirty="0" err="1" smtClean="0"/>
              <a:t>structure</a:t>
            </a:r>
            <a:endParaRPr lang="de-DE" dirty="0"/>
          </a:p>
        </p:txBody>
      </p:sp>
      <p:pic>
        <p:nvPicPr>
          <p:cNvPr id="4" name="Bild 3" descr="Bildschirmfoto 2011-09-26 um 17.20.5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623" y="2676283"/>
            <a:ext cx="6447342" cy="2324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497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Plone</a:t>
            </a:r>
            <a:r>
              <a:rPr lang="de-DE" dirty="0" smtClean="0"/>
              <a:t> </a:t>
            </a:r>
            <a:r>
              <a:rPr lang="de-DE" dirty="0" err="1" smtClean="0"/>
              <a:t>extensions</a:t>
            </a:r>
            <a:r>
              <a:rPr lang="de-DE" dirty="0" smtClean="0"/>
              <a:t> (3/3)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39056"/>
            <a:ext cx="8229600" cy="4118739"/>
          </a:xfrm>
        </p:spPr>
        <p:txBody>
          <a:bodyPr/>
          <a:lstStyle/>
          <a:p>
            <a:r>
              <a:rPr lang="de-DE" dirty="0" err="1" smtClean="0"/>
              <a:t>TinyMCE</a:t>
            </a:r>
            <a:r>
              <a:rPr lang="de-DE" dirty="0" smtClean="0"/>
              <a:t> </a:t>
            </a:r>
            <a:r>
              <a:rPr lang="de-DE" dirty="0" err="1" smtClean="0"/>
              <a:t>improvements</a:t>
            </a:r>
            <a:endParaRPr lang="de-DE" dirty="0" smtClean="0"/>
          </a:p>
          <a:p>
            <a:pPr lvl="1"/>
            <a:r>
              <a:rPr lang="de-DE" dirty="0" err="1" smtClean="0"/>
              <a:t>LinkTool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managing</a:t>
            </a:r>
            <a:r>
              <a:rPr lang="de-DE" dirty="0" smtClean="0"/>
              <a:t> </a:t>
            </a:r>
            <a:r>
              <a:rPr lang="de-DE" dirty="0" err="1" smtClean="0"/>
              <a:t>cross-references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endParaRPr lang="de-DE" dirty="0" smtClean="0"/>
          </a:p>
          <a:p>
            <a:pPr lvl="2"/>
            <a:r>
              <a:rPr lang="de-DE" dirty="0" err="1" smtClean="0"/>
              <a:t>headings</a:t>
            </a:r>
            <a:endParaRPr lang="de-DE" dirty="0"/>
          </a:p>
          <a:p>
            <a:pPr lvl="2"/>
            <a:r>
              <a:rPr lang="de-DE" dirty="0" err="1"/>
              <a:t>t</a:t>
            </a:r>
            <a:r>
              <a:rPr lang="de-DE" dirty="0" err="1" smtClean="0"/>
              <a:t>ables</a:t>
            </a:r>
            <a:endParaRPr lang="de-DE" dirty="0" smtClean="0"/>
          </a:p>
          <a:p>
            <a:pPr lvl="2"/>
            <a:r>
              <a:rPr lang="de-DE" dirty="0" err="1" smtClean="0"/>
              <a:t>images</a:t>
            </a:r>
            <a:endParaRPr lang="de-DE" dirty="0" smtClean="0"/>
          </a:p>
          <a:p>
            <a:pPr lvl="2"/>
            <a:r>
              <a:rPr lang="de-DE" dirty="0" err="1" smtClean="0"/>
              <a:t>list</a:t>
            </a:r>
            <a:r>
              <a:rPr lang="de-DE" dirty="0" smtClean="0"/>
              <a:t> (-items)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02066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Plone</a:t>
            </a:r>
            <a:r>
              <a:rPr lang="de-DE" dirty="0" smtClean="0"/>
              <a:t> </a:t>
            </a:r>
            <a:r>
              <a:rPr lang="de-DE" dirty="0" err="1" smtClean="0"/>
              <a:t>Plone</a:t>
            </a:r>
            <a:r>
              <a:rPr lang="de-DE" dirty="0" smtClean="0"/>
              <a:t> </a:t>
            </a:r>
            <a:r>
              <a:rPr lang="de-DE" dirty="0" err="1" smtClean="0"/>
              <a:t>extensions</a:t>
            </a:r>
            <a:r>
              <a:rPr lang="de-DE" dirty="0" smtClean="0"/>
              <a:t>(3/3)</a:t>
            </a:r>
            <a:endParaRPr lang="de-DE" dirty="0"/>
          </a:p>
        </p:txBody>
      </p:sp>
      <p:pic>
        <p:nvPicPr>
          <p:cNvPr id="10" name="Bild 9" descr="Bildschirmfoto 2011-09-26 um 17.41.5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34" y="3691769"/>
            <a:ext cx="4152900" cy="1663700"/>
          </a:xfrm>
          <a:prstGeom prst="rect">
            <a:avLst/>
          </a:prstGeom>
        </p:spPr>
      </p:pic>
      <p:pic>
        <p:nvPicPr>
          <p:cNvPr id="5" name="Bild 4" descr="Bildschirmfoto 2011-09-26 um 17.22.2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56" y="206907"/>
            <a:ext cx="5578325" cy="4613355"/>
          </a:xfrm>
          <a:prstGeom prst="rect">
            <a:avLst/>
          </a:prstGeom>
        </p:spPr>
      </p:pic>
      <p:pic>
        <p:nvPicPr>
          <p:cNvPr id="6" name="Bild 5" descr="Bildschirmfoto 2011-09-26 um 17.22.3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254" y="879363"/>
            <a:ext cx="6515031" cy="5418827"/>
          </a:xfrm>
          <a:prstGeom prst="rect">
            <a:avLst/>
          </a:prstGeom>
        </p:spPr>
      </p:pic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457200" y="1339056"/>
            <a:ext cx="8229600" cy="4118739"/>
          </a:xfrm>
        </p:spPr>
        <p:txBody>
          <a:bodyPr/>
          <a:lstStyle/>
          <a:p>
            <a:r>
              <a:rPr lang="de-DE" dirty="0" smtClean="0"/>
              <a:t>Verbesserungen an </a:t>
            </a:r>
            <a:r>
              <a:rPr lang="de-DE" dirty="0" err="1" smtClean="0"/>
              <a:t>TinyMCE</a:t>
            </a:r>
            <a:endParaRPr lang="de-DE" dirty="0" smtClean="0"/>
          </a:p>
          <a:p>
            <a:pPr lvl="1"/>
            <a:r>
              <a:rPr lang="de-DE" dirty="0" err="1" smtClean="0"/>
              <a:t>LinkTool</a:t>
            </a:r>
            <a:r>
              <a:rPr lang="de-DE" dirty="0" smtClean="0"/>
              <a:t> für Querverweise auf </a:t>
            </a:r>
          </a:p>
          <a:p>
            <a:pPr lvl="2"/>
            <a:r>
              <a:rPr lang="de-DE" dirty="0" err="1" smtClean="0"/>
              <a:t>Headings</a:t>
            </a:r>
            <a:endParaRPr lang="de-DE" dirty="0"/>
          </a:p>
          <a:p>
            <a:pPr lvl="2"/>
            <a:r>
              <a:rPr lang="de-DE" dirty="0" smtClean="0"/>
              <a:t>Tabellen</a:t>
            </a:r>
          </a:p>
          <a:p>
            <a:pPr lvl="2"/>
            <a:r>
              <a:rPr lang="de-DE" dirty="0" smtClean="0"/>
              <a:t>Grafiken </a:t>
            </a:r>
          </a:p>
          <a:p>
            <a:pPr lvl="2"/>
            <a:r>
              <a:rPr lang="de-DE" dirty="0" smtClean="0"/>
              <a:t>Listen(-elemente)</a:t>
            </a:r>
            <a:endParaRPr lang="de-DE" dirty="0"/>
          </a:p>
        </p:txBody>
      </p:sp>
      <p:pic>
        <p:nvPicPr>
          <p:cNvPr id="7" name="Bild 6" descr="Bildschirmfoto 2011-09-26 um 17.22.4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887" y="1620762"/>
            <a:ext cx="6084913" cy="500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276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22703" y="0"/>
            <a:ext cx="4536142" cy="1143000"/>
          </a:xfrm>
        </p:spPr>
        <p:txBody>
          <a:bodyPr>
            <a:normAutofit fontScale="90000"/>
          </a:bodyPr>
          <a:lstStyle/>
          <a:p>
            <a:r>
              <a:rPr lang="de-DE" dirty="0" err="1" smtClean="0"/>
              <a:t>Produce</a:t>
            </a:r>
            <a:r>
              <a:rPr lang="de-DE" dirty="0" smtClean="0"/>
              <a:t> &amp; </a:t>
            </a:r>
            <a:r>
              <a:rPr lang="de-DE" dirty="0" err="1" smtClean="0"/>
              <a:t>Publish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options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44164" y="1339056"/>
            <a:ext cx="4400409" cy="4118739"/>
          </a:xfrm>
        </p:spPr>
        <p:txBody>
          <a:bodyPr/>
          <a:lstStyle/>
          <a:p>
            <a:r>
              <a:rPr lang="de-DE" dirty="0"/>
              <a:t>I</a:t>
            </a:r>
            <a:r>
              <a:rPr lang="de-DE" dirty="0" smtClean="0"/>
              <a:t>n-House </a:t>
            </a:r>
            <a:r>
              <a:rPr lang="de-DE" dirty="0" err="1" smtClean="0"/>
              <a:t>installation</a:t>
            </a:r>
            <a:endParaRPr lang="de-DE" dirty="0" smtClean="0"/>
          </a:p>
          <a:p>
            <a:r>
              <a:rPr lang="de-DE" dirty="0" err="1" smtClean="0"/>
              <a:t>SaaS</a:t>
            </a:r>
            <a:r>
              <a:rPr lang="de-DE" dirty="0" smtClean="0"/>
              <a:t> </a:t>
            </a:r>
            <a:r>
              <a:rPr lang="de-DE" dirty="0" err="1" smtClean="0"/>
              <a:t>options</a:t>
            </a:r>
            <a:r>
              <a:rPr lang="de-DE" dirty="0" smtClean="0"/>
              <a:t>:</a:t>
            </a:r>
          </a:p>
          <a:p>
            <a:pPr lvl="1"/>
            <a:r>
              <a:rPr lang="de-DE" dirty="0" smtClean="0"/>
              <a:t>P&amp;P </a:t>
            </a:r>
            <a:br>
              <a:rPr lang="de-DE" dirty="0" smtClean="0"/>
            </a:br>
            <a:r>
              <a:rPr lang="de-DE" dirty="0" err="1" smtClean="0"/>
              <a:t>Authoring</a:t>
            </a:r>
            <a:r>
              <a:rPr lang="de-DE" dirty="0" smtClean="0"/>
              <a:t> Environment</a:t>
            </a:r>
          </a:p>
          <a:p>
            <a:pPr lvl="1"/>
            <a:r>
              <a:rPr lang="de-DE" dirty="0" smtClean="0"/>
              <a:t>P&amp;P Server: </a:t>
            </a:r>
            <a:br>
              <a:rPr lang="de-DE" dirty="0" smtClean="0"/>
            </a:br>
            <a:r>
              <a:rPr lang="de-DE" dirty="0" err="1" smtClean="0"/>
              <a:t>Conversion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PDF </a:t>
            </a:r>
            <a:br>
              <a:rPr lang="de-DE" dirty="0" smtClean="0"/>
            </a:br>
            <a:r>
              <a:rPr lang="de-DE" dirty="0" err="1" smtClean="0"/>
              <a:t>and</a:t>
            </a:r>
            <a:r>
              <a:rPr lang="de-DE" dirty="0" smtClean="0"/>
              <a:t> EPUB</a:t>
            </a:r>
            <a:endParaRPr lang="de-DE" dirty="0"/>
          </a:p>
        </p:txBody>
      </p:sp>
      <p:pic>
        <p:nvPicPr>
          <p:cNvPr id="4" name="Bild 3" descr="Fotolia_21748696_M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4" r="38868"/>
          <a:stretch/>
        </p:blipFill>
        <p:spPr>
          <a:xfrm>
            <a:off x="0" y="-12829"/>
            <a:ext cx="4522703" cy="5592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567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 descr="Bildschirmfoto 2011-09-27 um 13.17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619" y="1144624"/>
            <a:ext cx="7223276" cy="3831299"/>
          </a:xfrm>
          <a:prstGeom prst="rect">
            <a:avLst/>
          </a:prstGeom>
        </p:spPr>
      </p:pic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457200" y="1624"/>
            <a:ext cx="8229600" cy="1143000"/>
          </a:xfrm>
        </p:spPr>
        <p:txBody>
          <a:bodyPr/>
          <a:lstStyle/>
          <a:p>
            <a:r>
              <a:rPr lang="de-DE" dirty="0" err="1" smtClean="0"/>
              <a:t>demo.produce-and-publish.com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72461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ige Legende 2"/>
          <p:cNvSpPr/>
          <p:nvPr/>
        </p:nvSpPr>
        <p:spPr>
          <a:xfrm>
            <a:off x="5039840" y="1112967"/>
            <a:ext cx="3715700" cy="1527208"/>
          </a:xfrm>
          <a:prstGeom prst="wedgeRectCallout">
            <a:avLst>
              <a:gd name="adj1" fmla="val 32917"/>
              <a:gd name="adj2" fmla="val 97194"/>
            </a:avLst>
          </a:prstGeom>
          <a:noFill/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0000" tIns="93600" rIns="180000" bIns="93600" rtlCol="0" anchor="ctr"/>
          <a:lstStyle/>
          <a:p>
            <a:r>
              <a:rPr lang="de-DE" sz="4800" dirty="0" err="1" smtClean="0"/>
              <a:t>Questions</a:t>
            </a:r>
            <a:endParaRPr lang="de-DE" dirty="0"/>
          </a:p>
        </p:txBody>
      </p:sp>
      <p:pic>
        <p:nvPicPr>
          <p:cNvPr id="2" name="Bild 1" descr="Fotolia_27992954_M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2" r="9394"/>
          <a:stretch/>
        </p:blipFill>
        <p:spPr>
          <a:xfrm>
            <a:off x="0" y="-1"/>
            <a:ext cx="4823654" cy="5549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24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4451047" y="2880208"/>
            <a:ext cx="46929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rgbClr val="FFFFFF"/>
                </a:solidFill>
              </a:rPr>
              <a:t>Further </a:t>
            </a:r>
            <a:r>
              <a:rPr lang="de-DE" sz="2400" b="1" dirty="0" err="1" smtClean="0">
                <a:solidFill>
                  <a:srgbClr val="FFFFFF"/>
                </a:solidFill>
              </a:rPr>
              <a:t>information</a:t>
            </a:r>
            <a:endParaRPr lang="de-DE" sz="2400" b="1" dirty="0" smtClean="0">
              <a:solidFill>
                <a:srgbClr val="FFFFFF"/>
              </a:solidFill>
            </a:endParaRPr>
          </a:p>
          <a:p>
            <a:r>
              <a:rPr lang="de-DE" sz="2400" dirty="0" smtClean="0">
                <a:solidFill>
                  <a:srgbClr val="FFFFFF"/>
                </a:solidFill>
              </a:rPr>
              <a:t>	</a:t>
            </a:r>
            <a:r>
              <a:rPr lang="de-DE" sz="2400" dirty="0" err="1" smtClean="0">
                <a:solidFill>
                  <a:srgbClr val="FFFFFF"/>
                </a:solidFill>
              </a:rPr>
              <a:t>www.produce</a:t>
            </a:r>
            <a:r>
              <a:rPr lang="de-DE" sz="2400" dirty="0" err="1">
                <a:solidFill>
                  <a:srgbClr val="FFFFFF"/>
                </a:solidFill>
              </a:rPr>
              <a:t>-and-</a:t>
            </a:r>
            <a:r>
              <a:rPr lang="de-DE" sz="2400" dirty="0" err="1" smtClean="0">
                <a:solidFill>
                  <a:srgbClr val="FFFFFF"/>
                </a:solidFill>
              </a:rPr>
              <a:t>publish.com</a:t>
            </a:r>
            <a:r>
              <a:rPr lang="de-DE" sz="2400" dirty="0" smtClean="0">
                <a:solidFill>
                  <a:srgbClr val="FFFFFF"/>
                </a:solidFill>
              </a:rPr>
              <a:t/>
            </a:r>
            <a:br>
              <a:rPr lang="de-DE" sz="2400" dirty="0" smtClean="0">
                <a:solidFill>
                  <a:srgbClr val="FFFFFF"/>
                </a:solidFill>
              </a:rPr>
            </a:br>
            <a:endParaRPr lang="de-DE" sz="2400" dirty="0" smtClean="0">
              <a:solidFill>
                <a:srgbClr val="FFFFFF"/>
              </a:solidFill>
            </a:endParaRPr>
          </a:p>
          <a:p>
            <a:r>
              <a:rPr lang="de-DE" sz="2400" b="1" dirty="0" smtClean="0">
                <a:solidFill>
                  <a:srgbClr val="FFFFFF"/>
                </a:solidFill>
              </a:rPr>
              <a:t>Demo</a:t>
            </a:r>
          </a:p>
          <a:p>
            <a:r>
              <a:rPr lang="de-DE" sz="2400" dirty="0" smtClean="0">
                <a:solidFill>
                  <a:srgbClr val="FFFFFF"/>
                </a:solidFill>
              </a:rPr>
              <a:t>	</a:t>
            </a:r>
            <a:r>
              <a:rPr lang="de-DE" sz="2400" dirty="0" err="1" smtClean="0">
                <a:solidFill>
                  <a:srgbClr val="FFFFFF"/>
                </a:solidFill>
              </a:rPr>
              <a:t>demo.produce</a:t>
            </a:r>
            <a:r>
              <a:rPr lang="de-DE" sz="2400" dirty="0" err="1">
                <a:solidFill>
                  <a:srgbClr val="FFFFFF"/>
                </a:solidFill>
              </a:rPr>
              <a:t>-and-</a:t>
            </a:r>
            <a:r>
              <a:rPr lang="de-DE" sz="2400" dirty="0" err="1" smtClean="0">
                <a:solidFill>
                  <a:srgbClr val="FFFFFF"/>
                </a:solidFill>
              </a:rPr>
              <a:t>publish.com</a:t>
            </a:r>
            <a:endParaRPr lang="de-DE" sz="2400" dirty="0" smtClean="0">
              <a:solidFill>
                <a:srgbClr val="FFFFFF"/>
              </a:solidFill>
            </a:endParaRPr>
          </a:p>
          <a:p>
            <a:endParaRPr lang="de-DE" sz="2400" dirty="0">
              <a:solidFill>
                <a:srgbClr val="FFFFFF"/>
              </a:solidFill>
            </a:endParaRPr>
          </a:p>
          <a:p>
            <a:r>
              <a:rPr lang="de-DE" sz="2400" dirty="0" smtClean="0">
                <a:solidFill>
                  <a:srgbClr val="FFFFFF"/>
                </a:solidFill>
              </a:rPr>
              <a:t>	</a:t>
            </a:r>
            <a:r>
              <a:rPr lang="de-DE" sz="2400" dirty="0" err="1" smtClean="0">
                <a:solidFill>
                  <a:srgbClr val="FFFFFF"/>
                </a:solidFill>
              </a:rPr>
              <a:t>www.zopyx.com</a:t>
            </a:r>
            <a:endParaRPr lang="de-DE" sz="2400" dirty="0">
              <a:solidFill>
                <a:srgbClr val="FFFFFF"/>
              </a:solidFill>
            </a:endParaRPr>
          </a:p>
        </p:txBody>
      </p:sp>
      <p:pic>
        <p:nvPicPr>
          <p:cNvPr id="2" name="Bild 1" descr="Fotolia_32665547_M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86" t="4420" r="19603" b="6950"/>
          <a:stretch/>
        </p:blipFill>
        <p:spPr>
          <a:xfrm>
            <a:off x="6046" y="12096"/>
            <a:ext cx="4445001" cy="5545768"/>
          </a:xfrm>
          <a:prstGeom prst="rect">
            <a:avLst/>
          </a:prstGeom>
        </p:spPr>
      </p:pic>
      <p:sp>
        <p:nvSpPr>
          <p:cNvPr id="4" name="Rechteckige Legende 3"/>
          <p:cNvSpPr/>
          <p:nvPr/>
        </p:nvSpPr>
        <p:spPr>
          <a:xfrm>
            <a:off x="4552331" y="503295"/>
            <a:ext cx="4376780" cy="1527208"/>
          </a:xfrm>
          <a:prstGeom prst="wedgeRectCallout">
            <a:avLst>
              <a:gd name="adj1" fmla="val 33503"/>
              <a:gd name="adj2" fmla="val 88795"/>
            </a:avLst>
          </a:prstGeom>
          <a:noFill/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0000" tIns="93600" rIns="180000" bIns="93600" rtlCol="0" anchor="ctr"/>
          <a:lstStyle/>
          <a:p>
            <a:r>
              <a:rPr lang="de-DE" sz="3600" dirty="0" err="1" smtClean="0"/>
              <a:t>Thank</a:t>
            </a:r>
            <a:r>
              <a:rPr lang="de-DE" sz="3600" dirty="0" smtClean="0"/>
              <a:t> </a:t>
            </a:r>
            <a:r>
              <a:rPr lang="de-DE" sz="3600" dirty="0" err="1" smtClean="0"/>
              <a:t>you</a:t>
            </a:r>
            <a:r>
              <a:rPr lang="de-DE" sz="3600" dirty="0" smtClean="0"/>
              <a:t> </a:t>
            </a:r>
            <a:r>
              <a:rPr lang="de-DE" sz="3600" dirty="0" err="1" smtClean="0"/>
              <a:t>for</a:t>
            </a:r>
            <a:r>
              <a:rPr lang="de-DE" sz="3600" dirty="0" smtClean="0"/>
              <a:t/>
            </a:r>
            <a:br>
              <a:rPr lang="de-DE" sz="3600" dirty="0" smtClean="0"/>
            </a:br>
            <a:r>
              <a:rPr lang="de-DE" sz="3600" dirty="0" err="1" smtClean="0"/>
              <a:t>your</a:t>
            </a:r>
            <a:r>
              <a:rPr lang="de-DE" sz="3600" dirty="0" smtClean="0"/>
              <a:t> </a:t>
            </a:r>
            <a:r>
              <a:rPr lang="de-DE" sz="3600" dirty="0" err="1" smtClean="0"/>
              <a:t>interest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173566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P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 Master.potx</Template>
  <TotalTime>0</TotalTime>
  <Words>1021</Words>
  <Application>Microsoft Macintosh PowerPoint</Application>
  <PresentationFormat>Bildschirmpräsentation (4:3)</PresentationFormat>
  <Paragraphs>308</Paragraphs>
  <Slides>37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37</vt:i4>
      </vt:variant>
    </vt:vector>
  </HeadingPairs>
  <TitlesOfParts>
    <vt:vector size="38" baseType="lpstr">
      <vt:lpstr>PP Master</vt:lpstr>
      <vt:lpstr>PowerPoint-Präsentation</vt:lpstr>
      <vt:lpstr>Andreas Jung</vt:lpstr>
      <vt:lpstr>Agenda</vt:lpstr>
      <vt:lpstr>Single-Source Multi-Channel Publishing (1/2)</vt:lpstr>
      <vt:lpstr>Single-Source Multi-Channel Publishing (2/2)</vt:lpstr>
      <vt:lpstr>What is Produce &amp; Publish? </vt:lpstr>
      <vt:lpstr>Features and usecases</vt:lpstr>
      <vt:lpstr>Produce &amp; Publish A quick walkthrough</vt:lpstr>
      <vt:lpstr>Produce &amp; Publish Architecture (1/2) - Full Python/Plone Stack - </vt:lpstr>
      <vt:lpstr>Produce &amp; Publish Architecture (1/2) - Non-Python Integration  - </vt:lpstr>
      <vt:lpstr>Import and Content Management</vt:lpstr>
      <vt:lpstr>Import and content management (1/3)</vt:lpstr>
      <vt:lpstr>Import and content management (2/3)</vt:lpstr>
      <vt:lpstr>Import and content management (3/3)</vt:lpstr>
      <vt:lpstr>Aggregation</vt:lpstr>
      <vt:lpstr>Aggregation (1/3)</vt:lpstr>
      <vt:lpstr>Aggregation (2/3)</vt:lpstr>
      <vt:lpstr>Aggregation (3/3)</vt:lpstr>
      <vt:lpstr>Transformations</vt:lpstr>
      <vt:lpstr>Transformations (1/2)</vt:lpstr>
      <vt:lpstr>Transformations (2/2)</vt:lpstr>
      <vt:lpstr>Conversion</vt:lpstr>
      <vt:lpstr>Conversion (1/2)</vt:lpstr>
      <vt:lpstr>Conversion (2/2)</vt:lpstr>
      <vt:lpstr>Publishing</vt:lpstr>
      <vt:lpstr>Publishing</vt:lpstr>
      <vt:lpstr>Publishing</vt:lpstr>
      <vt:lpstr>Plone Extensions</vt:lpstr>
      <vt:lpstr>PDF generation Print vs. Web</vt:lpstr>
      <vt:lpstr>Plone extensions (1/3)</vt:lpstr>
      <vt:lpstr>Plone extensions(2/3)</vt:lpstr>
      <vt:lpstr>Plone extensions (3/3)</vt:lpstr>
      <vt:lpstr>Plone Plone extensions(3/3)</vt:lpstr>
      <vt:lpstr>Produce &amp; Publish  options</vt:lpstr>
      <vt:lpstr>demo.produce-and-publish.com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Andreas Jung</dc:creator>
  <cp:lastModifiedBy>Andreas Jung</cp:lastModifiedBy>
  <cp:revision>181</cp:revision>
  <dcterms:created xsi:type="dcterms:W3CDTF">2011-09-23T05:08:15Z</dcterms:created>
  <dcterms:modified xsi:type="dcterms:W3CDTF">2011-11-05T18:54:25Z</dcterms:modified>
</cp:coreProperties>
</file>