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x="13004800" cy="9753600"/>
  <p:notesSz cx="13004800" cy="97536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jp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jpg"/><Relationship Id="rId3" Type="http://schemas.openxmlformats.org/officeDocument/2006/relationships/image" Target="../media/image22.png"/><Relationship Id="rId4" Type="http://schemas.openxmlformats.org/officeDocument/2006/relationships/image" Target="../media/image7.jpg"/><Relationship Id="rId5" Type="http://schemas.openxmlformats.org/officeDocument/2006/relationships/image" Target="../media/image8.png"/><Relationship Id="rId6" Type="http://schemas.openxmlformats.org/officeDocument/2006/relationships/image" Target="../media/image23.jpg"/><Relationship Id="rId7" Type="http://schemas.openxmlformats.org/officeDocument/2006/relationships/image" Target="../media/image24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868754" y="4167011"/>
            <a:ext cx="1557654" cy="11518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9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50720" y="5462016"/>
            <a:ext cx="9103360" cy="243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9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22500" y="4699000"/>
            <a:ext cx="1511300" cy="4572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62400" y="4711700"/>
            <a:ext cx="1511300" cy="3429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44900" y="3708400"/>
            <a:ext cx="2171700" cy="40640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16700" y="3708400"/>
            <a:ext cx="2451100" cy="40640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870200" y="1143000"/>
            <a:ext cx="571500" cy="66040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223000" y="1079500"/>
            <a:ext cx="3911600" cy="76200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8900" y="9461500"/>
            <a:ext cx="1054100" cy="19050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8900" y="9461500"/>
            <a:ext cx="1054100" cy="190500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778000" y="3848100"/>
            <a:ext cx="241300" cy="215900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778000" y="3848100"/>
            <a:ext cx="241300" cy="215900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778000" y="4800600"/>
            <a:ext cx="241300" cy="215900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778000" y="4800600"/>
            <a:ext cx="241300" cy="215900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778000" y="5753100"/>
            <a:ext cx="241300" cy="21590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778000" y="5753100"/>
            <a:ext cx="241300" cy="215900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778000" y="6705600"/>
            <a:ext cx="241300" cy="215900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778000" y="6705600"/>
            <a:ext cx="241300" cy="21590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790700" y="7658100"/>
            <a:ext cx="228600" cy="21590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778000" y="7658100"/>
            <a:ext cx="241300" cy="215900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235200" y="3759200"/>
            <a:ext cx="152400" cy="317500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235200" y="3759200"/>
            <a:ext cx="152400" cy="317500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2438400" y="3746500"/>
            <a:ext cx="965200" cy="444500"/>
          </a:xfrm>
          <a:custGeom>
            <a:avLst/>
            <a:gdLst/>
            <a:ahLst/>
            <a:cxnLst/>
            <a:rect l="l" t="t" r="r" b="b"/>
            <a:pathLst>
              <a:path w="965200" h="444500">
                <a:moveTo>
                  <a:pt x="965199" y="444499"/>
                </a:moveTo>
                <a:lnTo>
                  <a:pt x="0" y="444499"/>
                </a:lnTo>
                <a:lnTo>
                  <a:pt x="0" y="0"/>
                </a:lnTo>
                <a:lnTo>
                  <a:pt x="965199" y="0"/>
                </a:lnTo>
                <a:lnTo>
                  <a:pt x="965199" y="444499"/>
                </a:lnTo>
                <a:close/>
              </a:path>
            </a:pathLst>
          </a:custGeom>
          <a:solidFill>
            <a:srgbClr val="4B4B4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9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50240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697472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49900" y="5143500"/>
            <a:ext cx="584200" cy="6477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42400" y="3962400"/>
            <a:ext cx="749300" cy="6858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900" y="9461500"/>
            <a:ext cx="1054100" cy="19050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8900" y="9461500"/>
            <a:ext cx="1054100" cy="19050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47800" y="9423400"/>
            <a:ext cx="1409700" cy="177800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47800" y="9423400"/>
            <a:ext cx="1409700" cy="177800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3225800" y="3987800"/>
            <a:ext cx="1892300" cy="647700"/>
          </a:xfrm>
          <a:custGeom>
            <a:avLst/>
            <a:gdLst/>
            <a:ahLst/>
            <a:cxnLst/>
            <a:rect l="l" t="t" r="r" b="b"/>
            <a:pathLst>
              <a:path w="1892300" h="647700">
                <a:moveTo>
                  <a:pt x="1892298" y="647699"/>
                </a:moveTo>
                <a:lnTo>
                  <a:pt x="0" y="647699"/>
                </a:lnTo>
                <a:lnTo>
                  <a:pt x="0" y="0"/>
                </a:lnTo>
                <a:lnTo>
                  <a:pt x="1892298" y="0"/>
                </a:lnTo>
                <a:lnTo>
                  <a:pt x="1892298" y="647699"/>
                </a:lnTo>
                <a:close/>
              </a:path>
            </a:pathLst>
          </a:custGeom>
          <a:solidFill>
            <a:srgbClr val="4D4D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3606800" y="5130800"/>
            <a:ext cx="1511300" cy="673100"/>
          </a:xfrm>
          <a:custGeom>
            <a:avLst/>
            <a:gdLst/>
            <a:ahLst/>
            <a:cxnLst/>
            <a:rect l="l" t="t" r="r" b="b"/>
            <a:pathLst>
              <a:path w="1511300" h="673100">
                <a:moveTo>
                  <a:pt x="1511299" y="673099"/>
                </a:moveTo>
                <a:lnTo>
                  <a:pt x="0" y="673099"/>
                </a:lnTo>
                <a:lnTo>
                  <a:pt x="0" y="0"/>
                </a:lnTo>
                <a:lnTo>
                  <a:pt x="1511299" y="0"/>
                </a:lnTo>
                <a:lnTo>
                  <a:pt x="1511299" y="673099"/>
                </a:lnTo>
                <a:close/>
              </a:path>
            </a:pathLst>
          </a:custGeom>
          <a:solidFill>
            <a:srgbClr val="505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5575300" y="3975100"/>
            <a:ext cx="2984500" cy="647700"/>
          </a:xfrm>
          <a:custGeom>
            <a:avLst/>
            <a:gdLst/>
            <a:ahLst/>
            <a:cxnLst/>
            <a:rect l="l" t="t" r="r" b="b"/>
            <a:pathLst>
              <a:path w="2984500" h="647700">
                <a:moveTo>
                  <a:pt x="2984499" y="647699"/>
                </a:moveTo>
                <a:lnTo>
                  <a:pt x="0" y="647699"/>
                </a:lnTo>
                <a:lnTo>
                  <a:pt x="0" y="0"/>
                </a:lnTo>
                <a:lnTo>
                  <a:pt x="2984499" y="0"/>
                </a:lnTo>
                <a:lnTo>
                  <a:pt x="2984499" y="647699"/>
                </a:lnTo>
                <a:close/>
              </a:path>
            </a:pathLst>
          </a:custGeom>
          <a:solidFill>
            <a:srgbClr val="505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g object 25"/>
          <p:cNvSpPr/>
          <p:nvPr/>
        </p:nvSpPr>
        <p:spPr>
          <a:xfrm>
            <a:off x="6565900" y="5092700"/>
            <a:ext cx="2794000" cy="698500"/>
          </a:xfrm>
          <a:custGeom>
            <a:avLst/>
            <a:gdLst/>
            <a:ahLst/>
            <a:cxnLst/>
            <a:rect l="l" t="t" r="r" b="b"/>
            <a:pathLst>
              <a:path w="2794000" h="698500">
                <a:moveTo>
                  <a:pt x="2793999" y="698499"/>
                </a:moveTo>
                <a:lnTo>
                  <a:pt x="0" y="698499"/>
                </a:lnTo>
                <a:lnTo>
                  <a:pt x="0" y="0"/>
                </a:lnTo>
                <a:lnTo>
                  <a:pt x="2793999" y="0"/>
                </a:lnTo>
                <a:lnTo>
                  <a:pt x="2793999" y="698499"/>
                </a:lnTo>
                <a:close/>
              </a:path>
            </a:pathLst>
          </a:custGeom>
          <a:solidFill>
            <a:srgbClr val="4F4F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9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48773" y="261232"/>
            <a:ext cx="7625282" cy="17614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9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204473" y="4187450"/>
            <a:ext cx="9142730" cy="3091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421632" y="9070848"/>
            <a:ext cx="4161536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50240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9363456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jpg"/><Relationship Id="rId9" Type="http://schemas.openxmlformats.org/officeDocument/2006/relationships/image" Target="../media/image32.png"/><Relationship Id="rId10" Type="http://schemas.openxmlformats.org/officeDocument/2006/relationships/image" Target="../media/image33.png"/><Relationship Id="rId11" Type="http://schemas.openxmlformats.org/officeDocument/2006/relationships/image" Target="../media/image34.jpg"/><Relationship Id="rId12" Type="http://schemas.openxmlformats.org/officeDocument/2006/relationships/image" Target="../media/image35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41.png"/><Relationship Id="rId8" Type="http://schemas.openxmlformats.org/officeDocument/2006/relationships/image" Target="../media/image42.png"/><Relationship Id="rId9" Type="http://schemas.openxmlformats.org/officeDocument/2006/relationships/image" Target="../media/image43.png"/><Relationship Id="rId10" Type="http://schemas.openxmlformats.org/officeDocument/2006/relationships/image" Target="../media/image44.png"/><Relationship Id="rId11" Type="http://schemas.openxmlformats.org/officeDocument/2006/relationships/image" Target="../media/image45.png"/><Relationship Id="rId12" Type="http://schemas.openxmlformats.org/officeDocument/2006/relationships/image" Target="../media/image46.png"/><Relationship Id="rId13" Type="http://schemas.openxmlformats.org/officeDocument/2006/relationships/image" Target="../media/image47.png"/><Relationship Id="rId14" Type="http://schemas.openxmlformats.org/officeDocument/2006/relationships/image" Target="../media/image48.png"/><Relationship Id="rId15" Type="http://schemas.openxmlformats.org/officeDocument/2006/relationships/image" Target="../media/image49.png"/><Relationship Id="rId16" Type="http://schemas.openxmlformats.org/officeDocument/2006/relationships/image" Target="../media/image50.png"/><Relationship Id="rId17" Type="http://schemas.openxmlformats.org/officeDocument/2006/relationships/image" Target="../media/image51.png"/><Relationship Id="rId18" Type="http://schemas.openxmlformats.org/officeDocument/2006/relationships/image" Target="../media/image52.png"/><Relationship Id="rId19" Type="http://schemas.openxmlformats.org/officeDocument/2006/relationships/image" Target="../media/image53.png"/><Relationship Id="rId20" Type="http://schemas.openxmlformats.org/officeDocument/2006/relationships/image" Target="../media/image7.jpg"/><Relationship Id="rId21" Type="http://schemas.openxmlformats.org/officeDocument/2006/relationships/image" Target="../media/image8.png"/><Relationship Id="rId22" Type="http://schemas.openxmlformats.org/officeDocument/2006/relationships/image" Target="../media/image54.jpg"/><Relationship Id="rId23" Type="http://schemas.openxmlformats.org/officeDocument/2006/relationships/image" Target="../media/image55.png"/><Relationship Id="rId24" Type="http://schemas.openxmlformats.org/officeDocument/2006/relationships/image" Target="../media/image23.jpg"/><Relationship Id="rId25" Type="http://schemas.openxmlformats.org/officeDocument/2006/relationships/image" Target="../media/image24.png"/><Relationship Id="rId26" Type="http://schemas.openxmlformats.org/officeDocument/2006/relationships/image" Target="../media/image56.jpg"/><Relationship Id="rId27" Type="http://schemas.openxmlformats.org/officeDocument/2006/relationships/image" Target="../media/image57.png"/><Relationship Id="rId28" Type="http://schemas.openxmlformats.org/officeDocument/2006/relationships/image" Target="../media/image58.png"/><Relationship Id="rId29" Type="http://schemas.openxmlformats.org/officeDocument/2006/relationships/image" Target="../media/image59.png"/><Relationship Id="rId30" Type="http://schemas.openxmlformats.org/officeDocument/2006/relationships/image" Target="../media/image60.jpg"/><Relationship Id="rId31" Type="http://schemas.openxmlformats.org/officeDocument/2006/relationships/image" Target="../media/image61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2.png"/><Relationship Id="rId3" Type="http://schemas.openxmlformats.org/officeDocument/2006/relationships/image" Target="../media/image63.png"/><Relationship Id="rId4" Type="http://schemas.openxmlformats.org/officeDocument/2006/relationships/image" Target="../media/image64.jpg"/><Relationship Id="rId5" Type="http://schemas.openxmlformats.org/officeDocument/2006/relationships/image" Target="../media/image65.png"/><Relationship Id="rId6" Type="http://schemas.openxmlformats.org/officeDocument/2006/relationships/image" Target="../media/image66.png"/><Relationship Id="rId7" Type="http://schemas.openxmlformats.org/officeDocument/2006/relationships/image" Target="../media/image67.png"/><Relationship Id="rId8" Type="http://schemas.openxmlformats.org/officeDocument/2006/relationships/image" Target="../media/image68.png"/><Relationship Id="rId9" Type="http://schemas.openxmlformats.org/officeDocument/2006/relationships/image" Target="../media/image69.png"/><Relationship Id="rId10" Type="http://schemas.openxmlformats.org/officeDocument/2006/relationships/image" Target="../media/image70.png"/><Relationship Id="rId11" Type="http://schemas.openxmlformats.org/officeDocument/2006/relationships/image" Target="../media/image71.png"/><Relationship Id="rId12" Type="http://schemas.openxmlformats.org/officeDocument/2006/relationships/image" Target="../media/image7.jpg"/><Relationship Id="rId13" Type="http://schemas.openxmlformats.org/officeDocument/2006/relationships/image" Target="../media/image8.png"/><Relationship Id="rId14" Type="http://schemas.openxmlformats.org/officeDocument/2006/relationships/image" Target="../media/image23.jpg"/><Relationship Id="rId15" Type="http://schemas.openxmlformats.org/officeDocument/2006/relationships/image" Target="../media/image24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2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png"/><Relationship Id="rId3" Type="http://schemas.openxmlformats.org/officeDocument/2006/relationships/image" Target="../media/image74.png"/><Relationship Id="rId4" Type="http://schemas.openxmlformats.org/officeDocument/2006/relationships/image" Target="../media/image7.jpg"/><Relationship Id="rId5" Type="http://schemas.openxmlformats.org/officeDocument/2006/relationships/image" Target="../media/image8.png"/><Relationship Id="rId6" Type="http://schemas.openxmlformats.org/officeDocument/2006/relationships/image" Target="../media/image75.png"/><Relationship Id="rId7" Type="http://schemas.openxmlformats.org/officeDocument/2006/relationships/image" Target="../media/image76.png"/><Relationship Id="rId8" Type="http://schemas.openxmlformats.org/officeDocument/2006/relationships/image" Target="../media/image77.png"/><Relationship Id="rId9" Type="http://schemas.openxmlformats.org/officeDocument/2006/relationships/image" Target="../media/image78.png"/><Relationship Id="rId10" Type="http://schemas.openxmlformats.org/officeDocument/2006/relationships/image" Target="../media/image79.png"/><Relationship Id="rId11" Type="http://schemas.openxmlformats.org/officeDocument/2006/relationships/image" Target="../media/image80.png"/><Relationship Id="rId12" Type="http://schemas.openxmlformats.org/officeDocument/2006/relationships/image" Target="../media/image81.png"/><Relationship Id="rId13" Type="http://schemas.openxmlformats.org/officeDocument/2006/relationships/image" Target="../media/image82.png"/><Relationship Id="rId14" Type="http://schemas.openxmlformats.org/officeDocument/2006/relationships/image" Target="../media/image83.jpg"/><Relationship Id="rId15" Type="http://schemas.openxmlformats.org/officeDocument/2006/relationships/image" Target="../media/image23.jpg"/><Relationship Id="rId16" Type="http://schemas.openxmlformats.org/officeDocument/2006/relationships/image" Target="../media/image24.png"/><Relationship Id="rId17" Type="http://schemas.openxmlformats.org/officeDocument/2006/relationships/image" Target="../media/image84.jpg"/><Relationship Id="rId18" Type="http://schemas.openxmlformats.org/officeDocument/2006/relationships/image" Target="../media/image85.png"/><Relationship Id="rId19" Type="http://schemas.openxmlformats.org/officeDocument/2006/relationships/image" Target="../media/image86.jpg"/><Relationship Id="rId20" Type="http://schemas.openxmlformats.org/officeDocument/2006/relationships/image" Target="../media/image87.png"/><Relationship Id="rId21" Type="http://schemas.openxmlformats.org/officeDocument/2006/relationships/image" Target="../media/image88.jpg"/><Relationship Id="rId22" Type="http://schemas.openxmlformats.org/officeDocument/2006/relationships/image" Target="../media/image89.png"/><Relationship Id="rId23" Type="http://schemas.openxmlformats.org/officeDocument/2006/relationships/image" Target="../media/image90.jpg"/><Relationship Id="rId24" Type="http://schemas.openxmlformats.org/officeDocument/2006/relationships/image" Target="../media/image91.png"/><Relationship Id="rId25" Type="http://schemas.openxmlformats.org/officeDocument/2006/relationships/image" Target="../media/image92.jpg"/><Relationship Id="rId26" Type="http://schemas.openxmlformats.org/officeDocument/2006/relationships/image" Target="../media/image93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4.png"/><Relationship Id="rId3" Type="http://schemas.openxmlformats.org/officeDocument/2006/relationships/image" Target="../media/image95.png"/><Relationship Id="rId4" Type="http://schemas.openxmlformats.org/officeDocument/2006/relationships/image" Target="../media/image96.png"/><Relationship Id="rId5" Type="http://schemas.openxmlformats.org/officeDocument/2006/relationships/image" Target="../media/image97.png"/><Relationship Id="rId6" Type="http://schemas.openxmlformats.org/officeDocument/2006/relationships/image" Target="../media/image98.png"/><Relationship Id="rId7" Type="http://schemas.openxmlformats.org/officeDocument/2006/relationships/image" Target="../media/image99.png"/><Relationship Id="rId8" Type="http://schemas.openxmlformats.org/officeDocument/2006/relationships/image" Target="../media/image100.png"/><Relationship Id="rId9" Type="http://schemas.openxmlformats.org/officeDocument/2006/relationships/image" Target="../media/image101.png"/><Relationship Id="rId10" Type="http://schemas.openxmlformats.org/officeDocument/2006/relationships/image" Target="../media/image102.png"/><Relationship Id="rId11" Type="http://schemas.openxmlformats.org/officeDocument/2006/relationships/image" Target="../media/image103.png"/><Relationship Id="rId12" Type="http://schemas.openxmlformats.org/officeDocument/2006/relationships/image" Target="../media/image104.png"/><Relationship Id="rId13" Type="http://schemas.openxmlformats.org/officeDocument/2006/relationships/image" Target="../media/image105.png"/><Relationship Id="rId14" Type="http://schemas.openxmlformats.org/officeDocument/2006/relationships/image" Target="../media/image7.jpg"/><Relationship Id="rId15" Type="http://schemas.openxmlformats.org/officeDocument/2006/relationships/image" Target="../media/image8.png"/><Relationship Id="rId16" Type="http://schemas.openxmlformats.org/officeDocument/2006/relationships/image" Target="../media/image106.png"/><Relationship Id="rId17" Type="http://schemas.openxmlformats.org/officeDocument/2006/relationships/image" Target="../media/image107.png"/><Relationship Id="rId18" Type="http://schemas.openxmlformats.org/officeDocument/2006/relationships/image" Target="../media/image108.png"/><Relationship Id="rId19" Type="http://schemas.openxmlformats.org/officeDocument/2006/relationships/image" Target="../media/image109.png"/><Relationship Id="rId20" Type="http://schemas.openxmlformats.org/officeDocument/2006/relationships/image" Target="../media/image110.png"/><Relationship Id="rId21" Type="http://schemas.openxmlformats.org/officeDocument/2006/relationships/image" Target="../media/image23.jpg"/><Relationship Id="rId22" Type="http://schemas.openxmlformats.org/officeDocument/2006/relationships/image" Target="../media/image24.png"/><Relationship Id="rId23" Type="http://schemas.openxmlformats.org/officeDocument/2006/relationships/image" Target="../media/image111.jpg"/><Relationship Id="rId24" Type="http://schemas.openxmlformats.org/officeDocument/2006/relationships/image" Target="../media/image112.png"/><Relationship Id="rId25" Type="http://schemas.openxmlformats.org/officeDocument/2006/relationships/image" Target="../media/image113.jpg"/><Relationship Id="rId26" Type="http://schemas.openxmlformats.org/officeDocument/2006/relationships/image" Target="../media/image114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5.png"/><Relationship Id="rId3" Type="http://schemas.openxmlformats.org/officeDocument/2006/relationships/image" Target="../media/image116.png"/><Relationship Id="rId4" Type="http://schemas.openxmlformats.org/officeDocument/2006/relationships/image" Target="../media/image117.png"/><Relationship Id="rId5" Type="http://schemas.openxmlformats.org/officeDocument/2006/relationships/image" Target="../media/image118.png"/><Relationship Id="rId6" Type="http://schemas.openxmlformats.org/officeDocument/2006/relationships/image" Target="../media/image7.jpg"/><Relationship Id="rId7" Type="http://schemas.openxmlformats.org/officeDocument/2006/relationships/image" Target="../media/image8.png"/><Relationship Id="rId8" Type="http://schemas.openxmlformats.org/officeDocument/2006/relationships/image" Target="../media/image23.jpg"/><Relationship Id="rId9" Type="http://schemas.openxmlformats.org/officeDocument/2006/relationships/image" Target="../media/image24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9.png"/><Relationship Id="rId3" Type="http://schemas.openxmlformats.org/officeDocument/2006/relationships/image" Target="../media/image120.png"/><Relationship Id="rId4" Type="http://schemas.openxmlformats.org/officeDocument/2006/relationships/image" Target="../media/image121.png"/><Relationship Id="rId5" Type="http://schemas.openxmlformats.org/officeDocument/2006/relationships/image" Target="../media/image7.jpg"/><Relationship Id="rId6" Type="http://schemas.openxmlformats.org/officeDocument/2006/relationships/image" Target="../media/image8.png"/><Relationship Id="rId7" Type="http://schemas.openxmlformats.org/officeDocument/2006/relationships/image" Target="../media/image23.jpg"/><Relationship Id="rId8" Type="http://schemas.openxmlformats.org/officeDocument/2006/relationships/image" Target="../media/image24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2.png"/><Relationship Id="rId3" Type="http://schemas.openxmlformats.org/officeDocument/2006/relationships/image" Target="../media/image123.png"/><Relationship Id="rId4" Type="http://schemas.openxmlformats.org/officeDocument/2006/relationships/image" Target="../media/image124.png"/><Relationship Id="rId5" Type="http://schemas.openxmlformats.org/officeDocument/2006/relationships/image" Target="../media/image125.png"/><Relationship Id="rId6" Type="http://schemas.openxmlformats.org/officeDocument/2006/relationships/image" Target="../media/image126.png"/><Relationship Id="rId7" Type="http://schemas.openxmlformats.org/officeDocument/2006/relationships/image" Target="../media/image127.png"/><Relationship Id="rId8" Type="http://schemas.openxmlformats.org/officeDocument/2006/relationships/image" Target="../media/image7.jpg"/><Relationship Id="rId9" Type="http://schemas.openxmlformats.org/officeDocument/2006/relationships/image" Target="../media/image8.png"/><Relationship Id="rId10" Type="http://schemas.openxmlformats.org/officeDocument/2006/relationships/image" Target="../media/image128.png"/><Relationship Id="rId11" Type="http://schemas.openxmlformats.org/officeDocument/2006/relationships/image" Target="../media/image129.png"/><Relationship Id="rId12" Type="http://schemas.openxmlformats.org/officeDocument/2006/relationships/image" Target="../media/image130.png"/><Relationship Id="rId13" Type="http://schemas.openxmlformats.org/officeDocument/2006/relationships/image" Target="../media/image131.png"/><Relationship Id="rId14" Type="http://schemas.openxmlformats.org/officeDocument/2006/relationships/image" Target="../media/image132.png"/><Relationship Id="rId15" Type="http://schemas.openxmlformats.org/officeDocument/2006/relationships/image" Target="../media/image133.png"/><Relationship Id="rId16" Type="http://schemas.openxmlformats.org/officeDocument/2006/relationships/image" Target="../media/image134.png"/><Relationship Id="rId17" Type="http://schemas.openxmlformats.org/officeDocument/2006/relationships/image" Target="../media/image135.png"/><Relationship Id="rId18" Type="http://schemas.openxmlformats.org/officeDocument/2006/relationships/image" Target="../media/image136.png"/><Relationship Id="rId19" Type="http://schemas.openxmlformats.org/officeDocument/2006/relationships/image" Target="../media/image137.png"/><Relationship Id="rId20" Type="http://schemas.openxmlformats.org/officeDocument/2006/relationships/image" Target="../media/image138.png"/><Relationship Id="rId21" Type="http://schemas.openxmlformats.org/officeDocument/2006/relationships/image" Target="../media/image139.png"/><Relationship Id="rId22" Type="http://schemas.openxmlformats.org/officeDocument/2006/relationships/image" Target="../media/image140.png"/><Relationship Id="rId23" Type="http://schemas.openxmlformats.org/officeDocument/2006/relationships/image" Target="../media/image23.jpg"/><Relationship Id="rId24" Type="http://schemas.openxmlformats.org/officeDocument/2006/relationships/image" Target="../media/image24.png"/><Relationship Id="rId25" Type="http://schemas.openxmlformats.org/officeDocument/2006/relationships/image" Target="../media/image141.png"/><Relationship Id="rId26" Type="http://schemas.openxmlformats.org/officeDocument/2006/relationships/image" Target="../media/image142.png"/><Relationship Id="rId27" Type="http://schemas.openxmlformats.org/officeDocument/2006/relationships/image" Target="../media/image143.png"/><Relationship Id="rId28" Type="http://schemas.openxmlformats.org/officeDocument/2006/relationships/image" Target="../media/image144.jpg"/><Relationship Id="rId29" Type="http://schemas.openxmlformats.org/officeDocument/2006/relationships/image" Target="../media/image145.png"/><Relationship Id="rId30" Type="http://schemas.openxmlformats.org/officeDocument/2006/relationships/image" Target="../media/image146.png"/><Relationship Id="rId31" Type="http://schemas.openxmlformats.org/officeDocument/2006/relationships/image" Target="../media/image147.png"/><Relationship Id="rId32" Type="http://schemas.openxmlformats.org/officeDocument/2006/relationships/image" Target="../media/image148.jpg"/><Relationship Id="rId33" Type="http://schemas.openxmlformats.org/officeDocument/2006/relationships/image" Target="../media/image149.png"/><Relationship Id="rId34" Type="http://schemas.openxmlformats.org/officeDocument/2006/relationships/image" Target="../media/image150.jpg"/><Relationship Id="rId35" Type="http://schemas.openxmlformats.org/officeDocument/2006/relationships/image" Target="../media/image151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2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3.png"/><Relationship Id="rId3" Type="http://schemas.openxmlformats.org/officeDocument/2006/relationships/image" Target="../media/image154.png"/><Relationship Id="rId4" Type="http://schemas.openxmlformats.org/officeDocument/2006/relationships/image" Target="../media/image7.jpg"/><Relationship Id="rId5" Type="http://schemas.openxmlformats.org/officeDocument/2006/relationships/image" Target="../media/image8.png"/><Relationship Id="rId6" Type="http://schemas.openxmlformats.org/officeDocument/2006/relationships/image" Target="../media/image155.png"/><Relationship Id="rId7" Type="http://schemas.openxmlformats.org/officeDocument/2006/relationships/image" Target="../media/image156.png"/><Relationship Id="rId8" Type="http://schemas.openxmlformats.org/officeDocument/2006/relationships/image" Target="../media/image157.png"/><Relationship Id="rId9" Type="http://schemas.openxmlformats.org/officeDocument/2006/relationships/image" Target="../media/image158.png"/><Relationship Id="rId10" Type="http://schemas.openxmlformats.org/officeDocument/2006/relationships/image" Target="../media/image159.png"/><Relationship Id="rId11" Type="http://schemas.openxmlformats.org/officeDocument/2006/relationships/image" Target="../media/image160.png"/><Relationship Id="rId12" Type="http://schemas.openxmlformats.org/officeDocument/2006/relationships/image" Target="../media/image161.png"/><Relationship Id="rId13" Type="http://schemas.openxmlformats.org/officeDocument/2006/relationships/image" Target="../media/image162.png"/><Relationship Id="rId14" Type="http://schemas.openxmlformats.org/officeDocument/2006/relationships/image" Target="../media/image163.png"/><Relationship Id="rId15" Type="http://schemas.openxmlformats.org/officeDocument/2006/relationships/image" Target="../media/image164.png"/><Relationship Id="rId16" Type="http://schemas.openxmlformats.org/officeDocument/2006/relationships/image" Target="../media/image165.png"/><Relationship Id="rId17" Type="http://schemas.openxmlformats.org/officeDocument/2006/relationships/image" Target="../media/image23.jpg"/><Relationship Id="rId18" Type="http://schemas.openxmlformats.org/officeDocument/2006/relationships/image" Target="../media/image24.png"/><Relationship Id="rId19" Type="http://schemas.openxmlformats.org/officeDocument/2006/relationships/image" Target="../media/image166.jpg"/><Relationship Id="rId20" Type="http://schemas.openxmlformats.org/officeDocument/2006/relationships/image" Target="../media/image167.png"/><Relationship Id="rId21" Type="http://schemas.openxmlformats.org/officeDocument/2006/relationships/image" Target="../media/image168.png"/><Relationship Id="rId22" Type="http://schemas.openxmlformats.org/officeDocument/2006/relationships/image" Target="../media/image169.jpg"/><Relationship Id="rId23" Type="http://schemas.openxmlformats.org/officeDocument/2006/relationships/image" Target="../media/image170.png"/><Relationship Id="rId24" Type="http://schemas.openxmlformats.org/officeDocument/2006/relationships/image" Target="../media/image171.png"/><Relationship Id="rId25" Type="http://schemas.openxmlformats.org/officeDocument/2006/relationships/image" Target="../media/image172.png"/><Relationship Id="rId26" Type="http://schemas.openxmlformats.org/officeDocument/2006/relationships/image" Target="../media/image173.png"/><Relationship Id="rId27" Type="http://schemas.openxmlformats.org/officeDocument/2006/relationships/image" Target="../media/image174.jpg"/><Relationship Id="rId28" Type="http://schemas.openxmlformats.org/officeDocument/2006/relationships/image" Target="../media/image175.png"/><Relationship Id="rId29" Type="http://schemas.openxmlformats.org/officeDocument/2006/relationships/image" Target="../media/image176.jpg"/><Relationship Id="rId30" Type="http://schemas.openxmlformats.org/officeDocument/2006/relationships/image" Target="../media/image177.png"/><Relationship Id="rId31" Type="http://schemas.openxmlformats.org/officeDocument/2006/relationships/image" Target="../media/image178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9.png"/><Relationship Id="rId3" Type="http://schemas.openxmlformats.org/officeDocument/2006/relationships/image" Target="../media/image180.png"/><Relationship Id="rId4" Type="http://schemas.openxmlformats.org/officeDocument/2006/relationships/image" Target="../media/image181.png"/><Relationship Id="rId5" Type="http://schemas.openxmlformats.org/officeDocument/2006/relationships/image" Target="../media/image7.jpg"/><Relationship Id="rId6" Type="http://schemas.openxmlformats.org/officeDocument/2006/relationships/image" Target="../media/image8.png"/><Relationship Id="rId7" Type="http://schemas.openxmlformats.org/officeDocument/2006/relationships/image" Target="../media/image23.jpg"/><Relationship Id="rId8" Type="http://schemas.openxmlformats.org/officeDocument/2006/relationships/image" Target="../media/image24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2.jpg"/><Relationship Id="rId3" Type="http://schemas.openxmlformats.org/officeDocument/2006/relationships/image" Target="../media/image183.png"/><Relationship Id="rId4" Type="http://schemas.openxmlformats.org/officeDocument/2006/relationships/image" Target="../media/image184.png"/><Relationship Id="rId5" Type="http://schemas.openxmlformats.org/officeDocument/2006/relationships/image" Target="../media/image185.png"/><Relationship Id="rId6" Type="http://schemas.openxmlformats.org/officeDocument/2006/relationships/image" Target="../media/image23.jpg"/><Relationship Id="rId7" Type="http://schemas.openxmlformats.org/officeDocument/2006/relationships/image" Target="../media/image24.png"/><Relationship Id="rId8" Type="http://schemas.openxmlformats.org/officeDocument/2006/relationships/image" Target="../media/image186.png"/><Relationship Id="rId9" Type="http://schemas.openxmlformats.org/officeDocument/2006/relationships/image" Target="../media/image187.png"/><Relationship Id="rId10" Type="http://schemas.openxmlformats.org/officeDocument/2006/relationships/image" Target="../media/image188.png"/><Relationship Id="rId11" Type="http://schemas.openxmlformats.org/officeDocument/2006/relationships/image" Target="../media/image189.png"/><Relationship Id="rId12" Type="http://schemas.openxmlformats.org/officeDocument/2006/relationships/image" Target="../media/image190.jpg"/><Relationship Id="rId13" Type="http://schemas.openxmlformats.org/officeDocument/2006/relationships/image" Target="../media/image191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2.png"/><Relationship Id="rId3" Type="http://schemas.openxmlformats.org/officeDocument/2006/relationships/image" Target="../media/image193.png"/><Relationship Id="rId4" Type="http://schemas.openxmlformats.org/officeDocument/2006/relationships/image" Target="../media/image194.png"/><Relationship Id="rId5" Type="http://schemas.openxmlformats.org/officeDocument/2006/relationships/image" Target="../media/image195.png"/><Relationship Id="rId6" Type="http://schemas.openxmlformats.org/officeDocument/2006/relationships/image" Target="../media/image196.png"/><Relationship Id="rId7" Type="http://schemas.openxmlformats.org/officeDocument/2006/relationships/image" Target="../media/image197.png"/><Relationship Id="rId8" Type="http://schemas.openxmlformats.org/officeDocument/2006/relationships/image" Target="../media/image198.png"/><Relationship Id="rId9" Type="http://schemas.openxmlformats.org/officeDocument/2006/relationships/image" Target="../media/image199.png"/><Relationship Id="rId10" Type="http://schemas.openxmlformats.org/officeDocument/2006/relationships/image" Target="../media/image200.png"/><Relationship Id="rId11" Type="http://schemas.openxmlformats.org/officeDocument/2006/relationships/image" Target="../media/image201.png"/><Relationship Id="rId12" Type="http://schemas.openxmlformats.org/officeDocument/2006/relationships/image" Target="../media/image7.jpg"/><Relationship Id="rId13" Type="http://schemas.openxmlformats.org/officeDocument/2006/relationships/image" Target="../media/image8.png"/><Relationship Id="rId14" Type="http://schemas.openxmlformats.org/officeDocument/2006/relationships/image" Target="../media/image202.png"/><Relationship Id="rId15" Type="http://schemas.openxmlformats.org/officeDocument/2006/relationships/image" Target="../media/image203.png"/><Relationship Id="rId16" Type="http://schemas.openxmlformats.org/officeDocument/2006/relationships/image" Target="../media/image204.png"/><Relationship Id="rId17" Type="http://schemas.openxmlformats.org/officeDocument/2006/relationships/image" Target="../media/image205.png"/><Relationship Id="rId18" Type="http://schemas.openxmlformats.org/officeDocument/2006/relationships/image" Target="../media/image206.png"/><Relationship Id="rId19" Type="http://schemas.openxmlformats.org/officeDocument/2006/relationships/image" Target="../media/image207.png"/><Relationship Id="rId20" Type="http://schemas.openxmlformats.org/officeDocument/2006/relationships/image" Target="../media/image208.png"/><Relationship Id="rId21" Type="http://schemas.openxmlformats.org/officeDocument/2006/relationships/image" Target="../media/image209.png"/><Relationship Id="rId22" Type="http://schemas.openxmlformats.org/officeDocument/2006/relationships/image" Target="../media/image210.png"/><Relationship Id="rId23" Type="http://schemas.openxmlformats.org/officeDocument/2006/relationships/image" Target="../media/image211.png"/><Relationship Id="rId24" Type="http://schemas.openxmlformats.org/officeDocument/2006/relationships/image" Target="../media/image23.jpg"/><Relationship Id="rId25" Type="http://schemas.openxmlformats.org/officeDocument/2006/relationships/image" Target="../media/image24.png"/><Relationship Id="rId26" Type="http://schemas.openxmlformats.org/officeDocument/2006/relationships/hyperlink" Target="http://www/" TargetMode="External"/><Relationship Id="rId27" Type="http://schemas.openxmlformats.org/officeDocument/2006/relationships/image" Target="../media/image212.jpg"/><Relationship Id="rId28" Type="http://schemas.openxmlformats.org/officeDocument/2006/relationships/image" Target="../media/image213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4.png"/><Relationship Id="rId3" Type="http://schemas.openxmlformats.org/officeDocument/2006/relationships/image" Target="../media/image215.png"/><Relationship Id="rId4" Type="http://schemas.openxmlformats.org/officeDocument/2006/relationships/image" Target="../media/image216.png"/><Relationship Id="rId5" Type="http://schemas.openxmlformats.org/officeDocument/2006/relationships/image" Target="../media/image7.jpg"/><Relationship Id="rId6" Type="http://schemas.openxmlformats.org/officeDocument/2006/relationships/image" Target="../media/image8.png"/><Relationship Id="rId7" Type="http://schemas.openxmlformats.org/officeDocument/2006/relationships/image" Target="../media/image217.png"/><Relationship Id="rId8" Type="http://schemas.openxmlformats.org/officeDocument/2006/relationships/image" Target="../media/image218.png"/><Relationship Id="rId9" Type="http://schemas.openxmlformats.org/officeDocument/2006/relationships/image" Target="../media/image219.png"/><Relationship Id="rId10" Type="http://schemas.openxmlformats.org/officeDocument/2006/relationships/image" Target="../media/image220.png"/><Relationship Id="rId11" Type="http://schemas.openxmlformats.org/officeDocument/2006/relationships/image" Target="../media/image221.png"/><Relationship Id="rId12" Type="http://schemas.openxmlformats.org/officeDocument/2006/relationships/image" Target="../media/image222.png"/><Relationship Id="rId13" Type="http://schemas.openxmlformats.org/officeDocument/2006/relationships/image" Target="../media/image223.png"/><Relationship Id="rId14" Type="http://schemas.openxmlformats.org/officeDocument/2006/relationships/image" Target="../media/image224.png"/><Relationship Id="rId15" Type="http://schemas.openxmlformats.org/officeDocument/2006/relationships/image" Target="../media/image225.png"/><Relationship Id="rId16" Type="http://schemas.openxmlformats.org/officeDocument/2006/relationships/image" Target="../media/image226.png"/><Relationship Id="rId17" Type="http://schemas.openxmlformats.org/officeDocument/2006/relationships/image" Target="../media/image227.png"/><Relationship Id="rId18" Type="http://schemas.openxmlformats.org/officeDocument/2006/relationships/image" Target="../media/image228.png"/><Relationship Id="rId19" Type="http://schemas.openxmlformats.org/officeDocument/2006/relationships/image" Target="../media/image229.jpg"/><Relationship Id="rId20" Type="http://schemas.openxmlformats.org/officeDocument/2006/relationships/image" Target="../media/image230.png"/><Relationship Id="rId21" Type="http://schemas.openxmlformats.org/officeDocument/2006/relationships/image" Target="../media/image23.jpg"/><Relationship Id="rId22" Type="http://schemas.openxmlformats.org/officeDocument/2006/relationships/image" Target="../media/image24.png"/><Relationship Id="rId23" Type="http://schemas.openxmlformats.org/officeDocument/2006/relationships/image" Target="../media/image231.png"/><Relationship Id="rId24" Type="http://schemas.openxmlformats.org/officeDocument/2006/relationships/image" Target="../media/image232.png"/><Relationship Id="rId25" Type="http://schemas.openxmlformats.org/officeDocument/2006/relationships/image" Target="../media/image233.png"/><Relationship Id="rId26" Type="http://schemas.openxmlformats.org/officeDocument/2006/relationships/image" Target="../media/image234.png"/><Relationship Id="rId27" Type="http://schemas.openxmlformats.org/officeDocument/2006/relationships/image" Target="../media/image235.jpg"/><Relationship Id="rId28" Type="http://schemas.openxmlformats.org/officeDocument/2006/relationships/image" Target="../media/image236.png"/><Relationship Id="rId29" Type="http://schemas.openxmlformats.org/officeDocument/2006/relationships/image" Target="../media/image237.png"/><Relationship Id="rId30" Type="http://schemas.openxmlformats.org/officeDocument/2006/relationships/image" Target="../media/image238.png"/><Relationship Id="rId31" Type="http://schemas.openxmlformats.org/officeDocument/2006/relationships/image" Target="../media/image239.jpg"/><Relationship Id="rId32" Type="http://schemas.openxmlformats.org/officeDocument/2006/relationships/image" Target="../media/image240.png"/><Relationship Id="rId33" Type="http://schemas.openxmlformats.org/officeDocument/2006/relationships/image" Target="../media/image241.jpg"/><Relationship Id="rId34" Type="http://schemas.openxmlformats.org/officeDocument/2006/relationships/image" Target="../media/image242.png"/><Relationship Id="rId35" Type="http://schemas.openxmlformats.org/officeDocument/2006/relationships/image" Target="../media/image243.png"/><Relationship Id="rId36" Type="http://schemas.openxmlformats.org/officeDocument/2006/relationships/image" Target="../media/image244.png"/><Relationship Id="rId37" Type="http://schemas.openxmlformats.org/officeDocument/2006/relationships/image" Target="../media/image245.jpg"/><Relationship Id="rId38" Type="http://schemas.openxmlformats.org/officeDocument/2006/relationships/image" Target="../media/image246.png"/><Relationship Id="rId39" Type="http://schemas.openxmlformats.org/officeDocument/2006/relationships/image" Target="../media/image247.png"/><Relationship Id="rId40" Type="http://schemas.openxmlformats.org/officeDocument/2006/relationships/image" Target="../media/image248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9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0.png"/><Relationship Id="rId3" Type="http://schemas.openxmlformats.org/officeDocument/2006/relationships/image" Target="../media/image251.png"/><Relationship Id="rId4" Type="http://schemas.openxmlformats.org/officeDocument/2006/relationships/image" Target="../media/image252.png"/><Relationship Id="rId5" Type="http://schemas.openxmlformats.org/officeDocument/2006/relationships/image" Target="../media/image253.png"/><Relationship Id="rId6" Type="http://schemas.openxmlformats.org/officeDocument/2006/relationships/image" Target="../media/image254.png"/><Relationship Id="rId7" Type="http://schemas.openxmlformats.org/officeDocument/2006/relationships/image" Target="../media/image255.png"/><Relationship Id="rId8" Type="http://schemas.openxmlformats.org/officeDocument/2006/relationships/image" Target="../media/image256.png"/><Relationship Id="rId9" Type="http://schemas.openxmlformats.org/officeDocument/2006/relationships/image" Target="../media/image257.png"/><Relationship Id="rId10" Type="http://schemas.openxmlformats.org/officeDocument/2006/relationships/image" Target="../media/image258.png"/><Relationship Id="rId11" Type="http://schemas.openxmlformats.org/officeDocument/2006/relationships/image" Target="../media/image259.png"/><Relationship Id="rId12" Type="http://schemas.openxmlformats.org/officeDocument/2006/relationships/image" Target="../media/image260.png"/><Relationship Id="rId13" Type="http://schemas.openxmlformats.org/officeDocument/2006/relationships/image" Target="../media/image261.png"/><Relationship Id="rId14" Type="http://schemas.openxmlformats.org/officeDocument/2006/relationships/image" Target="../media/image262.png"/><Relationship Id="rId15" Type="http://schemas.openxmlformats.org/officeDocument/2006/relationships/image" Target="../media/image263.jpg"/><Relationship Id="rId16" Type="http://schemas.openxmlformats.org/officeDocument/2006/relationships/image" Target="../media/image264.png"/><Relationship Id="rId17" Type="http://schemas.openxmlformats.org/officeDocument/2006/relationships/image" Target="../media/image265.jpg"/><Relationship Id="rId18" Type="http://schemas.openxmlformats.org/officeDocument/2006/relationships/image" Target="../media/image266.png"/><Relationship Id="rId19" Type="http://schemas.openxmlformats.org/officeDocument/2006/relationships/image" Target="../media/image267.jpg"/><Relationship Id="rId20" Type="http://schemas.openxmlformats.org/officeDocument/2006/relationships/image" Target="../media/image268.png"/><Relationship Id="rId21" Type="http://schemas.openxmlformats.org/officeDocument/2006/relationships/image" Target="../media/image269.jpg"/><Relationship Id="rId22" Type="http://schemas.openxmlformats.org/officeDocument/2006/relationships/image" Target="../media/image270.png"/><Relationship Id="rId23" Type="http://schemas.openxmlformats.org/officeDocument/2006/relationships/image" Target="../media/image7.jpg"/><Relationship Id="rId24" Type="http://schemas.openxmlformats.org/officeDocument/2006/relationships/image" Target="../media/image8.png"/><Relationship Id="rId25" Type="http://schemas.openxmlformats.org/officeDocument/2006/relationships/image" Target="../media/image271.png"/><Relationship Id="rId26" Type="http://schemas.openxmlformats.org/officeDocument/2006/relationships/image" Target="../media/image272.png"/><Relationship Id="rId27" Type="http://schemas.openxmlformats.org/officeDocument/2006/relationships/image" Target="../media/image273.jpg"/><Relationship Id="rId28" Type="http://schemas.openxmlformats.org/officeDocument/2006/relationships/image" Target="../media/image274.png"/><Relationship Id="rId29" Type="http://schemas.openxmlformats.org/officeDocument/2006/relationships/image" Target="../media/image23.jpg"/><Relationship Id="rId30" Type="http://schemas.openxmlformats.org/officeDocument/2006/relationships/image" Target="../media/image24.png"/><Relationship Id="rId31" Type="http://schemas.openxmlformats.org/officeDocument/2006/relationships/image" Target="../media/image275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6.png"/><Relationship Id="rId3" Type="http://schemas.openxmlformats.org/officeDocument/2006/relationships/image" Target="../media/image7.jpg"/><Relationship Id="rId4" Type="http://schemas.openxmlformats.org/officeDocument/2006/relationships/image" Target="../media/image8.png"/><Relationship Id="rId5" Type="http://schemas.openxmlformats.org/officeDocument/2006/relationships/image" Target="../media/image277.png"/><Relationship Id="rId6" Type="http://schemas.openxmlformats.org/officeDocument/2006/relationships/image" Target="../media/image278.png"/><Relationship Id="rId7" Type="http://schemas.openxmlformats.org/officeDocument/2006/relationships/image" Target="../media/image279.png"/><Relationship Id="rId8" Type="http://schemas.openxmlformats.org/officeDocument/2006/relationships/image" Target="../media/image280.png"/><Relationship Id="rId9" Type="http://schemas.openxmlformats.org/officeDocument/2006/relationships/image" Target="../media/image281.png"/><Relationship Id="rId10" Type="http://schemas.openxmlformats.org/officeDocument/2006/relationships/image" Target="../media/image282.png"/><Relationship Id="rId11" Type="http://schemas.openxmlformats.org/officeDocument/2006/relationships/image" Target="../media/image283.png"/><Relationship Id="rId12" Type="http://schemas.openxmlformats.org/officeDocument/2006/relationships/image" Target="../media/image284.png"/><Relationship Id="rId13" Type="http://schemas.openxmlformats.org/officeDocument/2006/relationships/image" Target="../media/image285.png"/><Relationship Id="rId14" Type="http://schemas.openxmlformats.org/officeDocument/2006/relationships/image" Target="../media/image286.png"/><Relationship Id="rId15" Type="http://schemas.openxmlformats.org/officeDocument/2006/relationships/image" Target="../media/image287.png"/><Relationship Id="rId16" Type="http://schemas.openxmlformats.org/officeDocument/2006/relationships/image" Target="../media/image288.png"/><Relationship Id="rId17" Type="http://schemas.openxmlformats.org/officeDocument/2006/relationships/image" Target="../media/image289.png"/><Relationship Id="rId18" Type="http://schemas.openxmlformats.org/officeDocument/2006/relationships/image" Target="../media/image290.png"/><Relationship Id="rId19" Type="http://schemas.openxmlformats.org/officeDocument/2006/relationships/image" Target="../media/image23.jpg"/><Relationship Id="rId20" Type="http://schemas.openxmlformats.org/officeDocument/2006/relationships/image" Target="../media/image24.png"/><Relationship Id="rId21" Type="http://schemas.openxmlformats.org/officeDocument/2006/relationships/image" Target="../media/image291.jpg"/><Relationship Id="rId22" Type="http://schemas.openxmlformats.org/officeDocument/2006/relationships/image" Target="../media/image292.png"/><Relationship Id="rId23" Type="http://schemas.openxmlformats.org/officeDocument/2006/relationships/image" Target="../media/image293.jpg"/><Relationship Id="rId24" Type="http://schemas.openxmlformats.org/officeDocument/2006/relationships/image" Target="../media/image294.png"/><Relationship Id="rId25" Type="http://schemas.openxmlformats.org/officeDocument/2006/relationships/image" Target="../media/image295.jpg"/><Relationship Id="rId26" Type="http://schemas.openxmlformats.org/officeDocument/2006/relationships/image" Target="../media/image296.png"/><Relationship Id="rId27" Type="http://schemas.openxmlformats.org/officeDocument/2006/relationships/image" Target="../media/image297.jpg"/><Relationship Id="rId28" Type="http://schemas.openxmlformats.org/officeDocument/2006/relationships/image" Target="../media/image298.png"/><Relationship Id="rId29" Type="http://schemas.openxmlformats.org/officeDocument/2006/relationships/image" Target="../media/image299.png"/><Relationship Id="rId30" Type="http://schemas.openxmlformats.org/officeDocument/2006/relationships/image" Target="../media/image300.jpg"/><Relationship Id="rId31" Type="http://schemas.openxmlformats.org/officeDocument/2006/relationships/image" Target="../media/image301.png"/><Relationship Id="rId32" Type="http://schemas.openxmlformats.org/officeDocument/2006/relationships/image" Target="../media/image302.png"/><Relationship Id="rId33" Type="http://schemas.openxmlformats.org/officeDocument/2006/relationships/image" Target="../media/image303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4.png"/><Relationship Id="rId3" Type="http://schemas.openxmlformats.org/officeDocument/2006/relationships/image" Target="../media/image305.png"/><Relationship Id="rId4" Type="http://schemas.openxmlformats.org/officeDocument/2006/relationships/image" Target="../media/image7.jpg"/><Relationship Id="rId5" Type="http://schemas.openxmlformats.org/officeDocument/2006/relationships/image" Target="../media/image8.png"/><Relationship Id="rId6" Type="http://schemas.openxmlformats.org/officeDocument/2006/relationships/image" Target="../media/image202.png"/><Relationship Id="rId7" Type="http://schemas.openxmlformats.org/officeDocument/2006/relationships/image" Target="../media/image203.png"/><Relationship Id="rId8" Type="http://schemas.openxmlformats.org/officeDocument/2006/relationships/image" Target="../media/image204.png"/><Relationship Id="rId9" Type="http://schemas.openxmlformats.org/officeDocument/2006/relationships/image" Target="../media/image205.png"/><Relationship Id="rId10" Type="http://schemas.openxmlformats.org/officeDocument/2006/relationships/image" Target="../media/image306.png"/><Relationship Id="rId11" Type="http://schemas.openxmlformats.org/officeDocument/2006/relationships/image" Target="../media/image307.png"/><Relationship Id="rId12" Type="http://schemas.openxmlformats.org/officeDocument/2006/relationships/image" Target="../media/image308.jpg"/><Relationship Id="rId13" Type="http://schemas.openxmlformats.org/officeDocument/2006/relationships/image" Target="../media/image309.png"/><Relationship Id="rId14" Type="http://schemas.openxmlformats.org/officeDocument/2006/relationships/image" Target="../media/image310.png"/><Relationship Id="rId15" Type="http://schemas.openxmlformats.org/officeDocument/2006/relationships/image" Target="../media/image311.png"/><Relationship Id="rId16" Type="http://schemas.openxmlformats.org/officeDocument/2006/relationships/image" Target="../media/image312.png"/><Relationship Id="rId17" Type="http://schemas.openxmlformats.org/officeDocument/2006/relationships/image" Target="../media/image313.png"/><Relationship Id="rId18" Type="http://schemas.openxmlformats.org/officeDocument/2006/relationships/image" Target="../media/image210.png"/><Relationship Id="rId19" Type="http://schemas.openxmlformats.org/officeDocument/2006/relationships/image" Target="../media/image211.png"/><Relationship Id="rId20" Type="http://schemas.openxmlformats.org/officeDocument/2006/relationships/image" Target="../media/image23.jpg"/><Relationship Id="rId21" Type="http://schemas.openxmlformats.org/officeDocument/2006/relationships/image" Target="../media/image24.png"/><Relationship Id="rId22" Type="http://schemas.openxmlformats.org/officeDocument/2006/relationships/image" Target="../media/image314.png"/><Relationship Id="rId23" Type="http://schemas.openxmlformats.org/officeDocument/2006/relationships/image" Target="../media/image315.png"/><Relationship Id="rId24" Type="http://schemas.openxmlformats.org/officeDocument/2006/relationships/image" Target="../media/image316.jpg"/><Relationship Id="rId25" Type="http://schemas.openxmlformats.org/officeDocument/2006/relationships/image" Target="../media/image317.png"/><Relationship Id="rId26" Type="http://schemas.openxmlformats.org/officeDocument/2006/relationships/image" Target="../media/image318.png"/><Relationship Id="rId27" Type="http://schemas.openxmlformats.org/officeDocument/2006/relationships/image" Target="../media/image319.png"/><Relationship Id="rId28" Type="http://schemas.openxmlformats.org/officeDocument/2006/relationships/image" Target="../media/image320.png"/><Relationship Id="rId29" Type="http://schemas.openxmlformats.org/officeDocument/2006/relationships/image" Target="../media/image321.png"/><Relationship Id="rId30" Type="http://schemas.openxmlformats.org/officeDocument/2006/relationships/image" Target="../media/image322.jpg"/><Relationship Id="rId31" Type="http://schemas.openxmlformats.org/officeDocument/2006/relationships/image" Target="../media/image323.png"/><Relationship Id="rId32" Type="http://schemas.openxmlformats.org/officeDocument/2006/relationships/image" Target="../media/image324.jpg"/><Relationship Id="rId33" Type="http://schemas.openxmlformats.org/officeDocument/2006/relationships/image" Target="../media/image325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6.png"/><Relationship Id="rId3" Type="http://schemas.openxmlformats.org/officeDocument/2006/relationships/image" Target="../media/image327.png"/><Relationship Id="rId4" Type="http://schemas.openxmlformats.org/officeDocument/2006/relationships/image" Target="../media/image328.png"/><Relationship Id="rId5" Type="http://schemas.openxmlformats.org/officeDocument/2006/relationships/image" Target="../media/image329.png"/><Relationship Id="rId6" Type="http://schemas.openxmlformats.org/officeDocument/2006/relationships/image" Target="../media/image330.png"/><Relationship Id="rId7" Type="http://schemas.openxmlformats.org/officeDocument/2006/relationships/image" Target="../media/image331.png"/><Relationship Id="rId8" Type="http://schemas.openxmlformats.org/officeDocument/2006/relationships/image" Target="../media/image332.png"/><Relationship Id="rId9" Type="http://schemas.openxmlformats.org/officeDocument/2006/relationships/image" Target="../media/image333.png"/><Relationship Id="rId10" Type="http://schemas.openxmlformats.org/officeDocument/2006/relationships/image" Target="../media/image334.png"/><Relationship Id="rId11" Type="http://schemas.openxmlformats.org/officeDocument/2006/relationships/image" Target="../media/image335.png"/><Relationship Id="rId12" Type="http://schemas.openxmlformats.org/officeDocument/2006/relationships/image" Target="../media/image7.jpg"/><Relationship Id="rId13" Type="http://schemas.openxmlformats.org/officeDocument/2006/relationships/image" Target="../media/image8.png"/><Relationship Id="rId14" Type="http://schemas.openxmlformats.org/officeDocument/2006/relationships/image" Target="../media/image336.png"/><Relationship Id="rId15" Type="http://schemas.openxmlformats.org/officeDocument/2006/relationships/image" Target="../media/image337.png"/><Relationship Id="rId16" Type="http://schemas.openxmlformats.org/officeDocument/2006/relationships/image" Target="../media/image338.png"/><Relationship Id="rId17" Type="http://schemas.openxmlformats.org/officeDocument/2006/relationships/image" Target="../media/image339.png"/><Relationship Id="rId18" Type="http://schemas.openxmlformats.org/officeDocument/2006/relationships/image" Target="../media/image340.png"/><Relationship Id="rId19" Type="http://schemas.openxmlformats.org/officeDocument/2006/relationships/image" Target="../media/image341.png"/><Relationship Id="rId20" Type="http://schemas.openxmlformats.org/officeDocument/2006/relationships/image" Target="../media/image342.png"/><Relationship Id="rId21" Type="http://schemas.openxmlformats.org/officeDocument/2006/relationships/image" Target="../media/image343.png"/><Relationship Id="rId22" Type="http://schemas.openxmlformats.org/officeDocument/2006/relationships/image" Target="../media/image344.png"/><Relationship Id="rId23" Type="http://schemas.openxmlformats.org/officeDocument/2006/relationships/image" Target="../media/image345.png"/><Relationship Id="rId24" Type="http://schemas.openxmlformats.org/officeDocument/2006/relationships/image" Target="../media/image346.png"/><Relationship Id="rId25" Type="http://schemas.openxmlformats.org/officeDocument/2006/relationships/image" Target="../media/image347.png"/><Relationship Id="rId26" Type="http://schemas.openxmlformats.org/officeDocument/2006/relationships/image" Target="../media/image348.jpg"/><Relationship Id="rId27" Type="http://schemas.openxmlformats.org/officeDocument/2006/relationships/image" Target="../media/image349.png"/><Relationship Id="rId28" Type="http://schemas.openxmlformats.org/officeDocument/2006/relationships/image" Target="../media/image23.jpg"/><Relationship Id="rId29" Type="http://schemas.openxmlformats.org/officeDocument/2006/relationships/image" Target="../media/image24.png"/><Relationship Id="rId30" Type="http://schemas.openxmlformats.org/officeDocument/2006/relationships/image" Target="../media/image350.jpg"/><Relationship Id="rId31" Type="http://schemas.openxmlformats.org/officeDocument/2006/relationships/image" Target="../media/image351.png"/><Relationship Id="rId32" Type="http://schemas.openxmlformats.org/officeDocument/2006/relationships/image" Target="../media/image352.png"/><Relationship Id="rId33" Type="http://schemas.openxmlformats.org/officeDocument/2006/relationships/image" Target="../media/image353.jpg"/><Relationship Id="rId34" Type="http://schemas.openxmlformats.org/officeDocument/2006/relationships/image" Target="../media/image354.png"/><Relationship Id="rId35" Type="http://schemas.openxmlformats.org/officeDocument/2006/relationships/image" Target="../media/image355.png"/><Relationship Id="rId36" Type="http://schemas.openxmlformats.org/officeDocument/2006/relationships/image" Target="../media/image356.png"/><Relationship Id="rId37" Type="http://schemas.openxmlformats.org/officeDocument/2006/relationships/image" Target="../media/image357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8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9.jpg"/><Relationship Id="rId3" Type="http://schemas.openxmlformats.org/officeDocument/2006/relationships/image" Target="../media/image360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1.png"/><Relationship Id="rId3" Type="http://schemas.openxmlformats.org/officeDocument/2006/relationships/image" Target="../media/image362.png"/><Relationship Id="rId4" Type="http://schemas.openxmlformats.org/officeDocument/2006/relationships/image" Target="../media/image363.jpg"/><Relationship Id="rId5" Type="http://schemas.openxmlformats.org/officeDocument/2006/relationships/image" Target="../media/image364.png"/><Relationship Id="rId6" Type="http://schemas.openxmlformats.org/officeDocument/2006/relationships/image" Target="../media/image365.png"/><Relationship Id="rId7" Type="http://schemas.openxmlformats.org/officeDocument/2006/relationships/image" Target="../media/image366.png"/><Relationship Id="rId8" Type="http://schemas.openxmlformats.org/officeDocument/2006/relationships/image" Target="../media/image367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8.png"/><Relationship Id="rId3" Type="http://schemas.openxmlformats.org/officeDocument/2006/relationships/image" Target="../media/image369.png"/><Relationship Id="rId4" Type="http://schemas.openxmlformats.org/officeDocument/2006/relationships/image" Target="../media/image370.png"/><Relationship Id="rId5" Type="http://schemas.openxmlformats.org/officeDocument/2006/relationships/image" Target="../media/image7.jpg"/><Relationship Id="rId6" Type="http://schemas.openxmlformats.org/officeDocument/2006/relationships/image" Target="../media/image8.png"/><Relationship Id="rId7" Type="http://schemas.openxmlformats.org/officeDocument/2006/relationships/image" Target="../media/image371.png"/><Relationship Id="rId8" Type="http://schemas.openxmlformats.org/officeDocument/2006/relationships/image" Target="../media/image372.png"/><Relationship Id="rId9" Type="http://schemas.openxmlformats.org/officeDocument/2006/relationships/image" Target="../media/image373.png"/><Relationship Id="rId10" Type="http://schemas.openxmlformats.org/officeDocument/2006/relationships/image" Target="../media/image374.png"/><Relationship Id="rId11" Type="http://schemas.openxmlformats.org/officeDocument/2006/relationships/image" Target="../media/image375.png"/><Relationship Id="rId12" Type="http://schemas.openxmlformats.org/officeDocument/2006/relationships/image" Target="../media/image376.png"/><Relationship Id="rId13" Type="http://schemas.openxmlformats.org/officeDocument/2006/relationships/image" Target="../media/image377.png"/><Relationship Id="rId14" Type="http://schemas.openxmlformats.org/officeDocument/2006/relationships/image" Target="../media/image378.png"/><Relationship Id="rId15" Type="http://schemas.openxmlformats.org/officeDocument/2006/relationships/image" Target="../media/image379.png"/><Relationship Id="rId16" Type="http://schemas.openxmlformats.org/officeDocument/2006/relationships/image" Target="../media/image380.png"/><Relationship Id="rId17" Type="http://schemas.openxmlformats.org/officeDocument/2006/relationships/image" Target="../media/image381.png"/><Relationship Id="rId18" Type="http://schemas.openxmlformats.org/officeDocument/2006/relationships/image" Target="../media/image382.png"/><Relationship Id="rId19" Type="http://schemas.openxmlformats.org/officeDocument/2006/relationships/image" Target="../media/image383.png"/><Relationship Id="rId20" Type="http://schemas.openxmlformats.org/officeDocument/2006/relationships/image" Target="../media/image384.png"/><Relationship Id="rId21" Type="http://schemas.openxmlformats.org/officeDocument/2006/relationships/image" Target="../media/image23.jpg"/><Relationship Id="rId22" Type="http://schemas.openxmlformats.org/officeDocument/2006/relationships/image" Target="../media/image24.png"/><Relationship Id="rId23" Type="http://schemas.openxmlformats.org/officeDocument/2006/relationships/image" Target="../media/image385.jpg"/><Relationship Id="rId24" Type="http://schemas.openxmlformats.org/officeDocument/2006/relationships/image" Target="../media/image386.png"/><Relationship Id="rId25" Type="http://schemas.openxmlformats.org/officeDocument/2006/relationships/image" Target="../media/image387.jpg"/><Relationship Id="rId26" Type="http://schemas.openxmlformats.org/officeDocument/2006/relationships/image" Target="../media/image388.png"/><Relationship Id="rId27" Type="http://schemas.openxmlformats.org/officeDocument/2006/relationships/image" Target="../media/image389.jpg"/><Relationship Id="rId28" Type="http://schemas.openxmlformats.org/officeDocument/2006/relationships/image" Target="../media/image390.png"/><Relationship Id="rId29" Type="http://schemas.openxmlformats.org/officeDocument/2006/relationships/image" Target="../media/image391.jpg"/><Relationship Id="rId30" Type="http://schemas.openxmlformats.org/officeDocument/2006/relationships/image" Target="../media/image392.png"/><Relationship Id="rId31" Type="http://schemas.openxmlformats.org/officeDocument/2006/relationships/image" Target="../media/image393.png"/><Relationship Id="rId32" Type="http://schemas.openxmlformats.org/officeDocument/2006/relationships/image" Target="../media/image394.jpg"/><Relationship Id="rId33" Type="http://schemas.openxmlformats.org/officeDocument/2006/relationships/image" Target="../media/image395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6.png"/><Relationship Id="rId3" Type="http://schemas.openxmlformats.org/officeDocument/2006/relationships/image" Target="../media/image397.png"/><Relationship Id="rId4" Type="http://schemas.openxmlformats.org/officeDocument/2006/relationships/image" Target="../media/image7.jpg"/><Relationship Id="rId5" Type="http://schemas.openxmlformats.org/officeDocument/2006/relationships/image" Target="../media/image8.png"/><Relationship Id="rId6" Type="http://schemas.openxmlformats.org/officeDocument/2006/relationships/image" Target="../media/image398.png"/><Relationship Id="rId7" Type="http://schemas.openxmlformats.org/officeDocument/2006/relationships/image" Target="../media/image399.png"/><Relationship Id="rId8" Type="http://schemas.openxmlformats.org/officeDocument/2006/relationships/image" Target="../media/image400.png"/><Relationship Id="rId9" Type="http://schemas.openxmlformats.org/officeDocument/2006/relationships/image" Target="../media/image401.png"/><Relationship Id="rId10" Type="http://schemas.openxmlformats.org/officeDocument/2006/relationships/image" Target="../media/image402.png"/><Relationship Id="rId11" Type="http://schemas.openxmlformats.org/officeDocument/2006/relationships/image" Target="../media/image403.png"/><Relationship Id="rId12" Type="http://schemas.openxmlformats.org/officeDocument/2006/relationships/image" Target="../media/image404.png"/><Relationship Id="rId13" Type="http://schemas.openxmlformats.org/officeDocument/2006/relationships/image" Target="../media/image405.png"/><Relationship Id="rId14" Type="http://schemas.openxmlformats.org/officeDocument/2006/relationships/image" Target="../media/image406.png"/><Relationship Id="rId15" Type="http://schemas.openxmlformats.org/officeDocument/2006/relationships/image" Target="../media/image407.png"/><Relationship Id="rId16" Type="http://schemas.openxmlformats.org/officeDocument/2006/relationships/image" Target="../media/image408.png"/><Relationship Id="rId17" Type="http://schemas.openxmlformats.org/officeDocument/2006/relationships/image" Target="../media/image409.png"/><Relationship Id="rId18" Type="http://schemas.openxmlformats.org/officeDocument/2006/relationships/image" Target="../media/image410.jpg"/><Relationship Id="rId19" Type="http://schemas.openxmlformats.org/officeDocument/2006/relationships/image" Target="../media/image411.png"/><Relationship Id="rId20" Type="http://schemas.openxmlformats.org/officeDocument/2006/relationships/image" Target="../media/image412.jpg"/><Relationship Id="rId21" Type="http://schemas.openxmlformats.org/officeDocument/2006/relationships/image" Target="../media/image413.png"/><Relationship Id="rId22" Type="http://schemas.openxmlformats.org/officeDocument/2006/relationships/image" Target="../media/image23.jpg"/><Relationship Id="rId23" Type="http://schemas.openxmlformats.org/officeDocument/2006/relationships/image" Target="../media/image24.png"/><Relationship Id="rId24" Type="http://schemas.openxmlformats.org/officeDocument/2006/relationships/image" Target="../media/image414.png"/><Relationship Id="rId25" Type="http://schemas.openxmlformats.org/officeDocument/2006/relationships/image" Target="../media/image415.png"/><Relationship Id="rId26" Type="http://schemas.openxmlformats.org/officeDocument/2006/relationships/image" Target="../media/image416.png"/><Relationship Id="rId27" Type="http://schemas.openxmlformats.org/officeDocument/2006/relationships/image" Target="../media/image417.png"/><Relationship Id="rId28" Type="http://schemas.openxmlformats.org/officeDocument/2006/relationships/image" Target="../media/image418.png"/><Relationship Id="rId29" Type="http://schemas.openxmlformats.org/officeDocument/2006/relationships/image" Target="../media/image419.jpg"/><Relationship Id="rId30" Type="http://schemas.openxmlformats.org/officeDocument/2006/relationships/image" Target="../media/image420.png"/><Relationship Id="rId31" Type="http://schemas.openxmlformats.org/officeDocument/2006/relationships/image" Target="../media/image421.jpg"/><Relationship Id="rId32" Type="http://schemas.openxmlformats.org/officeDocument/2006/relationships/image" Target="../media/image422.png"/><Relationship Id="rId33" Type="http://schemas.openxmlformats.org/officeDocument/2006/relationships/image" Target="../media/image423.png"/><Relationship Id="rId34" Type="http://schemas.openxmlformats.org/officeDocument/2006/relationships/image" Target="../media/image424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54800" y="8674100"/>
            <a:ext cx="3213100" cy="4699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43400" y="7543800"/>
            <a:ext cx="1460500" cy="3429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94400" y="7543800"/>
            <a:ext cx="762000" cy="3429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09900" y="2527300"/>
            <a:ext cx="2324100" cy="7239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879600" y="1384300"/>
            <a:ext cx="3949700" cy="9144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248400" y="1384300"/>
            <a:ext cx="4864100" cy="914400"/>
          </a:xfrm>
          <a:prstGeom prst="rect">
            <a:avLst/>
          </a:prstGeom>
        </p:spPr>
      </p:pic>
      <p:sp>
        <p:nvSpPr>
          <p:cNvPr id="8" name="object 8" descr=""/>
          <p:cNvSpPr/>
          <p:nvPr/>
        </p:nvSpPr>
        <p:spPr>
          <a:xfrm>
            <a:off x="2679700" y="5549900"/>
            <a:ext cx="1079500" cy="330200"/>
          </a:xfrm>
          <a:custGeom>
            <a:avLst/>
            <a:gdLst/>
            <a:ahLst/>
            <a:cxnLst/>
            <a:rect l="l" t="t" r="r" b="b"/>
            <a:pathLst>
              <a:path w="1079500" h="330200">
                <a:moveTo>
                  <a:pt x="10794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1079499" y="0"/>
                </a:lnTo>
                <a:lnTo>
                  <a:pt x="1079499" y="330199"/>
                </a:lnTo>
                <a:close/>
              </a:path>
            </a:pathLst>
          </a:custGeom>
          <a:solidFill>
            <a:srgbClr val="4B4B4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4483100" y="2743200"/>
            <a:ext cx="838200" cy="482600"/>
          </a:xfrm>
          <a:custGeom>
            <a:avLst/>
            <a:gdLst/>
            <a:ahLst/>
            <a:cxnLst/>
            <a:rect l="l" t="t" r="r" b="b"/>
            <a:pathLst>
              <a:path w="838200" h="482600">
                <a:moveTo>
                  <a:pt x="838199" y="482599"/>
                </a:moveTo>
                <a:lnTo>
                  <a:pt x="0" y="482599"/>
                </a:lnTo>
                <a:lnTo>
                  <a:pt x="0" y="0"/>
                </a:lnTo>
                <a:lnTo>
                  <a:pt x="838199" y="0"/>
                </a:lnTo>
                <a:lnTo>
                  <a:pt x="838199" y="482599"/>
                </a:lnTo>
                <a:close/>
              </a:path>
            </a:pathLst>
          </a:custGeom>
          <a:solidFill>
            <a:srgbClr val="4F4F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3556000" y="8128000"/>
            <a:ext cx="1752600" cy="317500"/>
          </a:xfrm>
          <a:custGeom>
            <a:avLst/>
            <a:gdLst/>
            <a:ahLst/>
            <a:cxnLst/>
            <a:rect l="l" t="t" r="r" b="b"/>
            <a:pathLst>
              <a:path w="1752600" h="317500">
                <a:moveTo>
                  <a:pt x="1752600" y="317499"/>
                </a:moveTo>
                <a:lnTo>
                  <a:pt x="0" y="317499"/>
                </a:lnTo>
                <a:lnTo>
                  <a:pt x="0" y="0"/>
                </a:lnTo>
                <a:lnTo>
                  <a:pt x="1752600" y="0"/>
                </a:lnTo>
                <a:lnTo>
                  <a:pt x="1752600" y="317499"/>
                </a:lnTo>
                <a:close/>
              </a:path>
            </a:pathLst>
          </a:custGeom>
          <a:solidFill>
            <a:srgbClr val="2B2B2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5689600" y="2552700"/>
            <a:ext cx="4267200" cy="685800"/>
          </a:xfrm>
          <a:custGeom>
            <a:avLst/>
            <a:gdLst/>
            <a:ahLst/>
            <a:cxnLst/>
            <a:rect l="l" t="t" r="r" b="b"/>
            <a:pathLst>
              <a:path w="4267200" h="685800">
                <a:moveTo>
                  <a:pt x="4267198" y="685799"/>
                </a:moveTo>
                <a:lnTo>
                  <a:pt x="0" y="685799"/>
                </a:lnTo>
                <a:lnTo>
                  <a:pt x="0" y="0"/>
                </a:lnTo>
                <a:lnTo>
                  <a:pt x="4267198" y="0"/>
                </a:lnTo>
                <a:lnTo>
                  <a:pt x="4267198" y="685799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4427526" y="2224969"/>
            <a:ext cx="5525770" cy="11963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7650" spc="65">
                <a:latin typeface="Calibri"/>
                <a:cs typeface="Calibri"/>
              </a:rPr>
              <a:t>ce</a:t>
            </a:r>
            <a:r>
              <a:rPr dirty="0" sz="7650" spc="660">
                <a:latin typeface="Calibri"/>
                <a:cs typeface="Calibri"/>
              </a:rPr>
              <a:t> </a:t>
            </a:r>
            <a:r>
              <a:rPr dirty="0" sz="7350" spc="-10">
                <a:latin typeface="Calibri"/>
                <a:cs typeface="Calibri"/>
              </a:rPr>
              <a:t>documents</a:t>
            </a:r>
            <a:endParaRPr sz="7350">
              <a:latin typeface="Calibri"/>
              <a:cs typeface="Calibri"/>
            </a:endParaRPr>
          </a:p>
        </p:txBody>
      </p:sp>
      <p:sp>
        <p:nvSpPr>
          <p:cNvPr id="13" name="object 13" descr=""/>
          <p:cNvSpPr/>
          <p:nvPr/>
        </p:nvSpPr>
        <p:spPr>
          <a:xfrm>
            <a:off x="4356100" y="3733800"/>
            <a:ext cx="1701800" cy="660400"/>
          </a:xfrm>
          <a:custGeom>
            <a:avLst/>
            <a:gdLst/>
            <a:ahLst/>
            <a:cxnLst/>
            <a:rect l="l" t="t" r="r" b="b"/>
            <a:pathLst>
              <a:path w="1701800" h="660400">
                <a:moveTo>
                  <a:pt x="1701799" y="660399"/>
                </a:moveTo>
                <a:lnTo>
                  <a:pt x="0" y="660399"/>
                </a:lnTo>
                <a:lnTo>
                  <a:pt x="0" y="0"/>
                </a:lnTo>
                <a:lnTo>
                  <a:pt x="1701799" y="0"/>
                </a:lnTo>
                <a:lnTo>
                  <a:pt x="1701799" y="660399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3962400" y="5524500"/>
            <a:ext cx="2260600" cy="355600"/>
          </a:xfrm>
          <a:custGeom>
            <a:avLst/>
            <a:gdLst/>
            <a:ahLst/>
            <a:cxnLst/>
            <a:rect l="l" t="t" r="r" b="b"/>
            <a:pathLst>
              <a:path w="2260600" h="355600">
                <a:moveTo>
                  <a:pt x="2260599" y="355599"/>
                </a:moveTo>
                <a:lnTo>
                  <a:pt x="0" y="355599"/>
                </a:lnTo>
                <a:lnTo>
                  <a:pt x="0" y="0"/>
                </a:lnTo>
                <a:lnTo>
                  <a:pt x="2260599" y="0"/>
                </a:lnTo>
                <a:lnTo>
                  <a:pt x="2260599" y="355599"/>
                </a:lnTo>
                <a:close/>
              </a:path>
            </a:pathLst>
          </a:custGeom>
          <a:solidFill>
            <a:srgbClr val="4F4F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5105400" y="6972300"/>
            <a:ext cx="1625600" cy="330200"/>
          </a:xfrm>
          <a:custGeom>
            <a:avLst/>
            <a:gdLst/>
            <a:ahLst/>
            <a:cxnLst/>
            <a:rect l="l" t="t" r="r" b="b"/>
            <a:pathLst>
              <a:path w="1625600" h="330200">
                <a:moveTo>
                  <a:pt x="16255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1625599" y="0"/>
                </a:lnTo>
                <a:lnTo>
                  <a:pt x="1625599" y="330199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5461000" y="8102600"/>
            <a:ext cx="1943100" cy="457200"/>
          </a:xfrm>
          <a:custGeom>
            <a:avLst/>
            <a:gdLst/>
            <a:ahLst/>
            <a:cxnLst/>
            <a:rect l="l" t="t" r="r" b="b"/>
            <a:pathLst>
              <a:path w="1943100" h="457200">
                <a:moveTo>
                  <a:pt x="1943099" y="457199"/>
                </a:moveTo>
                <a:lnTo>
                  <a:pt x="0" y="457199"/>
                </a:lnTo>
                <a:lnTo>
                  <a:pt x="0" y="0"/>
                </a:lnTo>
                <a:lnTo>
                  <a:pt x="1943099" y="0"/>
                </a:lnTo>
                <a:lnTo>
                  <a:pt x="1943099" y="457199"/>
                </a:lnTo>
                <a:close/>
              </a:path>
            </a:pathLst>
          </a:custGeom>
          <a:solidFill>
            <a:srgbClr val="3131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3124200" y="8775700"/>
            <a:ext cx="3302000" cy="355600"/>
          </a:xfrm>
          <a:custGeom>
            <a:avLst/>
            <a:gdLst/>
            <a:ahLst/>
            <a:cxnLst/>
            <a:rect l="l" t="t" r="r" b="b"/>
            <a:pathLst>
              <a:path w="3302000" h="355600">
                <a:moveTo>
                  <a:pt x="3301999" y="355599"/>
                </a:moveTo>
                <a:lnTo>
                  <a:pt x="0" y="355599"/>
                </a:lnTo>
                <a:lnTo>
                  <a:pt x="0" y="0"/>
                </a:lnTo>
                <a:lnTo>
                  <a:pt x="3301999" y="0"/>
                </a:lnTo>
                <a:lnTo>
                  <a:pt x="3301999" y="355599"/>
                </a:lnTo>
                <a:close/>
              </a:path>
            </a:pathLst>
          </a:custGeom>
          <a:solidFill>
            <a:srgbClr val="2828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6477000" y="3733800"/>
            <a:ext cx="2146300" cy="673100"/>
          </a:xfrm>
          <a:custGeom>
            <a:avLst/>
            <a:gdLst/>
            <a:ahLst/>
            <a:cxnLst/>
            <a:rect l="l" t="t" r="r" b="b"/>
            <a:pathLst>
              <a:path w="2146300" h="673100">
                <a:moveTo>
                  <a:pt x="2146299" y="673099"/>
                </a:moveTo>
                <a:lnTo>
                  <a:pt x="0" y="673099"/>
                </a:lnTo>
                <a:lnTo>
                  <a:pt x="0" y="0"/>
                </a:lnTo>
                <a:lnTo>
                  <a:pt x="2146299" y="0"/>
                </a:lnTo>
                <a:lnTo>
                  <a:pt x="2146299" y="673099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4342640" y="3430764"/>
            <a:ext cx="4299585" cy="11664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056130" algn="l"/>
              </a:tabLst>
            </a:pPr>
            <a:r>
              <a:rPr dirty="0" sz="7450" spc="-320">
                <a:solidFill>
                  <a:srgbClr val="FFFFFF"/>
                </a:solidFill>
                <a:latin typeface="Cambria"/>
                <a:cs typeface="Cambria"/>
              </a:rPr>
              <a:t>with</a:t>
            </a:r>
            <a:r>
              <a:rPr dirty="0" sz="745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7300" spc="114">
                <a:solidFill>
                  <a:srgbClr val="FFFFFF"/>
                </a:solidFill>
                <a:latin typeface="Calibri"/>
                <a:cs typeface="Calibri"/>
              </a:rPr>
              <a:t>Plone</a:t>
            </a:r>
            <a:endParaRPr sz="7300">
              <a:latin typeface="Calibri"/>
              <a:cs typeface="Calibri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6464300" y="5549900"/>
            <a:ext cx="1041400" cy="381000"/>
          </a:xfrm>
          <a:custGeom>
            <a:avLst/>
            <a:gdLst/>
            <a:ahLst/>
            <a:cxnLst/>
            <a:rect l="l" t="t" r="r" b="b"/>
            <a:pathLst>
              <a:path w="1041400" h="381000">
                <a:moveTo>
                  <a:pt x="1041399" y="380999"/>
                </a:moveTo>
                <a:lnTo>
                  <a:pt x="0" y="380999"/>
                </a:lnTo>
                <a:lnTo>
                  <a:pt x="0" y="0"/>
                </a:lnTo>
                <a:lnTo>
                  <a:pt x="1041399" y="0"/>
                </a:lnTo>
                <a:lnTo>
                  <a:pt x="1041399" y="380999"/>
                </a:lnTo>
                <a:close/>
              </a:path>
            </a:pathLst>
          </a:custGeom>
          <a:solidFill>
            <a:srgbClr val="505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/>
          <p:nvPr/>
        </p:nvSpPr>
        <p:spPr>
          <a:xfrm>
            <a:off x="7721600" y="5549900"/>
            <a:ext cx="1409700" cy="444500"/>
          </a:xfrm>
          <a:custGeom>
            <a:avLst/>
            <a:gdLst/>
            <a:ahLst/>
            <a:cxnLst/>
            <a:rect l="l" t="t" r="r" b="b"/>
            <a:pathLst>
              <a:path w="1409700" h="444500">
                <a:moveTo>
                  <a:pt x="1409699" y="444499"/>
                </a:moveTo>
                <a:lnTo>
                  <a:pt x="0" y="444499"/>
                </a:lnTo>
                <a:lnTo>
                  <a:pt x="0" y="0"/>
                </a:lnTo>
                <a:lnTo>
                  <a:pt x="1409699" y="0"/>
                </a:lnTo>
                <a:lnTo>
                  <a:pt x="1409699" y="444499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2" name="object 22" descr=""/>
          <p:cNvGrpSpPr/>
          <p:nvPr/>
        </p:nvGrpSpPr>
        <p:grpSpPr>
          <a:xfrm>
            <a:off x="6921500" y="6985000"/>
            <a:ext cx="965200" cy="444500"/>
            <a:chOff x="6921500" y="6985000"/>
            <a:chExt cx="965200" cy="444500"/>
          </a:xfrm>
        </p:grpSpPr>
        <p:pic>
          <p:nvPicPr>
            <p:cNvPr id="23" name="object 2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34200" y="6985000"/>
              <a:ext cx="939800" cy="431800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21500" y="6985000"/>
              <a:ext cx="965200" cy="444500"/>
            </a:xfrm>
            <a:prstGeom prst="rect">
              <a:avLst/>
            </a:prstGeom>
          </p:spPr>
        </p:pic>
      </p:grpSp>
      <p:sp>
        <p:nvSpPr>
          <p:cNvPr id="25" name="object 25" descr=""/>
          <p:cNvSpPr/>
          <p:nvPr/>
        </p:nvSpPr>
        <p:spPr>
          <a:xfrm>
            <a:off x="7454900" y="7556500"/>
            <a:ext cx="469900" cy="317500"/>
          </a:xfrm>
          <a:custGeom>
            <a:avLst/>
            <a:gdLst/>
            <a:ahLst/>
            <a:cxnLst/>
            <a:rect l="l" t="t" r="r" b="b"/>
            <a:pathLst>
              <a:path w="469900" h="317500">
                <a:moveTo>
                  <a:pt x="469899" y="317499"/>
                </a:moveTo>
                <a:lnTo>
                  <a:pt x="0" y="317499"/>
                </a:lnTo>
                <a:lnTo>
                  <a:pt x="0" y="0"/>
                </a:lnTo>
                <a:lnTo>
                  <a:pt x="469899" y="0"/>
                </a:lnTo>
                <a:lnTo>
                  <a:pt x="469899" y="317499"/>
                </a:lnTo>
                <a:close/>
              </a:path>
            </a:pathLst>
          </a:custGeom>
          <a:solidFill>
            <a:srgbClr val="3D3D3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6" name="object 26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128000" y="7556500"/>
            <a:ext cx="533400" cy="330200"/>
          </a:xfrm>
          <a:prstGeom prst="rect">
            <a:avLst/>
          </a:prstGeom>
        </p:spPr>
      </p:pic>
      <p:grpSp>
        <p:nvGrpSpPr>
          <p:cNvPr id="27" name="object 27" descr=""/>
          <p:cNvGrpSpPr/>
          <p:nvPr/>
        </p:nvGrpSpPr>
        <p:grpSpPr>
          <a:xfrm>
            <a:off x="9347200" y="5549900"/>
            <a:ext cx="965200" cy="444500"/>
            <a:chOff x="9347200" y="5549900"/>
            <a:chExt cx="965200" cy="444500"/>
          </a:xfrm>
        </p:grpSpPr>
        <p:pic>
          <p:nvPicPr>
            <p:cNvPr id="28" name="object 28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347200" y="5549900"/>
              <a:ext cx="965200" cy="444500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347200" y="5549900"/>
              <a:ext cx="965200" cy="444500"/>
            </a:xfrm>
            <a:prstGeom prst="rect">
              <a:avLst/>
            </a:prstGeom>
          </p:spPr>
        </p:pic>
      </p:grpSp>
      <p:sp>
        <p:nvSpPr>
          <p:cNvPr id="30" name="object 30" descr=""/>
          <p:cNvSpPr/>
          <p:nvPr/>
        </p:nvSpPr>
        <p:spPr>
          <a:xfrm>
            <a:off x="7620000" y="8128000"/>
            <a:ext cx="1803400" cy="419100"/>
          </a:xfrm>
          <a:custGeom>
            <a:avLst/>
            <a:gdLst/>
            <a:ahLst/>
            <a:cxnLst/>
            <a:rect l="l" t="t" r="r" b="b"/>
            <a:pathLst>
              <a:path w="1803400" h="419100">
                <a:moveTo>
                  <a:pt x="1803399" y="419099"/>
                </a:moveTo>
                <a:lnTo>
                  <a:pt x="0" y="419099"/>
                </a:lnTo>
                <a:lnTo>
                  <a:pt x="0" y="0"/>
                </a:lnTo>
                <a:lnTo>
                  <a:pt x="1803399" y="0"/>
                </a:lnTo>
                <a:lnTo>
                  <a:pt x="1803399" y="419099"/>
                </a:lnTo>
                <a:close/>
              </a:path>
            </a:pathLst>
          </a:custGeom>
          <a:solidFill>
            <a:srgbClr val="36363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 txBox="1"/>
          <p:nvPr/>
        </p:nvSpPr>
        <p:spPr>
          <a:xfrm>
            <a:off x="2644047" y="5360811"/>
            <a:ext cx="6757034" cy="373062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ctr" marR="243204">
              <a:lnSpc>
                <a:spcPct val="100000"/>
              </a:lnSpc>
              <a:spcBef>
                <a:spcPts val="135"/>
              </a:spcBef>
            </a:pPr>
            <a:r>
              <a:rPr dirty="0" baseline="-1522" sz="5475" spc="-67">
                <a:solidFill>
                  <a:srgbClr val="FFFFFF"/>
                </a:solidFill>
                <a:latin typeface="Arial"/>
                <a:cs typeface="Arial"/>
              </a:rPr>
              <a:t>Plone</a:t>
            </a:r>
            <a:r>
              <a:rPr dirty="0" baseline="-1522" sz="5475" spc="-187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850" spc="-560">
                <a:solidFill>
                  <a:srgbClr val="FFFFFF"/>
                </a:solidFill>
                <a:latin typeface="Courier New"/>
                <a:cs typeface="Courier New"/>
              </a:rPr>
              <a:t>Conference</a:t>
            </a:r>
            <a:r>
              <a:rPr dirty="0" sz="3850" spc="-210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dirty="0" sz="3700" spc="-125">
                <a:solidFill>
                  <a:srgbClr val="FFFFFF"/>
                </a:solidFill>
                <a:latin typeface="Arial"/>
                <a:cs typeface="Arial"/>
              </a:rPr>
              <a:t>2007,</a:t>
            </a:r>
            <a:r>
              <a:rPr dirty="0" sz="37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Arial"/>
                <a:cs typeface="Arial"/>
              </a:rPr>
              <a:t>Naples,</a:t>
            </a:r>
            <a:endParaRPr sz="3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5"/>
              </a:spcBef>
            </a:pPr>
            <a:endParaRPr sz="3850">
              <a:latin typeface="Arial"/>
              <a:cs typeface="Arial"/>
            </a:endParaRPr>
          </a:p>
          <a:p>
            <a:pPr algn="ctr" marR="199390">
              <a:lnSpc>
                <a:spcPct val="100000"/>
              </a:lnSpc>
            </a:pPr>
            <a:r>
              <a:rPr dirty="0" sz="3600" spc="-10">
                <a:solidFill>
                  <a:srgbClr val="FFFFFF"/>
                </a:solidFill>
                <a:latin typeface="Arial"/>
                <a:cs typeface="Arial"/>
              </a:rPr>
              <a:t>Andreas</a:t>
            </a:r>
            <a:endParaRPr sz="3600">
              <a:latin typeface="Arial"/>
              <a:cs typeface="Arial"/>
            </a:endParaRPr>
          </a:p>
          <a:p>
            <a:pPr algn="r" marR="1471295">
              <a:lnSpc>
                <a:spcPct val="100000"/>
              </a:lnSpc>
              <a:spcBef>
                <a:spcPts val="680"/>
              </a:spcBef>
            </a:pPr>
            <a:r>
              <a:rPr dirty="0" sz="3100" spc="-495">
                <a:solidFill>
                  <a:srgbClr val="FFFFFF"/>
                </a:solidFill>
                <a:latin typeface="Arial"/>
                <a:cs typeface="Arial"/>
              </a:rPr>
              <a:t>CO</a:t>
            </a:r>
            <a:endParaRPr sz="3100">
              <a:latin typeface="Arial"/>
              <a:cs typeface="Arial"/>
            </a:endParaRPr>
          </a:p>
          <a:p>
            <a:pPr algn="ctr" marL="877569">
              <a:lnSpc>
                <a:spcPct val="100000"/>
              </a:lnSpc>
              <a:spcBef>
                <a:spcPts val="380"/>
              </a:spcBef>
              <a:tabLst>
                <a:tab pos="4939030" algn="l"/>
              </a:tabLst>
            </a:pPr>
            <a:r>
              <a:rPr dirty="0" sz="3450" spc="85">
                <a:solidFill>
                  <a:srgbClr val="FFFFFF"/>
                </a:solidFill>
                <a:latin typeface="Arial"/>
                <a:cs typeface="Arial"/>
              </a:rPr>
              <a:t>D-</a:t>
            </a:r>
            <a:r>
              <a:rPr dirty="0" sz="3450" spc="95">
                <a:solidFill>
                  <a:srgbClr val="FFFFFF"/>
                </a:solidFill>
                <a:latin typeface="Arial"/>
                <a:cs typeface="Arial"/>
              </a:rPr>
              <a:t>7</a:t>
            </a:r>
            <a:r>
              <a:rPr dirty="0" sz="3450" spc="-4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>
                <a:solidFill>
                  <a:srgbClr val="FFFFFF"/>
                </a:solidFill>
                <a:latin typeface="Arial"/>
                <a:cs typeface="Arial"/>
              </a:rPr>
              <a:t>2070</a:t>
            </a:r>
            <a:r>
              <a:rPr dirty="0" sz="3450" spc="1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-10">
                <a:solidFill>
                  <a:srgbClr val="FFFFFF"/>
                </a:solidFill>
                <a:latin typeface="Arial"/>
                <a:cs typeface="Arial"/>
              </a:rPr>
              <a:t>Tübingen,</a:t>
            </a:r>
            <a:r>
              <a:rPr dirty="0" sz="34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500" spc="-25">
                <a:solidFill>
                  <a:srgbClr val="FFFFFF"/>
                </a:solidFill>
                <a:latin typeface="Arial"/>
                <a:cs typeface="Arial"/>
              </a:rPr>
              <a:t>Germany</a:t>
            </a:r>
            <a:endParaRPr sz="3500">
              <a:latin typeface="Arial"/>
              <a:cs typeface="Arial"/>
            </a:endParaRPr>
          </a:p>
          <a:p>
            <a:pPr marL="1564640">
              <a:lnSpc>
                <a:spcPct val="100000"/>
              </a:lnSpc>
              <a:spcBef>
                <a:spcPts val="900"/>
              </a:spcBef>
              <a:tabLst>
                <a:tab pos="2559050" algn="l"/>
              </a:tabLst>
            </a:pPr>
            <a:r>
              <a:rPr dirty="0" sz="2900" spc="-25">
                <a:solidFill>
                  <a:srgbClr val="FFFFFF"/>
                </a:solidFill>
                <a:latin typeface="Consolas"/>
                <a:cs typeface="Consolas"/>
              </a:rPr>
              <a:t>ZO</a:t>
            </a:r>
            <a:r>
              <a:rPr dirty="0" sz="2900">
                <a:solidFill>
                  <a:srgbClr val="FFFFFF"/>
                </a:solidFill>
                <a:latin typeface="Consolas"/>
                <a:cs typeface="Consolas"/>
              </a:rPr>
              <a:t>	X</a:t>
            </a:r>
            <a:r>
              <a:rPr dirty="0" sz="2900" spc="-310">
                <a:solidFill>
                  <a:srgbClr val="FFFFFF"/>
                </a:solidFill>
                <a:latin typeface="Consolas"/>
                <a:cs typeface="Consolas"/>
              </a:rPr>
              <a:t> </a:t>
            </a:r>
            <a:r>
              <a:rPr dirty="0" sz="2900" spc="-25">
                <a:solidFill>
                  <a:srgbClr val="FFFFFF"/>
                </a:solidFill>
                <a:latin typeface="Consolas"/>
                <a:cs typeface="Consolas"/>
              </a:rPr>
              <a:t>CO,</a:t>
            </a:r>
            <a:endParaRPr sz="2900"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000" y="7772400"/>
            <a:ext cx="812800" cy="3429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55900" y="7772400"/>
            <a:ext cx="1460500" cy="3429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06900" y="7772400"/>
            <a:ext cx="774700" cy="3429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000500" y="6261100"/>
            <a:ext cx="685800" cy="3810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86800" y="6248400"/>
            <a:ext cx="3213100" cy="4445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40000" y="4686300"/>
            <a:ext cx="1435100" cy="444500"/>
          </a:xfrm>
          <a:prstGeom prst="rect">
            <a:avLst/>
          </a:prstGeom>
        </p:spPr>
      </p:pic>
      <p:grpSp>
        <p:nvGrpSpPr>
          <p:cNvPr id="8" name="object 8" descr=""/>
          <p:cNvGrpSpPr/>
          <p:nvPr/>
        </p:nvGrpSpPr>
        <p:grpSpPr>
          <a:xfrm>
            <a:off x="698500" y="2349500"/>
            <a:ext cx="241300" cy="215900"/>
            <a:chOff x="698500" y="2349500"/>
            <a:chExt cx="241300" cy="215900"/>
          </a:xfrm>
        </p:grpSpPr>
        <p:pic>
          <p:nvPicPr>
            <p:cNvPr id="9" name="object 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8500" y="2349500"/>
              <a:ext cx="241300" cy="21590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8500" y="2349500"/>
              <a:ext cx="241300" cy="215900"/>
            </a:xfrm>
            <a:prstGeom prst="rect">
              <a:avLst/>
            </a:prstGeom>
          </p:spPr>
        </p:pic>
      </p:grpSp>
      <p:grpSp>
        <p:nvGrpSpPr>
          <p:cNvPr id="11" name="object 11" descr=""/>
          <p:cNvGrpSpPr/>
          <p:nvPr/>
        </p:nvGrpSpPr>
        <p:grpSpPr>
          <a:xfrm>
            <a:off x="698500" y="3302000"/>
            <a:ext cx="241300" cy="215900"/>
            <a:chOff x="698500" y="3302000"/>
            <a:chExt cx="241300" cy="215900"/>
          </a:xfrm>
        </p:grpSpPr>
        <p:pic>
          <p:nvPicPr>
            <p:cNvPr id="12" name="object 1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98500" y="3302000"/>
              <a:ext cx="241300" cy="215900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98500" y="3302000"/>
              <a:ext cx="241300" cy="215900"/>
            </a:xfrm>
            <a:prstGeom prst="rect">
              <a:avLst/>
            </a:prstGeom>
          </p:spPr>
        </p:pic>
      </p:grpSp>
      <p:grpSp>
        <p:nvGrpSpPr>
          <p:cNvPr id="14" name="object 14" descr=""/>
          <p:cNvGrpSpPr/>
          <p:nvPr/>
        </p:nvGrpSpPr>
        <p:grpSpPr>
          <a:xfrm>
            <a:off x="698500" y="4254500"/>
            <a:ext cx="241300" cy="215900"/>
            <a:chOff x="698500" y="4254500"/>
            <a:chExt cx="241300" cy="215900"/>
          </a:xfrm>
        </p:grpSpPr>
        <p:pic>
          <p:nvPicPr>
            <p:cNvPr id="15" name="object 1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98500" y="4254500"/>
              <a:ext cx="241300" cy="21590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98500" y="4254500"/>
              <a:ext cx="241300" cy="215900"/>
            </a:xfrm>
            <a:prstGeom prst="rect">
              <a:avLst/>
            </a:prstGeom>
          </p:spPr>
        </p:pic>
      </p:grpSp>
      <p:grpSp>
        <p:nvGrpSpPr>
          <p:cNvPr id="17" name="object 17" descr=""/>
          <p:cNvGrpSpPr/>
          <p:nvPr/>
        </p:nvGrpSpPr>
        <p:grpSpPr>
          <a:xfrm>
            <a:off x="698500" y="5778500"/>
            <a:ext cx="241300" cy="215900"/>
            <a:chOff x="698500" y="5778500"/>
            <a:chExt cx="241300" cy="215900"/>
          </a:xfrm>
        </p:grpSpPr>
        <p:pic>
          <p:nvPicPr>
            <p:cNvPr id="18" name="object 18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98500" y="5778500"/>
              <a:ext cx="241300" cy="215900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98500" y="5778500"/>
              <a:ext cx="241300" cy="215900"/>
            </a:xfrm>
            <a:prstGeom prst="rect">
              <a:avLst/>
            </a:prstGeom>
          </p:spPr>
        </p:pic>
      </p:grpSp>
      <p:grpSp>
        <p:nvGrpSpPr>
          <p:cNvPr id="20" name="object 20" descr=""/>
          <p:cNvGrpSpPr/>
          <p:nvPr/>
        </p:nvGrpSpPr>
        <p:grpSpPr>
          <a:xfrm>
            <a:off x="698500" y="7886700"/>
            <a:ext cx="241300" cy="203200"/>
            <a:chOff x="698500" y="7886700"/>
            <a:chExt cx="241300" cy="203200"/>
          </a:xfrm>
        </p:grpSpPr>
        <p:pic>
          <p:nvPicPr>
            <p:cNvPr id="21" name="object 2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98500" y="7886700"/>
              <a:ext cx="241300" cy="203200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98500" y="7886700"/>
              <a:ext cx="241300" cy="203200"/>
            </a:xfrm>
            <a:prstGeom prst="rect">
              <a:avLst/>
            </a:prstGeom>
          </p:spPr>
        </p:pic>
      </p:grpSp>
      <p:grpSp>
        <p:nvGrpSpPr>
          <p:cNvPr id="23" name="object 23" descr=""/>
          <p:cNvGrpSpPr/>
          <p:nvPr/>
        </p:nvGrpSpPr>
        <p:grpSpPr>
          <a:xfrm>
            <a:off x="698500" y="8839200"/>
            <a:ext cx="241300" cy="203200"/>
            <a:chOff x="698500" y="8839200"/>
            <a:chExt cx="241300" cy="203200"/>
          </a:xfrm>
        </p:grpSpPr>
        <p:pic>
          <p:nvPicPr>
            <p:cNvPr id="24" name="object 24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98500" y="8839200"/>
              <a:ext cx="241300" cy="203200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98500" y="8839200"/>
              <a:ext cx="241300" cy="203200"/>
            </a:xfrm>
            <a:prstGeom prst="rect">
              <a:avLst/>
            </a:prstGeom>
          </p:spPr>
        </p:pic>
      </p:grpSp>
      <p:sp>
        <p:nvSpPr>
          <p:cNvPr id="26" name="object 26" descr=""/>
          <p:cNvSpPr/>
          <p:nvPr/>
        </p:nvSpPr>
        <p:spPr>
          <a:xfrm>
            <a:off x="1143000" y="2247900"/>
            <a:ext cx="1562100" cy="444500"/>
          </a:xfrm>
          <a:custGeom>
            <a:avLst/>
            <a:gdLst/>
            <a:ahLst/>
            <a:cxnLst/>
            <a:rect l="l" t="t" r="r" b="b"/>
            <a:pathLst>
              <a:path w="1562100" h="444500">
                <a:moveTo>
                  <a:pt x="1562099" y="444499"/>
                </a:moveTo>
                <a:lnTo>
                  <a:pt x="0" y="444499"/>
                </a:lnTo>
                <a:lnTo>
                  <a:pt x="0" y="0"/>
                </a:lnTo>
                <a:lnTo>
                  <a:pt x="1562099" y="0"/>
                </a:lnTo>
                <a:lnTo>
                  <a:pt x="1562099" y="444499"/>
                </a:lnTo>
                <a:close/>
              </a:path>
            </a:pathLst>
          </a:custGeom>
          <a:solidFill>
            <a:srgbClr val="3B3B3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1141904" y="2114373"/>
            <a:ext cx="1581150" cy="551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50" spc="-10">
                <a:solidFill>
                  <a:srgbClr val="FFFFFF"/>
                </a:solidFill>
                <a:latin typeface="Arial"/>
                <a:cs typeface="Arial"/>
              </a:rPr>
              <a:t>working</a:t>
            </a:r>
            <a:endParaRPr sz="3450">
              <a:latin typeface="Arial"/>
              <a:cs typeface="Arial"/>
            </a:endParaRPr>
          </a:p>
        </p:txBody>
      </p:sp>
      <p:sp>
        <p:nvSpPr>
          <p:cNvPr id="28" name="object 28" descr=""/>
          <p:cNvSpPr/>
          <p:nvPr/>
        </p:nvSpPr>
        <p:spPr>
          <a:xfrm>
            <a:off x="1143000" y="3225800"/>
            <a:ext cx="990600" cy="419100"/>
          </a:xfrm>
          <a:custGeom>
            <a:avLst/>
            <a:gdLst/>
            <a:ahLst/>
            <a:cxnLst/>
            <a:rect l="l" t="t" r="r" b="b"/>
            <a:pathLst>
              <a:path w="990600" h="419100">
                <a:moveTo>
                  <a:pt x="990599" y="419099"/>
                </a:moveTo>
                <a:lnTo>
                  <a:pt x="0" y="419099"/>
                </a:lnTo>
                <a:lnTo>
                  <a:pt x="0" y="0"/>
                </a:lnTo>
                <a:lnTo>
                  <a:pt x="990599" y="0"/>
                </a:lnTo>
                <a:lnTo>
                  <a:pt x="990599" y="419099"/>
                </a:lnTo>
                <a:close/>
              </a:path>
            </a:pathLst>
          </a:custGeom>
          <a:solidFill>
            <a:srgbClr val="4242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/>
          <p:nvPr/>
        </p:nvSpPr>
        <p:spPr>
          <a:xfrm>
            <a:off x="1143000" y="4737100"/>
            <a:ext cx="1181100" cy="431800"/>
          </a:xfrm>
          <a:custGeom>
            <a:avLst/>
            <a:gdLst/>
            <a:ahLst/>
            <a:cxnLst/>
            <a:rect l="l" t="t" r="r" b="b"/>
            <a:pathLst>
              <a:path w="1181100" h="431800">
                <a:moveTo>
                  <a:pt x="1181099" y="431799"/>
                </a:moveTo>
                <a:lnTo>
                  <a:pt x="0" y="431799"/>
                </a:lnTo>
                <a:lnTo>
                  <a:pt x="0" y="0"/>
                </a:lnTo>
                <a:lnTo>
                  <a:pt x="1181099" y="0"/>
                </a:lnTo>
                <a:lnTo>
                  <a:pt x="1181099" y="431799"/>
                </a:lnTo>
                <a:close/>
              </a:path>
            </a:pathLst>
          </a:custGeom>
          <a:solidFill>
            <a:srgbClr val="3B3B3B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0" name="object 30" descr=""/>
          <p:cNvGrpSpPr/>
          <p:nvPr/>
        </p:nvGrpSpPr>
        <p:grpSpPr>
          <a:xfrm>
            <a:off x="88900" y="9461500"/>
            <a:ext cx="1054100" cy="190500"/>
            <a:chOff x="88900" y="9461500"/>
            <a:chExt cx="1054100" cy="190500"/>
          </a:xfrm>
        </p:grpSpPr>
        <p:pic>
          <p:nvPicPr>
            <p:cNvPr id="31" name="object 31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</p:grpSp>
      <p:sp>
        <p:nvSpPr>
          <p:cNvPr id="33" name="object 33" descr=""/>
          <p:cNvSpPr/>
          <p:nvPr/>
        </p:nvSpPr>
        <p:spPr>
          <a:xfrm>
            <a:off x="2374900" y="3213100"/>
            <a:ext cx="190500" cy="304800"/>
          </a:xfrm>
          <a:custGeom>
            <a:avLst/>
            <a:gdLst/>
            <a:ahLst/>
            <a:cxnLst/>
            <a:rect l="l" t="t" r="r" b="b"/>
            <a:pathLst>
              <a:path w="190500" h="304800">
                <a:moveTo>
                  <a:pt x="190499" y="304799"/>
                </a:moveTo>
                <a:lnTo>
                  <a:pt x="0" y="304799"/>
                </a:lnTo>
                <a:lnTo>
                  <a:pt x="0" y="0"/>
                </a:lnTo>
                <a:lnTo>
                  <a:pt x="190499" y="0"/>
                </a:lnTo>
                <a:lnTo>
                  <a:pt x="190499" y="304799"/>
                </a:lnTo>
                <a:close/>
              </a:path>
            </a:pathLst>
          </a:custGeom>
          <a:solidFill>
            <a:srgbClr val="70707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4" name="object 34" descr=""/>
          <p:cNvGrpSpPr/>
          <p:nvPr/>
        </p:nvGrpSpPr>
        <p:grpSpPr>
          <a:xfrm>
            <a:off x="1130300" y="5676900"/>
            <a:ext cx="1409700" cy="368300"/>
            <a:chOff x="1130300" y="5676900"/>
            <a:chExt cx="1409700" cy="368300"/>
          </a:xfrm>
        </p:grpSpPr>
        <p:pic>
          <p:nvPicPr>
            <p:cNvPr id="35" name="object 35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43000" y="5689600"/>
              <a:ext cx="1384300" cy="355600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130300" y="5676900"/>
              <a:ext cx="1409700" cy="355600"/>
            </a:xfrm>
            <a:prstGeom prst="rect">
              <a:avLst/>
            </a:prstGeom>
          </p:spPr>
        </p:pic>
      </p:grpSp>
      <p:sp>
        <p:nvSpPr>
          <p:cNvPr id="37" name="object 37" descr=""/>
          <p:cNvSpPr/>
          <p:nvPr/>
        </p:nvSpPr>
        <p:spPr>
          <a:xfrm>
            <a:off x="1130300" y="6248400"/>
            <a:ext cx="2654300" cy="342900"/>
          </a:xfrm>
          <a:custGeom>
            <a:avLst/>
            <a:gdLst/>
            <a:ahLst/>
            <a:cxnLst/>
            <a:rect l="l" t="t" r="r" b="b"/>
            <a:pathLst>
              <a:path w="2654300" h="342900">
                <a:moveTo>
                  <a:pt x="2654298" y="342899"/>
                </a:moveTo>
                <a:lnTo>
                  <a:pt x="0" y="342899"/>
                </a:lnTo>
                <a:lnTo>
                  <a:pt x="0" y="0"/>
                </a:lnTo>
                <a:lnTo>
                  <a:pt x="2654298" y="0"/>
                </a:lnTo>
                <a:lnTo>
                  <a:pt x="2654298" y="342899"/>
                </a:lnTo>
                <a:close/>
              </a:path>
            </a:pathLst>
          </a:custGeom>
          <a:solidFill>
            <a:srgbClr val="3434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/>
          <p:nvPr/>
        </p:nvSpPr>
        <p:spPr>
          <a:xfrm>
            <a:off x="1143000" y="6819900"/>
            <a:ext cx="2921000" cy="444500"/>
          </a:xfrm>
          <a:custGeom>
            <a:avLst/>
            <a:gdLst/>
            <a:ahLst/>
            <a:cxnLst/>
            <a:rect l="l" t="t" r="r" b="b"/>
            <a:pathLst>
              <a:path w="2921000" h="444500">
                <a:moveTo>
                  <a:pt x="2920998" y="444499"/>
                </a:moveTo>
                <a:lnTo>
                  <a:pt x="0" y="444499"/>
                </a:lnTo>
                <a:lnTo>
                  <a:pt x="0" y="0"/>
                </a:lnTo>
                <a:lnTo>
                  <a:pt x="2920998" y="0"/>
                </a:lnTo>
                <a:lnTo>
                  <a:pt x="2920998" y="444499"/>
                </a:lnTo>
                <a:close/>
              </a:path>
            </a:pathLst>
          </a:custGeom>
          <a:solidFill>
            <a:srgbClr val="3131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/>
          <p:nvPr/>
        </p:nvSpPr>
        <p:spPr>
          <a:xfrm>
            <a:off x="2159000" y="7759700"/>
            <a:ext cx="406400" cy="342900"/>
          </a:xfrm>
          <a:custGeom>
            <a:avLst/>
            <a:gdLst/>
            <a:ahLst/>
            <a:cxnLst/>
            <a:rect l="l" t="t" r="r" b="b"/>
            <a:pathLst>
              <a:path w="406400" h="342900">
                <a:moveTo>
                  <a:pt x="4063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406399" y="0"/>
                </a:lnTo>
                <a:lnTo>
                  <a:pt x="406399" y="342899"/>
                </a:lnTo>
                <a:close/>
              </a:path>
            </a:pathLst>
          </a:custGeom>
          <a:solidFill>
            <a:srgbClr val="2828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 txBox="1"/>
          <p:nvPr/>
        </p:nvSpPr>
        <p:spPr>
          <a:xfrm>
            <a:off x="2126148" y="7694789"/>
            <a:ext cx="471170" cy="4997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100" spc="-90">
                <a:solidFill>
                  <a:srgbClr val="FFFFFF"/>
                </a:solidFill>
                <a:latin typeface="Courier New"/>
                <a:cs typeface="Courier New"/>
              </a:rPr>
              <a:t>OÓ</a:t>
            </a:r>
            <a:endParaRPr sz="3100">
              <a:latin typeface="Courier New"/>
              <a:cs typeface="Courier New"/>
            </a:endParaRPr>
          </a:p>
        </p:txBody>
      </p:sp>
      <p:sp>
        <p:nvSpPr>
          <p:cNvPr id="41" name="object 41" descr=""/>
          <p:cNvSpPr/>
          <p:nvPr/>
        </p:nvSpPr>
        <p:spPr>
          <a:xfrm>
            <a:off x="1155700" y="8712200"/>
            <a:ext cx="1524000" cy="355600"/>
          </a:xfrm>
          <a:custGeom>
            <a:avLst/>
            <a:gdLst/>
            <a:ahLst/>
            <a:cxnLst/>
            <a:rect l="l" t="t" r="r" b="b"/>
            <a:pathLst>
              <a:path w="1524000" h="355600">
                <a:moveTo>
                  <a:pt x="1523999" y="355599"/>
                </a:moveTo>
                <a:lnTo>
                  <a:pt x="0" y="355599"/>
                </a:lnTo>
                <a:lnTo>
                  <a:pt x="0" y="0"/>
                </a:lnTo>
                <a:lnTo>
                  <a:pt x="1523999" y="0"/>
                </a:lnTo>
                <a:lnTo>
                  <a:pt x="1523999" y="355599"/>
                </a:lnTo>
                <a:close/>
              </a:path>
            </a:pathLst>
          </a:custGeom>
          <a:solidFill>
            <a:srgbClr val="1C1C1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2" name="object 42" descr=""/>
          <p:cNvGrpSpPr/>
          <p:nvPr/>
        </p:nvGrpSpPr>
        <p:grpSpPr>
          <a:xfrm>
            <a:off x="1447800" y="9423400"/>
            <a:ext cx="1409700" cy="177800"/>
            <a:chOff x="1447800" y="9423400"/>
            <a:chExt cx="1409700" cy="177800"/>
          </a:xfrm>
        </p:grpSpPr>
        <p:pic>
          <p:nvPicPr>
            <p:cNvPr id="43" name="object 43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</p:grpSp>
      <p:grpSp>
        <p:nvGrpSpPr>
          <p:cNvPr id="45" name="object 45" descr=""/>
          <p:cNvGrpSpPr/>
          <p:nvPr/>
        </p:nvGrpSpPr>
        <p:grpSpPr>
          <a:xfrm>
            <a:off x="2908300" y="2209800"/>
            <a:ext cx="520700" cy="406400"/>
            <a:chOff x="2908300" y="2209800"/>
            <a:chExt cx="520700" cy="406400"/>
          </a:xfrm>
        </p:grpSpPr>
        <p:pic>
          <p:nvPicPr>
            <p:cNvPr id="46" name="object 46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921000" y="2222500"/>
              <a:ext cx="495300" cy="393700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908300" y="2209800"/>
              <a:ext cx="520700" cy="406400"/>
            </a:xfrm>
            <a:prstGeom prst="rect">
              <a:avLst/>
            </a:prstGeom>
          </p:spPr>
        </p:pic>
      </p:grpSp>
      <p:sp>
        <p:nvSpPr>
          <p:cNvPr id="48" name="object 48" descr=""/>
          <p:cNvSpPr/>
          <p:nvPr/>
        </p:nvSpPr>
        <p:spPr>
          <a:xfrm>
            <a:off x="2781300" y="3200400"/>
            <a:ext cx="1435100" cy="330200"/>
          </a:xfrm>
          <a:custGeom>
            <a:avLst/>
            <a:gdLst/>
            <a:ahLst/>
            <a:cxnLst/>
            <a:rect l="l" t="t" r="r" b="b"/>
            <a:pathLst>
              <a:path w="1435100" h="330200">
                <a:moveTo>
                  <a:pt x="14350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1435099" y="0"/>
                </a:lnTo>
                <a:lnTo>
                  <a:pt x="1435099" y="330199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 descr=""/>
          <p:cNvSpPr/>
          <p:nvPr/>
        </p:nvSpPr>
        <p:spPr>
          <a:xfrm>
            <a:off x="1143000" y="4140200"/>
            <a:ext cx="2298700" cy="355600"/>
          </a:xfrm>
          <a:custGeom>
            <a:avLst/>
            <a:gdLst/>
            <a:ahLst/>
            <a:cxnLst/>
            <a:rect l="l" t="t" r="r" b="b"/>
            <a:pathLst>
              <a:path w="2298700" h="355600">
                <a:moveTo>
                  <a:pt x="2298699" y="355599"/>
                </a:moveTo>
                <a:lnTo>
                  <a:pt x="0" y="355599"/>
                </a:lnTo>
                <a:lnTo>
                  <a:pt x="0" y="0"/>
                </a:lnTo>
                <a:lnTo>
                  <a:pt x="2298699" y="0"/>
                </a:lnTo>
                <a:lnTo>
                  <a:pt x="2298699" y="355599"/>
                </a:lnTo>
                <a:close/>
              </a:path>
            </a:pathLst>
          </a:custGeom>
          <a:solidFill>
            <a:srgbClr val="4444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 descr=""/>
          <p:cNvSpPr/>
          <p:nvPr/>
        </p:nvSpPr>
        <p:spPr>
          <a:xfrm>
            <a:off x="2717800" y="5664200"/>
            <a:ext cx="419100" cy="355600"/>
          </a:xfrm>
          <a:custGeom>
            <a:avLst/>
            <a:gdLst/>
            <a:ahLst/>
            <a:cxnLst/>
            <a:rect l="l" t="t" r="r" b="b"/>
            <a:pathLst>
              <a:path w="419100" h="355600">
                <a:moveTo>
                  <a:pt x="419099" y="355599"/>
                </a:moveTo>
                <a:lnTo>
                  <a:pt x="0" y="355599"/>
                </a:lnTo>
                <a:lnTo>
                  <a:pt x="0" y="0"/>
                </a:lnTo>
                <a:lnTo>
                  <a:pt x="419099" y="0"/>
                </a:lnTo>
                <a:lnTo>
                  <a:pt x="419099" y="355599"/>
                </a:lnTo>
                <a:close/>
              </a:path>
            </a:pathLst>
          </a:custGeom>
          <a:solidFill>
            <a:srgbClr val="4B4B4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 descr=""/>
          <p:cNvSpPr/>
          <p:nvPr/>
        </p:nvSpPr>
        <p:spPr>
          <a:xfrm>
            <a:off x="3302000" y="5676900"/>
            <a:ext cx="1409700" cy="342900"/>
          </a:xfrm>
          <a:custGeom>
            <a:avLst/>
            <a:gdLst/>
            <a:ahLst/>
            <a:cxnLst/>
            <a:rect l="l" t="t" r="r" b="b"/>
            <a:pathLst>
              <a:path w="1409700" h="342900">
                <a:moveTo>
                  <a:pt x="14096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1409699" y="0"/>
                </a:lnTo>
                <a:lnTo>
                  <a:pt x="1409699" y="342899"/>
                </a:lnTo>
                <a:close/>
              </a:path>
            </a:pathLst>
          </a:custGeom>
          <a:solidFill>
            <a:srgbClr val="4D4D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 descr=""/>
          <p:cNvSpPr/>
          <p:nvPr/>
        </p:nvSpPr>
        <p:spPr>
          <a:xfrm>
            <a:off x="2895600" y="8813800"/>
            <a:ext cx="431800" cy="254000"/>
          </a:xfrm>
          <a:custGeom>
            <a:avLst/>
            <a:gdLst/>
            <a:ahLst/>
            <a:cxnLst/>
            <a:rect l="l" t="t" r="r" b="b"/>
            <a:pathLst>
              <a:path w="431800" h="254000">
                <a:moveTo>
                  <a:pt x="431799" y="253999"/>
                </a:moveTo>
                <a:lnTo>
                  <a:pt x="0" y="253999"/>
                </a:lnTo>
                <a:lnTo>
                  <a:pt x="0" y="0"/>
                </a:lnTo>
                <a:lnTo>
                  <a:pt x="431799" y="0"/>
                </a:lnTo>
                <a:lnTo>
                  <a:pt x="431799" y="253999"/>
                </a:lnTo>
                <a:close/>
              </a:path>
            </a:pathLst>
          </a:custGeom>
          <a:solidFill>
            <a:srgbClr val="26262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 descr=""/>
          <p:cNvSpPr/>
          <p:nvPr/>
        </p:nvSpPr>
        <p:spPr>
          <a:xfrm>
            <a:off x="3632200" y="4152900"/>
            <a:ext cx="685800" cy="330200"/>
          </a:xfrm>
          <a:custGeom>
            <a:avLst/>
            <a:gdLst/>
            <a:ahLst/>
            <a:cxnLst/>
            <a:rect l="l" t="t" r="r" b="b"/>
            <a:pathLst>
              <a:path w="685800" h="330200">
                <a:moveTo>
                  <a:pt x="6857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685799" y="0"/>
                </a:lnTo>
                <a:lnTo>
                  <a:pt x="685799" y="330199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/>
          <p:nvPr/>
        </p:nvSpPr>
        <p:spPr>
          <a:xfrm>
            <a:off x="4559300" y="863600"/>
            <a:ext cx="2349500" cy="685800"/>
          </a:xfrm>
          <a:custGeom>
            <a:avLst/>
            <a:gdLst/>
            <a:ahLst/>
            <a:cxnLst/>
            <a:rect l="l" t="t" r="r" b="b"/>
            <a:pathLst>
              <a:path w="2349500" h="685800">
                <a:moveTo>
                  <a:pt x="2349499" y="685799"/>
                </a:moveTo>
                <a:lnTo>
                  <a:pt x="0" y="685799"/>
                </a:lnTo>
                <a:lnTo>
                  <a:pt x="0" y="0"/>
                </a:lnTo>
                <a:lnTo>
                  <a:pt x="2349499" y="0"/>
                </a:lnTo>
                <a:lnTo>
                  <a:pt x="2349499" y="685799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>
            <a:spLocks noGrp="1"/>
          </p:cNvSpPr>
          <p:nvPr>
            <p:ph type="title"/>
          </p:nvPr>
        </p:nvSpPr>
        <p:spPr>
          <a:xfrm>
            <a:off x="4543843" y="560211"/>
            <a:ext cx="2334260" cy="1151890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350" spc="-170">
                <a:latin typeface="Cambria"/>
                <a:cs typeface="Cambria"/>
              </a:rPr>
              <a:t>About</a:t>
            </a:r>
            <a:endParaRPr sz="7350">
              <a:latin typeface="Cambria"/>
              <a:cs typeface="Cambria"/>
            </a:endParaRPr>
          </a:p>
        </p:txBody>
      </p:sp>
      <p:sp>
        <p:nvSpPr>
          <p:cNvPr id="56" name="object 56" descr=""/>
          <p:cNvSpPr/>
          <p:nvPr/>
        </p:nvSpPr>
        <p:spPr>
          <a:xfrm>
            <a:off x="3632200" y="2286000"/>
            <a:ext cx="990600" cy="406400"/>
          </a:xfrm>
          <a:custGeom>
            <a:avLst/>
            <a:gdLst/>
            <a:ahLst/>
            <a:cxnLst/>
            <a:rect l="l" t="t" r="r" b="b"/>
            <a:pathLst>
              <a:path w="990600" h="406400">
                <a:moveTo>
                  <a:pt x="990599" y="406399"/>
                </a:moveTo>
                <a:lnTo>
                  <a:pt x="0" y="406399"/>
                </a:lnTo>
                <a:lnTo>
                  <a:pt x="0" y="0"/>
                </a:lnTo>
                <a:lnTo>
                  <a:pt x="990599" y="0"/>
                </a:lnTo>
                <a:lnTo>
                  <a:pt x="990599" y="406399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/>
          <p:nvPr/>
        </p:nvSpPr>
        <p:spPr>
          <a:xfrm>
            <a:off x="4826000" y="2247900"/>
            <a:ext cx="266700" cy="330200"/>
          </a:xfrm>
          <a:custGeom>
            <a:avLst/>
            <a:gdLst/>
            <a:ahLst/>
            <a:cxnLst/>
            <a:rect l="l" t="t" r="r" b="b"/>
            <a:pathLst>
              <a:path w="266700" h="330200">
                <a:moveTo>
                  <a:pt x="2666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266699" y="0"/>
                </a:lnTo>
                <a:lnTo>
                  <a:pt x="266699" y="330199"/>
                </a:lnTo>
                <a:close/>
              </a:path>
            </a:pathLst>
          </a:custGeom>
          <a:solidFill>
            <a:srgbClr val="4F4F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 descr=""/>
          <p:cNvSpPr txBox="1"/>
          <p:nvPr/>
        </p:nvSpPr>
        <p:spPr>
          <a:xfrm>
            <a:off x="3623927" y="2065337"/>
            <a:ext cx="1503045" cy="6254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186180" algn="l"/>
              </a:tabLst>
            </a:pPr>
            <a:r>
              <a:rPr dirty="0" sz="3250" spc="65">
                <a:solidFill>
                  <a:srgbClr val="FFFFFF"/>
                </a:solidFill>
                <a:latin typeface="Arial"/>
                <a:cs typeface="Arial"/>
              </a:rPr>
              <a:t>Zope</a:t>
            </a:r>
            <a:r>
              <a:rPr dirty="0" sz="32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900" spc="-190">
                <a:solidFill>
                  <a:srgbClr val="FFFFFF"/>
                </a:solidFill>
                <a:latin typeface="Arial"/>
                <a:cs typeface="Arial"/>
              </a:rPr>
              <a:t>si</a:t>
            </a:r>
            <a:endParaRPr sz="3900">
              <a:latin typeface="Arial"/>
              <a:cs typeface="Arial"/>
            </a:endParaRPr>
          </a:p>
        </p:txBody>
      </p:sp>
      <p:pic>
        <p:nvPicPr>
          <p:cNvPr id="59" name="object 59" descr="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5156200" y="2336800"/>
            <a:ext cx="660400" cy="254000"/>
          </a:xfrm>
          <a:prstGeom prst="rect">
            <a:avLst/>
          </a:prstGeom>
        </p:spPr>
      </p:pic>
      <p:sp>
        <p:nvSpPr>
          <p:cNvPr id="60" name="object 60" descr=""/>
          <p:cNvSpPr/>
          <p:nvPr/>
        </p:nvSpPr>
        <p:spPr>
          <a:xfrm>
            <a:off x="4572000" y="4152900"/>
            <a:ext cx="673100" cy="330200"/>
          </a:xfrm>
          <a:custGeom>
            <a:avLst/>
            <a:gdLst/>
            <a:ahLst/>
            <a:cxnLst/>
            <a:rect l="l" t="t" r="r" b="b"/>
            <a:pathLst>
              <a:path w="673100" h="330200">
                <a:moveTo>
                  <a:pt x="6730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673099" y="0"/>
                </a:lnTo>
                <a:lnTo>
                  <a:pt x="673099" y="330199"/>
                </a:lnTo>
                <a:close/>
              </a:path>
            </a:pathLst>
          </a:custGeom>
          <a:solidFill>
            <a:srgbClr val="5757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 descr=""/>
          <p:cNvSpPr/>
          <p:nvPr/>
        </p:nvSpPr>
        <p:spPr>
          <a:xfrm>
            <a:off x="5461000" y="4152900"/>
            <a:ext cx="1828800" cy="330200"/>
          </a:xfrm>
          <a:custGeom>
            <a:avLst/>
            <a:gdLst/>
            <a:ahLst/>
            <a:cxnLst/>
            <a:rect l="l" t="t" r="r" b="b"/>
            <a:pathLst>
              <a:path w="1828800" h="330200">
                <a:moveTo>
                  <a:pt x="18287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1828799" y="0"/>
                </a:lnTo>
                <a:lnTo>
                  <a:pt x="1828799" y="330199"/>
                </a:lnTo>
                <a:close/>
              </a:path>
            </a:pathLst>
          </a:custGeom>
          <a:solidFill>
            <a:srgbClr val="595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 descr=""/>
          <p:cNvSpPr/>
          <p:nvPr/>
        </p:nvSpPr>
        <p:spPr>
          <a:xfrm>
            <a:off x="4914900" y="5664200"/>
            <a:ext cx="1790700" cy="355600"/>
          </a:xfrm>
          <a:custGeom>
            <a:avLst/>
            <a:gdLst/>
            <a:ahLst/>
            <a:cxnLst/>
            <a:rect l="l" t="t" r="r" b="b"/>
            <a:pathLst>
              <a:path w="1790700" h="355600">
                <a:moveTo>
                  <a:pt x="1790699" y="355599"/>
                </a:moveTo>
                <a:lnTo>
                  <a:pt x="0" y="355599"/>
                </a:lnTo>
                <a:lnTo>
                  <a:pt x="0" y="0"/>
                </a:lnTo>
                <a:lnTo>
                  <a:pt x="1790699" y="0"/>
                </a:lnTo>
                <a:lnTo>
                  <a:pt x="1790699" y="355599"/>
                </a:lnTo>
                <a:close/>
              </a:path>
            </a:pathLst>
          </a:custGeom>
          <a:solidFill>
            <a:srgbClr val="4B4B4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 descr=""/>
          <p:cNvSpPr/>
          <p:nvPr/>
        </p:nvSpPr>
        <p:spPr>
          <a:xfrm>
            <a:off x="4876800" y="6248400"/>
            <a:ext cx="3581400" cy="381000"/>
          </a:xfrm>
          <a:custGeom>
            <a:avLst/>
            <a:gdLst/>
            <a:ahLst/>
            <a:cxnLst/>
            <a:rect l="l" t="t" r="r" b="b"/>
            <a:pathLst>
              <a:path w="3581400" h="381000">
                <a:moveTo>
                  <a:pt x="3581398" y="380999"/>
                </a:moveTo>
                <a:lnTo>
                  <a:pt x="0" y="380999"/>
                </a:lnTo>
                <a:lnTo>
                  <a:pt x="0" y="0"/>
                </a:lnTo>
                <a:lnTo>
                  <a:pt x="3581398" y="0"/>
                </a:lnTo>
                <a:lnTo>
                  <a:pt x="3581398" y="380999"/>
                </a:lnTo>
                <a:close/>
              </a:path>
            </a:pathLst>
          </a:custGeom>
          <a:solidFill>
            <a:srgbClr val="4F4F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 descr=""/>
          <p:cNvSpPr/>
          <p:nvPr/>
        </p:nvSpPr>
        <p:spPr>
          <a:xfrm>
            <a:off x="4267200" y="6819900"/>
            <a:ext cx="3022600" cy="457200"/>
          </a:xfrm>
          <a:custGeom>
            <a:avLst/>
            <a:gdLst/>
            <a:ahLst/>
            <a:cxnLst/>
            <a:rect l="l" t="t" r="r" b="b"/>
            <a:pathLst>
              <a:path w="3022600" h="457200">
                <a:moveTo>
                  <a:pt x="3022599" y="457199"/>
                </a:moveTo>
                <a:lnTo>
                  <a:pt x="0" y="457199"/>
                </a:lnTo>
                <a:lnTo>
                  <a:pt x="0" y="0"/>
                </a:lnTo>
                <a:lnTo>
                  <a:pt x="3022599" y="0"/>
                </a:lnTo>
                <a:lnTo>
                  <a:pt x="3022599" y="457199"/>
                </a:lnTo>
                <a:close/>
              </a:path>
            </a:pathLst>
          </a:custGeom>
          <a:solidFill>
            <a:srgbClr val="36363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 descr=""/>
          <p:cNvSpPr txBox="1"/>
          <p:nvPr/>
        </p:nvSpPr>
        <p:spPr>
          <a:xfrm>
            <a:off x="1119934" y="6066492"/>
            <a:ext cx="7361555" cy="1174115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  <a:tabLst>
                <a:tab pos="908050" algn="l"/>
                <a:tab pos="2071370" algn="l"/>
                <a:tab pos="3721100" algn="l"/>
                <a:tab pos="7223759" algn="l"/>
              </a:tabLst>
            </a:pPr>
            <a:r>
              <a:rPr dirty="0" sz="3550" spc="114">
                <a:solidFill>
                  <a:srgbClr val="FFFFFF"/>
                </a:solidFill>
                <a:latin typeface="Arial"/>
                <a:cs typeface="Arial"/>
              </a:rPr>
              <a:t>Tel</a:t>
            </a:r>
            <a:r>
              <a:rPr dirty="0" sz="35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550" spc="45">
                <a:solidFill>
                  <a:srgbClr val="FFFFFF"/>
                </a:solidFill>
                <a:latin typeface="Arial"/>
                <a:cs typeface="Arial"/>
              </a:rPr>
              <a:t>Inde</a:t>
            </a:r>
            <a:r>
              <a:rPr dirty="0" sz="35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550" spc="-350">
                <a:solidFill>
                  <a:srgbClr val="FFFFFF"/>
                </a:solidFill>
                <a:latin typeface="Arial"/>
                <a:cs typeface="Arial"/>
              </a:rPr>
              <a:t>NG</a:t>
            </a:r>
            <a:r>
              <a:rPr dirty="0" sz="35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600" spc="-10">
                <a:solidFill>
                  <a:srgbClr val="FFFFFF"/>
                </a:solidFill>
                <a:latin typeface="Arial"/>
                <a:cs typeface="Arial"/>
              </a:rPr>
              <a:t>PloneCollectorN</a:t>
            </a:r>
            <a:r>
              <a:rPr dirty="0" sz="36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600" spc="-50">
                <a:solidFill>
                  <a:srgbClr val="FFFFFF"/>
                </a:solidFill>
                <a:latin typeface="Arial"/>
                <a:cs typeface="Arial"/>
              </a:rPr>
              <a:t>,</a:t>
            </a:r>
            <a:endParaRPr sz="360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  <a:spcBef>
                <a:spcPts val="229"/>
              </a:spcBef>
            </a:pPr>
            <a:r>
              <a:rPr dirty="0" sz="3550">
                <a:solidFill>
                  <a:srgbClr val="FFFFFF"/>
                </a:solidFill>
                <a:latin typeface="Arial"/>
                <a:cs typeface="Arial"/>
              </a:rPr>
              <a:t>zopyx.convert,</a:t>
            </a:r>
            <a:r>
              <a:rPr dirty="0" sz="3550" spc="5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-10">
                <a:solidFill>
                  <a:srgbClr val="FFFFFF"/>
                </a:solidFill>
                <a:latin typeface="Arial"/>
                <a:cs typeface="Arial"/>
              </a:rPr>
              <a:t>z3</a:t>
            </a:r>
            <a:r>
              <a:rPr dirty="0" sz="3450" spc="-5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-10">
                <a:solidFill>
                  <a:srgbClr val="FFFFFF"/>
                </a:solidFill>
                <a:latin typeface="Arial"/>
                <a:cs typeface="Arial"/>
              </a:rPr>
              <a:t>c.sqlalchemy</a:t>
            </a:r>
            <a:endParaRPr sz="3450">
              <a:latin typeface="Arial"/>
              <a:cs typeface="Arial"/>
            </a:endParaRPr>
          </a:p>
        </p:txBody>
      </p:sp>
      <p:sp>
        <p:nvSpPr>
          <p:cNvPr id="66" name="object 66" descr=""/>
          <p:cNvSpPr/>
          <p:nvPr/>
        </p:nvSpPr>
        <p:spPr>
          <a:xfrm>
            <a:off x="5880100" y="7785100"/>
            <a:ext cx="533400" cy="317500"/>
          </a:xfrm>
          <a:custGeom>
            <a:avLst/>
            <a:gdLst/>
            <a:ahLst/>
            <a:cxnLst/>
            <a:rect l="l" t="t" r="r" b="b"/>
            <a:pathLst>
              <a:path w="533400" h="317500">
                <a:moveTo>
                  <a:pt x="533399" y="317499"/>
                </a:moveTo>
                <a:lnTo>
                  <a:pt x="0" y="317499"/>
                </a:lnTo>
                <a:lnTo>
                  <a:pt x="0" y="0"/>
                </a:lnTo>
                <a:lnTo>
                  <a:pt x="533399" y="0"/>
                </a:lnTo>
                <a:lnTo>
                  <a:pt x="533399" y="317499"/>
                </a:lnTo>
                <a:close/>
              </a:path>
            </a:pathLst>
          </a:custGeom>
          <a:solidFill>
            <a:srgbClr val="3434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 descr=""/>
          <p:cNvSpPr txBox="1"/>
          <p:nvPr/>
        </p:nvSpPr>
        <p:spPr>
          <a:xfrm>
            <a:off x="5840223" y="7651574"/>
            <a:ext cx="656590" cy="551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50" spc="-470">
                <a:solidFill>
                  <a:srgbClr val="FFFFFF"/>
                </a:solidFill>
                <a:latin typeface="Courier New"/>
                <a:cs typeface="Courier New"/>
              </a:rPr>
              <a:t>CO.</a:t>
            </a:r>
            <a:endParaRPr sz="3450">
              <a:latin typeface="Courier New"/>
              <a:cs typeface="Courier New"/>
            </a:endParaRPr>
          </a:p>
        </p:txBody>
      </p:sp>
      <p:sp>
        <p:nvSpPr>
          <p:cNvPr id="68" name="object 68" descr=""/>
          <p:cNvSpPr/>
          <p:nvPr/>
        </p:nvSpPr>
        <p:spPr>
          <a:xfrm>
            <a:off x="3543300" y="8724900"/>
            <a:ext cx="2438400" cy="444500"/>
          </a:xfrm>
          <a:custGeom>
            <a:avLst/>
            <a:gdLst/>
            <a:ahLst/>
            <a:cxnLst/>
            <a:rect l="l" t="t" r="r" b="b"/>
            <a:pathLst>
              <a:path w="2438400" h="444500">
                <a:moveTo>
                  <a:pt x="2438399" y="444499"/>
                </a:moveTo>
                <a:lnTo>
                  <a:pt x="0" y="444499"/>
                </a:lnTo>
                <a:lnTo>
                  <a:pt x="0" y="0"/>
                </a:lnTo>
                <a:lnTo>
                  <a:pt x="2438399" y="0"/>
                </a:lnTo>
                <a:lnTo>
                  <a:pt x="2438399" y="444499"/>
                </a:lnTo>
                <a:close/>
              </a:path>
            </a:pathLst>
          </a:custGeom>
          <a:solidFill>
            <a:srgbClr val="2828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/>
          <p:nvPr/>
        </p:nvSpPr>
        <p:spPr>
          <a:xfrm>
            <a:off x="6007100" y="2260600"/>
            <a:ext cx="901700" cy="330200"/>
          </a:xfrm>
          <a:custGeom>
            <a:avLst/>
            <a:gdLst/>
            <a:ahLst/>
            <a:cxnLst/>
            <a:rect l="l" t="t" r="r" b="b"/>
            <a:pathLst>
              <a:path w="901700" h="330200">
                <a:moveTo>
                  <a:pt x="9016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901699" y="0"/>
                </a:lnTo>
                <a:lnTo>
                  <a:pt x="901699" y="330199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 txBox="1"/>
          <p:nvPr/>
        </p:nvSpPr>
        <p:spPr>
          <a:xfrm>
            <a:off x="5975356" y="2083858"/>
            <a:ext cx="956310" cy="6032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800" spc="-300">
                <a:solidFill>
                  <a:srgbClr val="FFFFFF"/>
                </a:solidFill>
                <a:latin typeface="Consolas"/>
                <a:cs typeface="Consolas"/>
              </a:rPr>
              <a:t>1999</a:t>
            </a:r>
            <a:endParaRPr sz="3800">
              <a:latin typeface="Consolas"/>
              <a:cs typeface="Consolas"/>
            </a:endParaRPr>
          </a:p>
        </p:txBody>
      </p:sp>
      <p:sp>
        <p:nvSpPr>
          <p:cNvPr id="71" name="object 71" descr=""/>
          <p:cNvSpPr/>
          <p:nvPr/>
        </p:nvSpPr>
        <p:spPr>
          <a:xfrm>
            <a:off x="4419600" y="3289300"/>
            <a:ext cx="1752600" cy="355600"/>
          </a:xfrm>
          <a:custGeom>
            <a:avLst/>
            <a:gdLst/>
            <a:ahLst/>
            <a:cxnLst/>
            <a:rect l="l" t="t" r="r" b="b"/>
            <a:pathLst>
              <a:path w="1752600" h="355600">
                <a:moveTo>
                  <a:pt x="1752600" y="355599"/>
                </a:moveTo>
                <a:lnTo>
                  <a:pt x="0" y="355599"/>
                </a:lnTo>
                <a:lnTo>
                  <a:pt x="0" y="0"/>
                </a:lnTo>
                <a:lnTo>
                  <a:pt x="1752600" y="0"/>
                </a:lnTo>
                <a:lnTo>
                  <a:pt x="1752600" y="355599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/>
          <p:nvPr/>
        </p:nvSpPr>
        <p:spPr>
          <a:xfrm>
            <a:off x="6934200" y="5664200"/>
            <a:ext cx="571500" cy="355600"/>
          </a:xfrm>
          <a:custGeom>
            <a:avLst/>
            <a:gdLst/>
            <a:ahLst/>
            <a:cxnLst/>
            <a:rect l="l" t="t" r="r" b="b"/>
            <a:pathLst>
              <a:path w="571500" h="355600">
                <a:moveTo>
                  <a:pt x="571499" y="355599"/>
                </a:moveTo>
                <a:lnTo>
                  <a:pt x="0" y="355599"/>
                </a:lnTo>
                <a:lnTo>
                  <a:pt x="0" y="0"/>
                </a:lnTo>
                <a:lnTo>
                  <a:pt x="571499" y="0"/>
                </a:lnTo>
                <a:lnTo>
                  <a:pt x="571499" y="355599"/>
                </a:lnTo>
                <a:close/>
              </a:path>
            </a:pathLst>
          </a:custGeom>
          <a:solidFill>
            <a:srgbClr val="4D4D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 descr=""/>
          <p:cNvSpPr txBox="1"/>
          <p:nvPr/>
        </p:nvSpPr>
        <p:spPr>
          <a:xfrm>
            <a:off x="2660846" y="5531379"/>
            <a:ext cx="4872990" cy="5810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48335" algn="l"/>
                <a:tab pos="2251710" algn="l"/>
                <a:tab pos="4239260" algn="l"/>
              </a:tabLst>
            </a:pPr>
            <a:r>
              <a:rPr dirty="0" sz="3100" spc="-50">
                <a:solidFill>
                  <a:srgbClr val="FFFFFF"/>
                </a:solidFill>
                <a:latin typeface="Courier New"/>
                <a:cs typeface="Courier New"/>
              </a:rPr>
              <a:t>0</a:t>
            </a:r>
            <a:r>
              <a:rPr dirty="0" sz="3100">
                <a:solidFill>
                  <a:srgbClr val="FFFFFF"/>
                </a:solidFill>
                <a:latin typeface="Courier New"/>
                <a:cs typeface="Courier New"/>
              </a:rPr>
              <a:t>	</a:t>
            </a: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various</a:t>
            </a:r>
            <a:r>
              <a:rPr dirty="0" sz="35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650" spc="-10">
                <a:solidFill>
                  <a:srgbClr val="FFFFFF"/>
                </a:solidFill>
                <a:latin typeface="Arial"/>
                <a:cs typeface="Arial"/>
              </a:rPr>
              <a:t>software</a:t>
            </a:r>
            <a:r>
              <a:rPr dirty="0" sz="36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2900" spc="-100">
                <a:solidFill>
                  <a:srgbClr val="FFFFFF"/>
                </a:solidFill>
                <a:latin typeface="Courier New"/>
                <a:cs typeface="Courier New"/>
              </a:rPr>
              <a:t>#OP</a:t>
            </a:r>
            <a:endParaRPr sz="2900">
              <a:latin typeface="Courier New"/>
              <a:cs typeface="Courier New"/>
            </a:endParaRPr>
          </a:p>
        </p:txBody>
      </p:sp>
      <p:pic>
        <p:nvPicPr>
          <p:cNvPr id="74" name="object 74" descr="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6629400" y="7785100"/>
            <a:ext cx="533400" cy="330200"/>
          </a:xfrm>
          <a:prstGeom prst="rect">
            <a:avLst/>
          </a:prstGeom>
        </p:spPr>
      </p:pic>
      <p:grpSp>
        <p:nvGrpSpPr>
          <p:cNvPr id="75" name="object 75" descr=""/>
          <p:cNvGrpSpPr/>
          <p:nvPr/>
        </p:nvGrpSpPr>
        <p:grpSpPr>
          <a:xfrm>
            <a:off x="7327900" y="1054100"/>
            <a:ext cx="1117600" cy="482600"/>
            <a:chOff x="7327900" y="1054100"/>
            <a:chExt cx="1117600" cy="482600"/>
          </a:xfrm>
        </p:grpSpPr>
        <p:pic>
          <p:nvPicPr>
            <p:cNvPr id="76" name="object 76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340600" y="1066800"/>
              <a:ext cx="1092200" cy="469900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327900" y="1054100"/>
              <a:ext cx="1117600" cy="482600"/>
            </a:xfrm>
            <a:prstGeom prst="rect">
              <a:avLst/>
            </a:prstGeom>
          </p:spPr>
        </p:pic>
      </p:grpSp>
      <p:sp>
        <p:nvSpPr>
          <p:cNvPr id="78" name="object 78" descr=""/>
          <p:cNvSpPr/>
          <p:nvPr/>
        </p:nvSpPr>
        <p:spPr>
          <a:xfrm>
            <a:off x="7493000" y="4165600"/>
            <a:ext cx="1549400" cy="317500"/>
          </a:xfrm>
          <a:custGeom>
            <a:avLst/>
            <a:gdLst/>
            <a:ahLst/>
            <a:cxnLst/>
            <a:rect l="l" t="t" r="r" b="b"/>
            <a:pathLst>
              <a:path w="1549400" h="317500">
                <a:moveTo>
                  <a:pt x="1549399" y="317499"/>
                </a:moveTo>
                <a:lnTo>
                  <a:pt x="0" y="317499"/>
                </a:lnTo>
                <a:lnTo>
                  <a:pt x="0" y="0"/>
                </a:lnTo>
                <a:lnTo>
                  <a:pt x="1549399" y="0"/>
                </a:lnTo>
                <a:lnTo>
                  <a:pt x="1549399" y="317499"/>
                </a:lnTo>
                <a:close/>
              </a:path>
            </a:pathLst>
          </a:custGeom>
          <a:solidFill>
            <a:srgbClr val="5B5B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 descr=""/>
          <p:cNvSpPr txBox="1"/>
          <p:nvPr/>
        </p:nvSpPr>
        <p:spPr>
          <a:xfrm>
            <a:off x="7708900" y="5638800"/>
            <a:ext cx="2425700" cy="482600"/>
          </a:xfrm>
          <a:prstGeom prst="rect">
            <a:avLst/>
          </a:prstGeom>
          <a:solidFill>
            <a:srgbClr val="525252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3600"/>
              </a:lnSpc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Zope/Plone:</a:t>
            </a:r>
            <a:endParaRPr sz="3500">
              <a:latin typeface="Arial"/>
              <a:cs typeface="Arial"/>
            </a:endParaRPr>
          </a:p>
        </p:txBody>
      </p:sp>
      <p:sp>
        <p:nvSpPr>
          <p:cNvPr id="80" name="object 80" descr=""/>
          <p:cNvSpPr/>
          <p:nvPr/>
        </p:nvSpPr>
        <p:spPr>
          <a:xfrm>
            <a:off x="6184900" y="8724900"/>
            <a:ext cx="1714500" cy="342900"/>
          </a:xfrm>
          <a:custGeom>
            <a:avLst/>
            <a:gdLst/>
            <a:ahLst/>
            <a:cxnLst/>
            <a:rect l="l" t="t" r="r" b="b"/>
            <a:pathLst>
              <a:path w="1714500" h="342900">
                <a:moveTo>
                  <a:pt x="17144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1714499" y="0"/>
                </a:lnTo>
                <a:lnTo>
                  <a:pt x="1714499" y="342899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 descr=""/>
          <p:cNvSpPr/>
          <p:nvPr/>
        </p:nvSpPr>
        <p:spPr>
          <a:xfrm>
            <a:off x="9258300" y="4191000"/>
            <a:ext cx="990600" cy="406400"/>
          </a:xfrm>
          <a:custGeom>
            <a:avLst/>
            <a:gdLst/>
            <a:ahLst/>
            <a:cxnLst/>
            <a:rect l="l" t="t" r="r" b="b"/>
            <a:pathLst>
              <a:path w="990600" h="406400">
                <a:moveTo>
                  <a:pt x="990599" y="406399"/>
                </a:moveTo>
                <a:lnTo>
                  <a:pt x="0" y="406399"/>
                </a:lnTo>
                <a:lnTo>
                  <a:pt x="0" y="0"/>
                </a:lnTo>
                <a:lnTo>
                  <a:pt x="990599" y="0"/>
                </a:lnTo>
                <a:lnTo>
                  <a:pt x="990599" y="406399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 descr=""/>
          <p:cNvSpPr/>
          <p:nvPr/>
        </p:nvSpPr>
        <p:spPr>
          <a:xfrm>
            <a:off x="8102600" y="8699500"/>
            <a:ext cx="1651000" cy="457200"/>
          </a:xfrm>
          <a:custGeom>
            <a:avLst/>
            <a:gdLst/>
            <a:ahLst/>
            <a:cxnLst/>
            <a:rect l="l" t="t" r="r" b="b"/>
            <a:pathLst>
              <a:path w="1651000" h="457200">
                <a:moveTo>
                  <a:pt x="1650999" y="457199"/>
                </a:moveTo>
                <a:lnTo>
                  <a:pt x="0" y="457199"/>
                </a:lnTo>
                <a:lnTo>
                  <a:pt x="0" y="0"/>
                </a:lnTo>
                <a:lnTo>
                  <a:pt x="1650999" y="0"/>
                </a:lnTo>
                <a:lnTo>
                  <a:pt x="1650999" y="457199"/>
                </a:lnTo>
                <a:close/>
              </a:path>
            </a:pathLst>
          </a:custGeom>
          <a:solidFill>
            <a:srgbClr val="3131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object 83" descr=""/>
          <p:cNvSpPr/>
          <p:nvPr/>
        </p:nvSpPr>
        <p:spPr>
          <a:xfrm>
            <a:off x="10464800" y="4165600"/>
            <a:ext cx="914400" cy="317500"/>
          </a:xfrm>
          <a:custGeom>
            <a:avLst/>
            <a:gdLst/>
            <a:ahLst/>
            <a:cxnLst/>
            <a:rect l="l" t="t" r="r" b="b"/>
            <a:pathLst>
              <a:path w="914400" h="317500">
                <a:moveTo>
                  <a:pt x="914399" y="317499"/>
                </a:moveTo>
                <a:lnTo>
                  <a:pt x="0" y="317499"/>
                </a:lnTo>
                <a:lnTo>
                  <a:pt x="0" y="0"/>
                </a:lnTo>
                <a:lnTo>
                  <a:pt x="914399" y="0"/>
                </a:lnTo>
                <a:lnTo>
                  <a:pt x="914399" y="317499"/>
                </a:lnTo>
                <a:close/>
              </a:path>
            </a:pathLst>
          </a:custGeom>
          <a:solidFill>
            <a:srgbClr val="505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 descr=""/>
          <p:cNvSpPr txBox="1"/>
          <p:nvPr/>
        </p:nvSpPr>
        <p:spPr>
          <a:xfrm>
            <a:off x="1117805" y="3005137"/>
            <a:ext cx="10264775" cy="21450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29209">
              <a:lnSpc>
                <a:spcPct val="100000"/>
              </a:lnSpc>
              <a:spcBef>
                <a:spcPts val="135"/>
              </a:spcBef>
              <a:tabLst>
                <a:tab pos="1242695" algn="l"/>
              </a:tabLst>
            </a:pPr>
            <a:r>
              <a:rPr dirty="0" baseline="-1633" sz="5100" spc="-30">
                <a:solidFill>
                  <a:srgbClr val="FFFFFF"/>
                </a:solidFill>
                <a:latin typeface="Arial"/>
                <a:cs typeface="Arial"/>
              </a:rPr>
              <a:t>Zope</a:t>
            </a:r>
            <a:r>
              <a:rPr dirty="0" baseline="-1633" sz="51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900" spc="-35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dirty="0" sz="39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50">
                <a:solidFill>
                  <a:srgbClr val="FFFFFF"/>
                </a:solidFill>
                <a:latin typeface="Arial"/>
                <a:cs typeface="Arial"/>
              </a:rPr>
              <a:t>release</a:t>
            </a:r>
            <a:r>
              <a:rPr dirty="0" sz="365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-10">
                <a:solidFill>
                  <a:srgbClr val="FFFFFF"/>
                </a:solidFill>
                <a:latin typeface="Arial"/>
                <a:cs typeface="Arial"/>
              </a:rPr>
              <a:t>manager</a:t>
            </a:r>
            <a:endParaRPr sz="3450">
              <a:latin typeface="Arial"/>
              <a:cs typeface="Arial"/>
            </a:endParaRPr>
          </a:p>
          <a:p>
            <a:pPr marL="15240">
              <a:lnSpc>
                <a:spcPts val="4555"/>
              </a:lnSpc>
              <a:spcBef>
                <a:spcPts val="2920"/>
              </a:spcBef>
              <a:tabLst>
                <a:tab pos="2506345" algn="l"/>
                <a:tab pos="3440429" algn="l"/>
                <a:tab pos="6363970" algn="l"/>
                <a:tab pos="8143875" algn="l"/>
                <a:tab pos="9322435" algn="l"/>
              </a:tabLst>
            </a:pPr>
            <a:r>
              <a:rPr dirty="0" sz="3550" spc="-25">
                <a:solidFill>
                  <a:srgbClr val="FFFFFF"/>
                </a:solidFill>
                <a:latin typeface="Arial"/>
                <a:cs typeface="Arial"/>
              </a:rPr>
              <a:t>Co-</a:t>
            </a:r>
            <a:r>
              <a:rPr dirty="0" sz="3550" spc="-10">
                <a:solidFill>
                  <a:srgbClr val="FFFFFF"/>
                </a:solidFill>
                <a:latin typeface="Arial"/>
                <a:cs typeface="Arial"/>
              </a:rPr>
              <a:t>founder</a:t>
            </a:r>
            <a:r>
              <a:rPr dirty="0" sz="35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600" spc="45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360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3800" spc="-300">
                <a:solidFill>
                  <a:srgbClr val="FFFFFF"/>
                </a:solidFill>
                <a:latin typeface="Arial"/>
                <a:cs typeface="Arial"/>
              </a:rPr>
              <a:t>2nd</a:t>
            </a:r>
            <a:r>
              <a:rPr dirty="0" sz="3800" spc="4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00" spc="135">
                <a:solidFill>
                  <a:srgbClr val="FFFFFF"/>
                </a:solidFill>
                <a:latin typeface="Calibri"/>
                <a:cs typeface="Calibri"/>
              </a:rPr>
              <a:t>chairman</a:t>
            </a:r>
            <a:r>
              <a:rPr dirty="0" sz="350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German</a:t>
            </a:r>
            <a:r>
              <a:rPr dirty="0" sz="35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650" spc="-20">
                <a:solidFill>
                  <a:srgbClr val="FFFFFF"/>
                </a:solidFill>
                <a:latin typeface="Arial"/>
                <a:cs typeface="Arial"/>
              </a:rPr>
              <a:t>Zope</a:t>
            </a:r>
            <a:r>
              <a:rPr dirty="0" sz="36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650" spc="-90">
                <a:solidFill>
                  <a:srgbClr val="FFFFFF"/>
                </a:solidFill>
                <a:latin typeface="Arial"/>
                <a:cs typeface="Arial"/>
              </a:rPr>
              <a:t>User</a:t>
            </a:r>
            <a:endParaRPr sz="3650">
              <a:latin typeface="Arial"/>
              <a:cs typeface="Arial"/>
            </a:endParaRPr>
          </a:p>
          <a:p>
            <a:pPr marL="12700">
              <a:lnSpc>
                <a:spcPts val="4495"/>
              </a:lnSpc>
            </a:pPr>
            <a:r>
              <a:rPr dirty="0" sz="3750" spc="-10">
                <a:solidFill>
                  <a:srgbClr val="FFFFFF"/>
                </a:solidFill>
                <a:latin typeface="Arial"/>
                <a:cs typeface="Arial"/>
              </a:rPr>
              <a:t>Group</a:t>
            </a:r>
            <a:endParaRPr sz="3750">
              <a:latin typeface="Arial"/>
              <a:cs typeface="Arial"/>
            </a:endParaRPr>
          </a:p>
        </p:txBody>
      </p:sp>
      <p:sp>
        <p:nvSpPr>
          <p:cNvPr id="85" name="object 85" descr=""/>
          <p:cNvSpPr/>
          <p:nvPr/>
        </p:nvSpPr>
        <p:spPr>
          <a:xfrm>
            <a:off x="9969500" y="8763000"/>
            <a:ext cx="1092200" cy="406400"/>
          </a:xfrm>
          <a:custGeom>
            <a:avLst/>
            <a:gdLst/>
            <a:ahLst/>
            <a:cxnLst/>
            <a:rect l="l" t="t" r="r" b="b"/>
            <a:pathLst>
              <a:path w="1092200" h="406400">
                <a:moveTo>
                  <a:pt x="1092199" y="406399"/>
                </a:moveTo>
                <a:lnTo>
                  <a:pt x="0" y="406399"/>
                </a:lnTo>
                <a:lnTo>
                  <a:pt x="0" y="0"/>
                </a:lnTo>
                <a:lnTo>
                  <a:pt x="1092199" y="0"/>
                </a:lnTo>
                <a:lnTo>
                  <a:pt x="1092199" y="406399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 descr=""/>
          <p:cNvSpPr/>
          <p:nvPr/>
        </p:nvSpPr>
        <p:spPr>
          <a:xfrm>
            <a:off x="11264900" y="8699500"/>
            <a:ext cx="1206500" cy="419100"/>
          </a:xfrm>
          <a:custGeom>
            <a:avLst/>
            <a:gdLst/>
            <a:ahLst/>
            <a:cxnLst/>
            <a:rect l="l" t="t" r="r" b="b"/>
            <a:pathLst>
              <a:path w="1206500" h="419100">
                <a:moveTo>
                  <a:pt x="1206499" y="419099"/>
                </a:moveTo>
                <a:lnTo>
                  <a:pt x="0" y="419099"/>
                </a:lnTo>
                <a:lnTo>
                  <a:pt x="0" y="0"/>
                </a:lnTo>
                <a:lnTo>
                  <a:pt x="1206499" y="0"/>
                </a:lnTo>
                <a:lnTo>
                  <a:pt x="1206499" y="419099"/>
                </a:lnTo>
                <a:close/>
              </a:path>
            </a:pathLst>
          </a:custGeom>
          <a:solidFill>
            <a:srgbClr val="3131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 descr=""/>
          <p:cNvSpPr txBox="1"/>
          <p:nvPr/>
        </p:nvSpPr>
        <p:spPr>
          <a:xfrm>
            <a:off x="1151734" y="8566679"/>
            <a:ext cx="11318240" cy="5810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741805" algn="l"/>
                <a:tab pos="2387600" algn="l"/>
                <a:tab pos="5031740" algn="l"/>
                <a:tab pos="6934834" algn="l"/>
                <a:tab pos="8806180" algn="l"/>
              </a:tabLst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focused</a:t>
            </a:r>
            <a:r>
              <a:rPr dirty="0" sz="35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500" spc="-25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35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450">
                <a:solidFill>
                  <a:srgbClr val="FFFFFF"/>
                </a:solidFill>
                <a:latin typeface="Arial"/>
                <a:cs typeface="Arial"/>
              </a:rPr>
              <a:t>e-</a:t>
            </a:r>
            <a:r>
              <a:rPr dirty="0" sz="3450" spc="-10">
                <a:solidFill>
                  <a:srgbClr val="FFFFFF"/>
                </a:solidFill>
                <a:latin typeface="Arial"/>
                <a:cs typeface="Arial"/>
              </a:rPr>
              <a:t>publishing</a:t>
            </a:r>
            <a:r>
              <a:rPr dirty="0" sz="34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baseline="-1564" sz="5325" spc="-15">
                <a:solidFill>
                  <a:srgbClr val="FFFFFF"/>
                </a:solidFill>
                <a:latin typeface="Arial"/>
                <a:cs typeface="Arial"/>
              </a:rPr>
              <a:t>solutions</a:t>
            </a:r>
            <a:r>
              <a:rPr dirty="0" baseline="-1564" sz="5325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650" spc="-10">
                <a:solidFill>
                  <a:srgbClr val="FFFFFF"/>
                </a:solidFill>
                <a:latin typeface="Arial"/>
                <a:cs typeface="Arial"/>
              </a:rPr>
              <a:t>(Python,</a:t>
            </a:r>
            <a:r>
              <a:rPr dirty="0" sz="36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baseline="-1587" sz="5250" spc="-187">
                <a:solidFill>
                  <a:srgbClr val="FFFFFF"/>
                </a:solidFill>
                <a:latin typeface="Consolas"/>
                <a:cs typeface="Consolas"/>
              </a:rPr>
              <a:t>Zope,</a:t>
            </a:r>
            <a:r>
              <a:rPr dirty="0" baseline="-1587" sz="5250" spc="-1380">
                <a:solidFill>
                  <a:srgbClr val="FFFFFF"/>
                </a:solidFill>
                <a:latin typeface="Consolas"/>
                <a:cs typeface="Consolas"/>
              </a:rPr>
              <a:t> </a:t>
            </a:r>
            <a:r>
              <a:rPr dirty="0" sz="3600" spc="-120">
                <a:solidFill>
                  <a:srgbClr val="FFFFFF"/>
                </a:solidFill>
                <a:latin typeface="Arial"/>
                <a:cs typeface="Arial"/>
              </a:rPr>
              <a:t>Plone)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81400" y="5676900"/>
            <a:ext cx="1295400" cy="7112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70100" y="4737100"/>
            <a:ext cx="406400" cy="7112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40000" y="4737100"/>
            <a:ext cx="419100" cy="4953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09900" y="4737100"/>
            <a:ext cx="419100" cy="4953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92500" y="4724400"/>
            <a:ext cx="368300" cy="4953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229100" y="4546600"/>
            <a:ext cx="2679700" cy="90170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89800" y="4546600"/>
            <a:ext cx="2082800" cy="86360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791700" y="4508500"/>
            <a:ext cx="762000" cy="72390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604500" y="4724400"/>
            <a:ext cx="381000" cy="49530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445500" y="3568700"/>
            <a:ext cx="419100" cy="482600"/>
          </a:xfrm>
          <a:prstGeom prst="rect">
            <a:avLst/>
          </a:prstGeom>
        </p:spPr>
      </p:pic>
      <p:grpSp>
        <p:nvGrpSpPr>
          <p:cNvPr id="12" name="object 12" descr=""/>
          <p:cNvGrpSpPr/>
          <p:nvPr/>
        </p:nvGrpSpPr>
        <p:grpSpPr>
          <a:xfrm>
            <a:off x="88900" y="9461500"/>
            <a:ext cx="1054100" cy="190500"/>
            <a:chOff x="88900" y="9461500"/>
            <a:chExt cx="1054100" cy="190500"/>
          </a:xfrm>
        </p:grpSpPr>
        <p:pic>
          <p:nvPicPr>
            <p:cNvPr id="13" name="object 1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</p:grpSp>
      <p:grpSp>
        <p:nvGrpSpPr>
          <p:cNvPr id="15" name="object 15" descr=""/>
          <p:cNvGrpSpPr/>
          <p:nvPr/>
        </p:nvGrpSpPr>
        <p:grpSpPr>
          <a:xfrm>
            <a:off x="1447800" y="9423400"/>
            <a:ext cx="1409700" cy="177800"/>
            <a:chOff x="1447800" y="9423400"/>
            <a:chExt cx="1409700" cy="177800"/>
          </a:xfrm>
        </p:grpSpPr>
        <p:pic>
          <p:nvPicPr>
            <p:cNvPr id="16" name="object 1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</p:grpSp>
      <p:sp>
        <p:nvSpPr>
          <p:cNvPr id="18" name="object 18" descr=""/>
          <p:cNvSpPr/>
          <p:nvPr/>
        </p:nvSpPr>
        <p:spPr>
          <a:xfrm>
            <a:off x="4114800" y="3378200"/>
            <a:ext cx="2159000" cy="673100"/>
          </a:xfrm>
          <a:custGeom>
            <a:avLst/>
            <a:gdLst/>
            <a:ahLst/>
            <a:cxnLst/>
            <a:rect l="l" t="t" r="r" b="b"/>
            <a:pathLst>
              <a:path w="2159000" h="673100">
                <a:moveTo>
                  <a:pt x="2158998" y="673099"/>
                </a:moveTo>
                <a:lnTo>
                  <a:pt x="0" y="673099"/>
                </a:lnTo>
                <a:lnTo>
                  <a:pt x="0" y="0"/>
                </a:lnTo>
                <a:lnTo>
                  <a:pt x="2158998" y="0"/>
                </a:lnTo>
                <a:lnTo>
                  <a:pt x="2158998" y="673099"/>
                </a:lnTo>
                <a:close/>
              </a:path>
            </a:pathLst>
          </a:custGeom>
          <a:solidFill>
            <a:srgbClr val="595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4229100" y="4724400"/>
            <a:ext cx="889000" cy="482600"/>
          </a:xfrm>
          <a:custGeom>
            <a:avLst/>
            <a:gdLst/>
            <a:ahLst/>
            <a:cxnLst/>
            <a:rect l="l" t="t" r="r" b="b"/>
            <a:pathLst>
              <a:path w="889000" h="482600">
                <a:moveTo>
                  <a:pt x="888999" y="482599"/>
                </a:moveTo>
                <a:lnTo>
                  <a:pt x="0" y="482599"/>
                </a:lnTo>
                <a:lnTo>
                  <a:pt x="0" y="0"/>
                </a:lnTo>
                <a:lnTo>
                  <a:pt x="888999" y="0"/>
                </a:lnTo>
                <a:lnTo>
                  <a:pt x="888999" y="482599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5041900" y="5880100"/>
            <a:ext cx="838200" cy="482600"/>
          </a:xfrm>
          <a:custGeom>
            <a:avLst/>
            <a:gdLst/>
            <a:ahLst/>
            <a:cxnLst/>
            <a:rect l="l" t="t" r="r" b="b"/>
            <a:pathLst>
              <a:path w="838200" h="482600">
                <a:moveTo>
                  <a:pt x="838199" y="482599"/>
                </a:moveTo>
                <a:lnTo>
                  <a:pt x="0" y="482599"/>
                </a:lnTo>
                <a:lnTo>
                  <a:pt x="0" y="0"/>
                </a:lnTo>
                <a:lnTo>
                  <a:pt x="838199" y="0"/>
                </a:lnTo>
                <a:lnTo>
                  <a:pt x="838199" y="482599"/>
                </a:lnTo>
                <a:close/>
              </a:path>
            </a:pathLst>
          </a:custGeom>
          <a:solidFill>
            <a:srgbClr val="4F4F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/>
          <p:nvPr/>
        </p:nvSpPr>
        <p:spPr>
          <a:xfrm>
            <a:off x="6705600" y="3390900"/>
            <a:ext cx="1295400" cy="647700"/>
          </a:xfrm>
          <a:custGeom>
            <a:avLst/>
            <a:gdLst/>
            <a:ahLst/>
            <a:cxnLst/>
            <a:rect l="l" t="t" r="r" b="b"/>
            <a:pathLst>
              <a:path w="1295400" h="647700">
                <a:moveTo>
                  <a:pt x="1295399" y="647699"/>
                </a:moveTo>
                <a:lnTo>
                  <a:pt x="0" y="647699"/>
                </a:lnTo>
                <a:lnTo>
                  <a:pt x="0" y="0"/>
                </a:lnTo>
                <a:lnTo>
                  <a:pt x="1295399" y="0"/>
                </a:lnTo>
                <a:lnTo>
                  <a:pt x="1295399" y="647699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4037026" y="3075164"/>
            <a:ext cx="3989704" cy="11664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609850" algn="l"/>
              </a:tabLst>
            </a:pPr>
            <a:r>
              <a:rPr dirty="0" sz="7300" spc="150">
                <a:solidFill>
                  <a:srgbClr val="FFFFFF"/>
                </a:solidFill>
                <a:latin typeface="Calibri"/>
                <a:cs typeface="Calibri"/>
              </a:rPr>
              <a:t>Plone</a:t>
            </a:r>
            <a:r>
              <a:rPr dirty="0" sz="730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7450" spc="70">
                <a:solidFill>
                  <a:srgbClr val="FFFFFF"/>
                </a:solidFill>
                <a:latin typeface="Calibri"/>
                <a:cs typeface="Calibri"/>
              </a:rPr>
              <a:t>has</a:t>
            </a:r>
            <a:endParaRPr sz="7450">
              <a:latin typeface="Calibri"/>
              <a:cs typeface="Calibri"/>
            </a:endParaRPr>
          </a:p>
        </p:txBody>
      </p:sp>
      <p:sp>
        <p:nvSpPr>
          <p:cNvPr id="23" name="object 23" descr=""/>
          <p:cNvSpPr/>
          <p:nvPr/>
        </p:nvSpPr>
        <p:spPr>
          <a:xfrm>
            <a:off x="6311900" y="5676900"/>
            <a:ext cx="3073400" cy="698500"/>
          </a:xfrm>
          <a:custGeom>
            <a:avLst/>
            <a:gdLst/>
            <a:ahLst/>
            <a:cxnLst/>
            <a:rect l="l" t="t" r="r" b="b"/>
            <a:pathLst>
              <a:path w="3073400" h="698500">
                <a:moveTo>
                  <a:pt x="3073399" y="698499"/>
                </a:moveTo>
                <a:lnTo>
                  <a:pt x="0" y="698499"/>
                </a:lnTo>
                <a:lnTo>
                  <a:pt x="0" y="0"/>
                </a:lnTo>
                <a:lnTo>
                  <a:pt x="3073399" y="0"/>
                </a:lnTo>
                <a:lnTo>
                  <a:pt x="3073399" y="698499"/>
                </a:lnTo>
                <a:close/>
              </a:path>
            </a:pathLst>
          </a:custGeom>
          <a:solidFill>
            <a:srgbClr val="49494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 txBox="1"/>
          <p:nvPr/>
        </p:nvSpPr>
        <p:spPr>
          <a:xfrm>
            <a:off x="4162591" y="4125912"/>
            <a:ext cx="5227320" cy="243967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8300" spc="-1325">
                <a:solidFill>
                  <a:srgbClr val="FFFFFF"/>
                </a:solidFill>
                <a:latin typeface="Courier New"/>
                <a:cs typeface="Courier New"/>
              </a:rPr>
              <a:t>ex</a:t>
            </a:r>
            <a:endParaRPr sz="8300">
              <a:latin typeface="Courier New"/>
              <a:cs typeface="Courier New"/>
            </a:endParaRPr>
          </a:p>
          <a:p>
            <a:pPr algn="ctr" marL="824230">
              <a:lnSpc>
                <a:spcPct val="100000"/>
              </a:lnSpc>
              <a:spcBef>
                <a:spcPts val="90"/>
              </a:spcBef>
              <a:tabLst>
                <a:tab pos="2068195" algn="l"/>
              </a:tabLst>
            </a:pPr>
            <a:r>
              <a:rPr dirty="0" sz="7450" spc="140">
                <a:solidFill>
                  <a:srgbClr val="FFFFFF"/>
                </a:solidFill>
                <a:latin typeface="Calibri"/>
                <a:cs typeface="Calibri"/>
              </a:rPr>
              <a:t>ce</a:t>
            </a:r>
            <a:r>
              <a:rPr dirty="0" sz="745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7450" spc="180">
                <a:solidFill>
                  <a:srgbClr val="FFFFFF"/>
                </a:solidFill>
                <a:latin typeface="Calibri"/>
                <a:cs typeface="Calibri"/>
              </a:rPr>
              <a:t>íormats</a:t>
            </a:r>
            <a:endParaRPr sz="7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33900" y="4978400"/>
            <a:ext cx="1358900" cy="4445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73900" y="4978400"/>
            <a:ext cx="2667000" cy="495300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88900" y="9461500"/>
            <a:ext cx="1054100" cy="190500"/>
            <a:chOff x="88900" y="9461500"/>
            <a:chExt cx="1054100" cy="190500"/>
          </a:xfrm>
        </p:grpSpPr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1778000" y="3238500"/>
            <a:ext cx="241300" cy="215900"/>
            <a:chOff x="1778000" y="3238500"/>
            <a:chExt cx="241300" cy="215900"/>
          </a:xfrm>
        </p:grpSpPr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78000" y="3238500"/>
              <a:ext cx="241300" cy="2159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78000" y="3238500"/>
              <a:ext cx="241300" cy="215900"/>
            </a:xfrm>
            <a:prstGeom prst="rect">
              <a:avLst/>
            </a:prstGeom>
          </p:spPr>
        </p:pic>
      </p:grpSp>
      <p:sp>
        <p:nvSpPr>
          <p:cNvPr id="10" name="object 10" descr=""/>
          <p:cNvSpPr/>
          <p:nvPr/>
        </p:nvSpPr>
        <p:spPr>
          <a:xfrm>
            <a:off x="2222500" y="3136900"/>
            <a:ext cx="482600" cy="342900"/>
          </a:xfrm>
          <a:custGeom>
            <a:avLst/>
            <a:gdLst/>
            <a:ahLst/>
            <a:cxnLst/>
            <a:rect l="l" t="t" r="r" b="b"/>
            <a:pathLst>
              <a:path w="482600" h="342900">
                <a:moveTo>
                  <a:pt x="4825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482599" y="0"/>
                </a:lnTo>
                <a:lnTo>
                  <a:pt x="482599" y="342899"/>
                </a:lnTo>
                <a:close/>
              </a:path>
            </a:pathLst>
          </a:custGeom>
          <a:solidFill>
            <a:srgbClr val="4646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2189656" y="3009547"/>
            <a:ext cx="544830" cy="544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00" spc="-105">
                <a:solidFill>
                  <a:srgbClr val="FFFFFF"/>
                </a:solidFill>
                <a:latin typeface="Arial"/>
                <a:cs typeface="Arial"/>
              </a:rPr>
              <a:t>No</a:t>
            </a:r>
            <a:endParaRPr sz="3400">
              <a:latin typeface="Arial"/>
              <a:cs typeface="Arial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2324100" y="4546600"/>
            <a:ext cx="241300" cy="215900"/>
            <a:chOff x="2324100" y="4546600"/>
            <a:chExt cx="241300" cy="215900"/>
          </a:xfrm>
        </p:grpSpPr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24100" y="4546600"/>
              <a:ext cx="241300" cy="21590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24100" y="4546600"/>
              <a:ext cx="241300" cy="215900"/>
            </a:xfrm>
            <a:prstGeom prst="rect">
              <a:avLst/>
            </a:prstGeom>
          </p:spPr>
        </p:pic>
      </p:grpSp>
      <p:grpSp>
        <p:nvGrpSpPr>
          <p:cNvPr id="15" name="object 15" descr=""/>
          <p:cNvGrpSpPr/>
          <p:nvPr/>
        </p:nvGrpSpPr>
        <p:grpSpPr>
          <a:xfrm>
            <a:off x="2324100" y="6197600"/>
            <a:ext cx="241300" cy="215900"/>
            <a:chOff x="2324100" y="6197600"/>
            <a:chExt cx="241300" cy="215900"/>
          </a:xfrm>
        </p:grpSpPr>
        <p:pic>
          <p:nvPicPr>
            <p:cNvPr id="16" name="object 16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324100" y="6197600"/>
              <a:ext cx="241300" cy="21590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24100" y="6197600"/>
              <a:ext cx="241300" cy="215900"/>
            </a:xfrm>
            <a:prstGeom prst="rect">
              <a:avLst/>
            </a:prstGeom>
          </p:spPr>
        </p:pic>
      </p:grpSp>
      <p:grpSp>
        <p:nvGrpSpPr>
          <p:cNvPr id="18" name="object 18" descr=""/>
          <p:cNvGrpSpPr/>
          <p:nvPr/>
        </p:nvGrpSpPr>
        <p:grpSpPr>
          <a:xfrm>
            <a:off x="2324100" y="7099300"/>
            <a:ext cx="241300" cy="215900"/>
            <a:chOff x="2324100" y="7099300"/>
            <a:chExt cx="241300" cy="215900"/>
          </a:xfrm>
        </p:grpSpPr>
        <p:pic>
          <p:nvPicPr>
            <p:cNvPr id="19" name="object 19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24100" y="7099300"/>
              <a:ext cx="241300" cy="21590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324100" y="7099300"/>
              <a:ext cx="241300" cy="215900"/>
            </a:xfrm>
            <a:prstGeom prst="rect">
              <a:avLst/>
            </a:prstGeom>
          </p:spPr>
        </p:pic>
      </p:grpSp>
      <p:sp>
        <p:nvSpPr>
          <p:cNvPr id="21" name="object 21" descr=""/>
          <p:cNvSpPr/>
          <p:nvPr/>
        </p:nvSpPr>
        <p:spPr>
          <a:xfrm>
            <a:off x="2768600" y="6096000"/>
            <a:ext cx="2082800" cy="431800"/>
          </a:xfrm>
          <a:custGeom>
            <a:avLst/>
            <a:gdLst/>
            <a:ahLst/>
            <a:cxnLst/>
            <a:rect l="l" t="t" r="r" b="b"/>
            <a:pathLst>
              <a:path w="2082800" h="431800">
                <a:moveTo>
                  <a:pt x="2082799" y="431799"/>
                </a:moveTo>
                <a:lnTo>
                  <a:pt x="0" y="431799"/>
                </a:lnTo>
                <a:lnTo>
                  <a:pt x="0" y="0"/>
                </a:lnTo>
                <a:lnTo>
                  <a:pt x="2082799" y="0"/>
                </a:lnTo>
                <a:lnTo>
                  <a:pt x="2082799" y="431799"/>
                </a:lnTo>
                <a:close/>
              </a:path>
            </a:pathLst>
          </a:custGeom>
          <a:solidFill>
            <a:srgbClr val="4242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 txBox="1"/>
          <p:nvPr/>
        </p:nvSpPr>
        <p:spPr>
          <a:xfrm>
            <a:off x="2741546" y="5937779"/>
            <a:ext cx="2085975" cy="5810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650" spc="-20">
                <a:solidFill>
                  <a:srgbClr val="FFFFFF"/>
                </a:solidFill>
                <a:latin typeface="Arial"/>
                <a:cs typeface="Arial"/>
              </a:rPr>
              <a:t>stylesheet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2781300" y="6985000"/>
            <a:ext cx="2463800" cy="876300"/>
            <a:chOff x="2781300" y="6985000"/>
            <a:chExt cx="2463800" cy="876300"/>
          </a:xfrm>
        </p:grpSpPr>
        <p:pic>
          <p:nvPicPr>
            <p:cNvPr id="24" name="object 24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781300" y="7416800"/>
              <a:ext cx="2374900" cy="444500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2781300" y="6985000"/>
              <a:ext cx="2463800" cy="863600"/>
            </a:xfrm>
            <a:custGeom>
              <a:avLst/>
              <a:gdLst/>
              <a:ahLst/>
              <a:cxnLst/>
              <a:rect l="l" t="t" r="r" b="b"/>
              <a:pathLst>
                <a:path w="2463800" h="863600">
                  <a:moveTo>
                    <a:pt x="2463799" y="863599"/>
                  </a:moveTo>
                  <a:lnTo>
                    <a:pt x="0" y="863599"/>
                  </a:lnTo>
                  <a:lnTo>
                    <a:pt x="0" y="0"/>
                  </a:lnTo>
                  <a:lnTo>
                    <a:pt x="2463799" y="0"/>
                  </a:lnTo>
                  <a:lnTo>
                    <a:pt x="2463799" y="863599"/>
                  </a:lnTo>
                  <a:close/>
                </a:path>
              </a:pathLst>
            </a:custGeom>
            <a:solidFill>
              <a:srgbClr val="2F2F2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"/>
          <p:cNvSpPr txBox="1"/>
          <p:nvPr/>
        </p:nvSpPr>
        <p:spPr>
          <a:xfrm>
            <a:off x="2763273" y="6851826"/>
            <a:ext cx="2493010" cy="5664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52270" algn="l"/>
              </a:tabLst>
            </a:pPr>
            <a:r>
              <a:rPr dirty="0" sz="3550">
                <a:solidFill>
                  <a:srgbClr val="FFFFFF"/>
                </a:solidFill>
                <a:latin typeface="Arial"/>
                <a:cs typeface="Arial"/>
              </a:rPr>
              <a:t>cont</a:t>
            </a:r>
            <a:r>
              <a:rPr dirty="0" sz="355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 spc="-25">
                <a:solidFill>
                  <a:srgbClr val="FFFFFF"/>
                </a:solidFill>
                <a:latin typeface="Arial"/>
                <a:cs typeface="Arial"/>
              </a:rPr>
              <a:t>gu</a:t>
            </a:r>
            <a:r>
              <a:rPr dirty="0" sz="3550">
                <a:solidFill>
                  <a:srgbClr val="FFFFFF"/>
                </a:solidFill>
                <a:latin typeface="Arial"/>
                <a:cs typeface="Arial"/>
              </a:rPr>
              <a:t>	ab</a:t>
            </a:r>
            <a:r>
              <a:rPr dirty="0" sz="3550" spc="-1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 spc="-330">
                <a:solidFill>
                  <a:srgbClr val="FFFFFF"/>
                </a:solidFill>
                <a:latin typeface="Arial"/>
                <a:cs typeface="Arial"/>
              </a:rPr>
              <a:t>e</a:t>
            </a:r>
            <a:endParaRPr sz="3550">
              <a:latin typeface="Arial"/>
              <a:cs typeface="Arial"/>
            </a:endParaRPr>
          </a:p>
        </p:txBody>
      </p:sp>
      <p:grpSp>
        <p:nvGrpSpPr>
          <p:cNvPr id="27" name="object 27" descr=""/>
          <p:cNvGrpSpPr/>
          <p:nvPr/>
        </p:nvGrpSpPr>
        <p:grpSpPr>
          <a:xfrm>
            <a:off x="1447800" y="9423400"/>
            <a:ext cx="1409700" cy="177800"/>
            <a:chOff x="1447800" y="9423400"/>
            <a:chExt cx="1409700" cy="177800"/>
          </a:xfrm>
        </p:grpSpPr>
        <p:pic>
          <p:nvPicPr>
            <p:cNvPr id="28" name="object 28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</p:grpSp>
      <p:sp>
        <p:nvSpPr>
          <p:cNvPr id="30" name="object 30" descr=""/>
          <p:cNvSpPr txBox="1"/>
          <p:nvPr/>
        </p:nvSpPr>
        <p:spPr>
          <a:xfrm>
            <a:off x="2908300" y="3124200"/>
            <a:ext cx="3098800" cy="355600"/>
          </a:xfrm>
          <a:prstGeom prst="rect">
            <a:avLst/>
          </a:prstGeom>
          <a:solidFill>
            <a:srgbClr val="4F4F4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800"/>
              </a:lnSpc>
            </a:pPr>
            <a:r>
              <a:rPr dirty="0" sz="3550" spc="135">
                <a:solidFill>
                  <a:srgbClr val="FFFFFF"/>
                </a:solidFill>
                <a:latin typeface="Arial"/>
                <a:cs typeface="Arial"/>
              </a:rPr>
              <a:t>out-</a:t>
            </a:r>
            <a:r>
              <a:rPr dirty="0" sz="3550" spc="120">
                <a:solidFill>
                  <a:srgbClr val="FFFFFF"/>
                </a:solidFill>
                <a:latin typeface="Arial"/>
                <a:cs typeface="Arial"/>
              </a:rPr>
              <a:t>of-</a:t>
            </a:r>
            <a:r>
              <a:rPr dirty="0" sz="3550" spc="135">
                <a:solidFill>
                  <a:srgbClr val="FFFFFF"/>
                </a:solidFill>
                <a:latin typeface="Arial"/>
                <a:cs typeface="Arial"/>
              </a:rPr>
              <a:t>the-</a:t>
            </a:r>
            <a:r>
              <a:rPr dirty="0" sz="3550" spc="145">
                <a:solidFill>
                  <a:srgbClr val="FFFFFF"/>
                </a:solidFill>
                <a:latin typeface="Arial"/>
                <a:cs typeface="Arial"/>
              </a:rPr>
              <a:t>box</a:t>
            </a:r>
            <a:endParaRPr sz="355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2222500" y="3530600"/>
            <a:ext cx="1854200" cy="330200"/>
          </a:xfrm>
          <a:prstGeom prst="rect">
            <a:avLst/>
          </a:prstGeom>
          <a:solidFill>
            <a:srgbClr val="4B4B4B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600"/>
              </a:lnSpc>
            </a:pPr>
            <a:r>
              <a:rPr dirty="0" sz="3450" spc="-10">
                <a:solidFill>
                  <a:srgbClr val="FFFFFF"/>
                </a:solidFill>
                <a:latin typeface="Arial"/>
                <a:cs typeface="Arial"/>
              </a:rPr>
              <a:t>available:</a:t>
            </a:r>
            <a:endParaRPr sz="3450">
              <a:latin typeface="Arial"/>
              <a:cs typeface="Arial"/>
            </a:endParaRPr>
          </a:p>
        </p:txBody>
      </p:sp>
      <p:grpSp>
        <p:nvGrpSpPr>
          <p:cNvPr id="32" name="object 32" descr=""/>
          <p:cNvGrpSpPr/>
          <p:nvPr/>
        </p:nvGrpSpPr>
        <p:grpSpPr>
          <a:xfrm>
            <a:off x="2781300" y="4432300"/>
            <a:ext cx="596900" cy="368300"/>
            <a:chOff x="2781300" y="4432300"/>
            <a:chExt cx="596900" cy="368300"/>
          </a:xfrm>
        </p:grpSpPr>
        <p:pic>
          <p:nvPicPr>
            <p:cNvPr id="33" name="object 33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794000" y="4432300"/>
              <a:ext cx="584200" cy="355600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781300" y="4432300"/>
              <a:ext cx="596900" cy="368300"/>
            </a:xfrm>
            <a:prstGeom prst="rect">
              <a:avLst/>
            </a:prstGeom>
          </p:spPr>
        </p:pic>
      </p:grpSp>
      <p:sp>
        <p:nvSpPr>
          <p:cNvPr id="35" name="object 35" descr=""/>
          <p:cNvSpPr/>
          <p:nvPr/>
        </p:nvSpPr>
        <p:spPr>
          <a:xfrm>
            <a:off x="3556000" y="4445000"/>
            <a:ext cx="1638300" cy="444500"/>
          </a:xfrm>
          <a:custGeom>
            <a:avLst/>
            <a:gdLst/>
            <a:ahLst/>
            <a:cxnLst/>
            <a:rect l="l" t="t" r="r" b="b"/>
            <a:pathLst>
              <a:path w="1638300" h="444500">
                <a:moveTo>
                  <a:pt x="1638299" y="444499"/>
                </a:moveTo>
                <a:lnTo>
                  <a:pt x="0" y="444499"/>
                </a:lnTo>
                <a:lnTo>
                  <a:pt x="0" y="0"/>
                </a:lnTo>
                <a:lnTo>
                  <a:pt x="1638299" y="0"/>
                </a:lnTo>
                <a:lnTo>
                  <a:pt x="1638299" y="444499"/>
                </a:lnTo>
                <a:close/>
              </a:path>
            </a:pathLst>
          </a:custGeom>
          <a:solidFill>
            <a:srgbClr val="5B5B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/>
          <p:nvPr/>
        </p:nvSpPr>
        <p:spPr>
          <a:xfrm>
            <a:off x="2781300" y="5003800"/>
            <a:ext cx="1549400" cy="355600"/>
          </a:xfrm>
          <a:custGeom>
            <a:avLst/>
            <a:gdLst/>
            <a:ahLst/>
            <a:cxnLst/>
            <a:rect l="l" t="t" r="r" b="b"/>
            <a:pathLst>
              <a:path w="1549400" h="355600">
                <a:moveTo>
                  <a:pt x="1549399" y="355599"/>
                </a:moveTo>
                <a:lnTo>
                  <a:pt x="0" y="355599"/>
                </a:lnTo>
                <a:lnTo>
                  <a:pt x="0" y="0"/>
                </a:lnTo>
                <a:lnTo>
                  <a:pt x="1549399" y="0"/>
                </a:lnTo>
                <a:lnTo>
                  <a:pt x="1549399" y="355599"/>
                </a:lnTo>
                <a:close/>
              </a:path>
            </a:pathLst>
          </a:custGeom>
          <a:solidFill>
            <a:srgbClr val="4F4F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 txBox="1"/>
          <p:nvPr/>
        </p:nvSpPr>
        <p:spPr>
          <a:xfrm>
            <a:off x="2772713" y="4858632"/>
            <a:ext cx="1554480" cy="5962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750" spc="-10">
                <a:solidFill>
                  <a:srgbClr val="FFFFFF"/>
                </a:solidFill>
                <a:latin typeface="Calibri"/>
                <a:cs typeface="Calibri"/>
              </a:rPr>
              <a:t>formats</a:t>
            </a:r>
            <a:endParaRPr sz="3750">
              <a:latin typeface="Calibri"/>
              <a:cs typeface="Calibri"/>
            </a:endParaRPr>
          </a:p>
        </p:txBody>
      </p:sp>
      <p:sp>
        <p:nvSpPr>
          <p:cNvPr id="38" name="object 38" descr=""/>
          <p:cNvSpPr/>
          <p:nvPr/>
        </p:nvSpPr>
        <p:spPr>
          <a:xfrm>
            <a:off x="5257800" y="4533900"/>
            <a:ext cx="444500" cy="355600"/>
          </a:xfrm>
          <a:custGeom>
            <a:avLst/>
            <a:gdLst/>
            <a:ahLst/>
            <a:cxnLst/>
            <a:rect l="l" t="t" r="r" b="b"/>
            <a:pathLst>
              <a:path w="444500" h="355600">
                <a:moveTo>
                  <a:pt x="444499" y="355599"/>
                </a:moveTo>
                <a:lnTo>
                  <a:pt x="0" y="355599"/>
                </a:lnTo>
                <a:lnTo>
                  <a:pt x="0" y="0"/>
                </a:lnTo>
                <a:lnTo>
                  <a:pt x="444499" y="0"/>
                </a:lnTo>
                <a:lnTo>
                  <a:pt x="444499" y="355599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/>
          <p:nvPr/>
        </p:nvSpPr>
        <p:spPr>
          <a:xfrm>
            <a:off x="6197600" y="3136900"/>
            <a:ext cx="1498600" cy="342900"/>
          </a:xfrm>
          <a:custGeom>
            <a:avLst/>
            <a:gdLst/>
            <a:ahLst/>
            <a:cxnLst/>
            <a:rect l="l" t="t" r="r" b="b"/>
            <a:pathLst>
              <a:path w="1498600" h="342900">
                <a:moveTo>
                  <a:pt x="14985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1498599" y="0"/>
                </a:lnTo>
                <a:lnTo>
                  <a:pt x="1498599" y="342899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 txBox="1"/>
          <p:nvPr/>
        </p:nvSpPr>
        <p:spPr>
          <a:xfrm>
            <a:off x="6171120" y="2997200"/>
            <a:ext cx="1557020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solution</a:t>
            </a:r>
            <a:endParaRPr sz="3500">
              <a:latin typeface="Arial"/>
              <a:cs typeface="Arial"/>
            </a:endParaRPr>
          </a:p>
        </p:txBody>
      </p:sp>
      <p:sp>
        <p:nvSpPr>
          <p:cNvPr id="41" name="object 41" descr=""/>
          <p:cNvSpPr/>
          <p:nvPr/>
        </p:nvSpPr>
        <p:spPr>
          <a:xfrm>
            <a:off x="5905500" y="4445000"/>
            <a:ext cx="749300" cy="342900"/>
          </a:xfrm>
          <a:custGeom>
            <a:avLst/>
            <a:gdLst/>
            <a:ahLst/>
            <a:cxnLst/>
            <a:rect l="l" t="t" r="r" b="b"/>
            <a:pathLst>
              <a:path w="749300" h="342900">
                <a:moveTo>
                  <a:pt x="7492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749299" y="0"/>
                </a:lnTo>
                <a:lnTo>
                  <a:pt x="749299" y="342899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/>
          <p:nvPr/>
        </p:nvSpPr>
        <p:spPr>
          <a:xfrm>
            <a:off x="6083300" y="5016500"/>
            <a:ext cx="774700" cy="381000"/>
          </a:xfrm>
          <a:custGeom>
            <a:avLst/>
            <a:gdLst/>
            <a:ahLst/>
            <a:cxnLst/>
            <a:rect l="l" t="t" r="r" b="b"/>
            <a:pathLst>
              <a:path w="774700" h="381000">
                <a:moveTo>
                  <a:pt x="774699" y="380999"/>
                </a:moveTo>
                <a:lnTo>
                  <a:pt x="0" y="380999"/>
                </a:lnTo>
                <a:lnTo>
                  <a:pt x="0" y="0"/>
                </a:lnTo>
                <a:lnTo>
                  <a:pt x="774699" y="0"/>
                </a:lnTo>
                <a:lnTo>
                  <a:pt x="774699" y="380999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 descr=""/>
          <p:cNvSpPr txBox="1"/>
          <p:nvPr/>
        </p:nvSpPr>
        <p:spPr>
          <a:xfrm>
            <a:off x="6034021" y="4858279"/>
            <a:ext cx="857885" cy="5810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650" spc="-430">
                <a:solidFill>
                  <a:srgbClr val="FFFFFF"/>
                </a:solidFill>
                <a:latin typeface="Arial"/>
                <a:cs typeface="Arial"/>
              </a:rPr>
              <a:t>RTF,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4" name="object 44" descr=""/>
          <p:cNvGrpSpPr/>
          <p:nvPr/>
        </p:nvGrpSpPr>
        <p:grpSpPr>
          <a:xfrm>
            <a:off x="5054600" y="6096000"/>
            <a:ext cx="1562100" cy="457200"/>
            <a:chOff x="5054600" y="6096000"/>
            <a:chExt cx="1562100" cy="457200"/>
          </a:xfrm>
        </p:grpSpPr>
        <p:pic>
          <p:nvPicPr>
            <p:cNvPr id="45" name="object 45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054600" y="6108700"/>
              <a:ext cx="1549400" cy="444500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054600" y="6096000"/>
              <a:ext cx="1562100" cy="457200"/>
            </a:xfrm>
            <a:prstGeom prst="rect">
              <a:avLst/>
            </a:prstGeom>
          </p:spPr>
        </p:pic>
      </p:grpSp>
      <p:sp>
        <p:nvSpPr>
          <p:cNvPr id="47" name="object 47" descr=""/>
          <p:cNvSpPr/>
          <p:nvPr/>
        </p:nvSpPr>
        <p:spPr>
          <a:xfrm>
            <a:off x="6870700" y="4445000"/>
            <a:ext cx="685800" cy="330200"/>
          </a:xfrm>
          <a:custGeom>
            <a:avLst/>
            <a:gdLst/>
            <a:ahLst/>
            <a:cxnLst/>
            <a:rect l="l" t="t" r="r" b="b"/>
            <a:pathLst>
              <a:path w="685800" h="330200">
                <a:moveTo>
                  <a:pt x="6857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685799" y="0"/>
                </a:lnTo>
                <a:lnTo>
                  <a:pt x="685799" y="330199"/>
                </a:lnTo>
                <a:close/>
              </a:path>
            </a:pathLst>
          </a:custGeom>
          <a:solidFill>
            <a:srgbClr val="5D5D5D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8" name="object 48" descr=""/>
          <p:cNvGrpSpPr/>
          <p:nvPr/>
        </p:nvGrpSpPr>
        <p:grpSpPr>
          <a:xfrm>
            <a:off x="5461000" y="6997700"/>
            <a:ext cx="1930400" cy="457200"/>
            <a:chOff x="5461000" y="6997700"/>
            <a:chExt cx="1930400" cy="457200"/>
          </a:xfrm>
        </p:grpSpPr>
        <p:pic>
          <p:nvPicPr>
            <p:cNvPr id="49" name="object 49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473700" y="7010400"/>
              <a:ext cx="1905000" cy="431800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461000" y="6997700"/>
              <a:ext cx="1930400" cy="457200"/>
            </a:xfrm>
            <a:prstGeom prst="rect">
              <a:avLst/>
            </a:prstGeom>
          </p:spPr>
        </p:pic>
      </p:grpSp>
      <p:grpSp>
        <p:nvGrpSpPr>
          <p:cNvPr id="51" name="object 51" descr=""/>
          <p:cNvGrpSpPr/>
          <p:nvPr/>
        </p:nvGrpSpPr>
        <p:grpSpPr>
          <a:xfrm>
            <a:off x="7937500" y="3124200"/>
            <a:ext cx="596900" cy="368300"/>
            <a:chOff x="7937500" y="3124200"/>
            <a:chExt cx="596900" cy="368300"/>
          </a:xfrm>
        </p:grpSpPr>
        <p:pic>
          <p:nvPicPr>
            <p:cNvPr id="52" name="object 52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937500" y="3124200"/>
              <a:ext cx="584200" cy="355600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937500" y="3124200"/>
              <a:ext cx="596900" cy="368300"/>
            </a:xfrm>
            <a:prstGeom prst="rect">
              <a:avLst/>
            </a:prstGeom>
          </p:spPr>
        </p:pic>
      </p:grpSp>
      <p:sp>
        <p:nvSpPr>
          <p:cNvPr id="54" name="object 54" descr=""/>
          <p:cNvSpPr/>
          <p:nvPr/>
        </p:nvSpPr>
        <p:spPr>
          <a:xfrm>
            <a:off x="7772400" y="4445000"/>
            <a:ext cx="1092200" cy="342900"/>
          </a:xfrm>
          <a:custGeom>
            <a:avLst/>
            <a:gdLst/>
            <a:ahLst/>
            <a:cxnLst/>
            <a:rect l="l" t="t" r="r" b="b"/>
            <a:pathLst>
              <a:path w="1092200" h="342900">
                <a:moveTo>
                  <a:pt x="10921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1092199" y="0"/>
                </a:lnTo>
                <a:lnTo>
                  <a:pt x="1092199" y="342899"/>
                </a:lnTo>
                <a:close/>
              </a:path>
            </a:pathLst>
          </a:custGeom>
          <a:solidFill>
            <a:srgbClr val="5757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/>
          <p:nvPr/>
        </p:nvSpPr>
        <p:spPr>
          <a:xfrm>
            <a:off x="7594600" y="6997700"/>
            <a:ext cx="685800" cy="330200"/>
          </a:xfrm>
          <a:custGeom>
            <a:avLst/>
            <a:gdLst/>
            <a:ahLst/>
            <a:cxnLst/>
            <a:rect l="l" t="t" r="r" b="b"/>
            <a:pathLst>
              <a:path w="685800" h="330200">
                <a:moveTo>
                  <a:pt x="6857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685799" y="0"/>
                </a:lnTo>
                <a:lnTo>
                  <a:pt x="685799" y="330199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 descr=""/>
          <p:cNvSpPr/>
          <p:nvPr/>
        </p:nvSpPr>
        <p:spPr>
          <a:xfrm>
            <a:off x="8699500" y="3136900"/>
            <a:ext cx="1079500" cy="342900"/>
          </a:xfrm>
          <a:custGeom>
            <a:avLst/>
            <a:gdLst/>
            <a:ahLst/>
            <a:cxnLst/>
            <a:rect l="l" t="t" r="r" b="b"/>
            <a:pathLst>
              <a:path w="1079500" h="342900">
                <a:moveTo>
                  <a:pt x="10794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1079499" y="0"/>
                </a:lnTo>
                <a:lnTo>
                  <a:pt x="1079499" y="342899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 txBox="1">
            <a:spLocks noGrp="1"/>
          </p:cNvSpPr>
          <p:nvPr>
            <p:ph type="title"/>
          </p:nvPr>
        </p:nvSpPr>
        <p:spPr>
          <a:xfrm>
            <a:off x="8662346" y="2972858"/>
            <a:ext cx="1122680" cy="603250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800" spc="-395">
                <a:latin typeface="Consolas"/>
                <a:cs typeface="Consolas"/>
              </a:rPr>
              <a:t>Ptone</a:t>
            </a:r>
            <a:endParaRPr sz="3800">
              <a:latin typeface="Consolas"/>
              <a:cs typeface="Consolas"/>
            </a:endParaRPr>
          </a:p>
        </p:txBody>
      </p:sp>
      <p:grpSp>
        <p:nvGrpSpPr>
          <p:cNvPr id="58" name="object 58" descr=""/>
          <p:cNvGrpSpPr/>
          <p:nvPr/>
        </p:nvGrpSpPr>
        <p:grpSpPr>
          <a:xfrm>
            <a:off x="9055100" y="4432300"/>
            <a:ext cx="660400" cy="368300"/>
            <a:chOff x="9055100" y="4432300"/>
            <a:chExt cx="660400" cy="368300"/>
          </a:xfrm>
        </p:grpSpPr>
        <p:pic>
          <p:nvPicPr>
            <p:cNvPr id="59" name="object 59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067800" y="4432300"/>
              <a:ext cx="647700" cy="355600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055100" y="4432300"/>
              <a:ext cx="660400" cy="368300"/>
            </a:xfrm>
            <a:prstGeom prst="rect">
              <a:avLst/>
            </a:prstGeom>
          </p:spPr>
        </p:pic>
      </p:grpSp>
      <p:sp>
        <p:nvSpPr>
          <p:cNvPr id="61" name="object 61" descr=""/>
          <p:cNvSpPr/>
          <p:nvPr/>
        </p:nvSpPr>
        <p:spPr>
          <a:xfrm>
            <a:off x="9791700" y="4533900"/>
            <a:ext cx="419100" cy="241300"/>
          </a:xfrm>
          <a:custGeom>
            <a:avLst/>
            <a:gdLst/>
            <a:ahLst/>
            <a:cxnLst/>
            <a:rect l="l" t="t" r="r" b="b"/>
            <a:pathLst>
              <a:path w="419100" h="241300">
                <a:moveTo>
                  <a:pt x="419099" y="241299"/>
                </a:moveTo>
                <a:lnTo>
                  <a:pt x="0" y="241299"/>
                </a:lnTo>
                <a:lnTo>
                  <a:pt x="0" y="0"/>
                </a:lnTo>
                <a:lnTo>
                  <a:pt x="419099" y="0"/>
                </a:lnTo>
                <a:lnTo>
                  <a:pt x="419099" y="241299"/>
                </a:lnTo>
                <a:close/>
              </a:path>
            </a:pathLst>
          </a:custGeom>
          <a:solidFill>
            <a:srgbClr val="4D4D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 descr=""/>
          <p:cNvSpPr txBox="1"/>
          <p:nvPr/>
        </p:nvSpPr>
        <p:spPr>
          <a:xfrm>
            <a:off x="3541859" y="4225043"/>
            <a:ext cx="6703695" cy="6553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3307715" algn="l"/>
                <a:tab pos="4215765" algn="l"/>
                <a:tab pos="6205220" algn="l"/>
              </a:tabLst>
            </a:pPr>
            <a:r>
              <a:rPr dirty="0" sz="3500">
                <a:solidFill>
                  <a:srgbClr val="FFFFFF"/>
                </a:solidFill>
                <a:latin typeface="Arial"/>
                <a:cs typeface="Arial"/>
              </a:rPr>
              <a:t>generati</a:t>
            </a:r>
            <a:r>
              <a:rPr dirty="0" sz="3650">
                <a:solidFill>
                  <a:srgbClr val="FFFFFF"/>
                </a:solidFill>
                <a:latin typeface="Arial"/>
                <a:cs typeface="Arial"/>
              </a:rPr>
              <a:t>ng</a:t>
            </a:r>
            <a:r>
              <a:rPr dirty="0" sz="3650" spc="3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-285">
                <a:solidFill>
                  <a:srgbClr val="FFFFFF"/>
                </a:solidFill>
                <a:latin typeface="Arial"/>
                <a:cs typeface="Arial"/>
              </a:rPr>
              <a:t>PDF</a:t>
            </a:r>
            <a:r>
              <a:rPr dirty="0" sz="34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600" spc="45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360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3500" spc="100">
                <a:solidFill>
                  <a:srgbClr val="FFFFFF"/>
                </a:solidFill>
                <a:latin typeface="Arial"/>
                <a:cs typeface="Arial"/>
              </a:rPr>
              <a:t>other</a:t>
            </a:r>
            <a:r>
              <a:rPr dirty="0" sz="35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4100" spc="-600">
                <a:solidFill>
                  <a:srgbClr val="FFFFFF"/>
                </a:solidFill>
                <a:latin typeface="Courier New"/>
                <a:cs typeface="Courier New"/>
              </a:rPr>
              <a:t>re</a:t>
            </a:r>
            <a:endParaRPr sz="4100">
              <a:latin typeface="Courier New"/>
              <a:cs typeface="Courier New"/>
            </a:endParaRPr>
          </a:p>
        </p:txBody>
      </p:sp>
      <p:sp>
        <p:nvSpPr>
          <p:cNvPr id="63" name="object 63" descr=""/>
          <p:cNvSpPr/>
          <p:nvPr/>
        </p:nvSpPr>
        <p:spPr>
          <a:xfrm>
            <a:off x="8509000" y="6997700"/>
            <a:ext cx="1485900" cy="342900"/>
          </a:xfrm>
          <a:custGeom>
            <a:avLst/>
            <a:gdLst/>
            <a:ahLst/>
            <a:cxnLst/>
            <a:rect l="l" t="t" r="r" b="b"/>
            <a:pathLst>
              <a:path w="1485900" h="342900">
                <a:moveTo>
                  <a:pt x="1485900" y="342899"/>
                </a:moveTo>
                <a:lnTo>
                  <a:pt x="0" y="342899"/>
                </a:lnTo>
                <a:lnTo>
                  <a:pt x="0" y="0"/>
                </a:lnTo>
                <a:lnTo>
                  <a:pt x="1485900" y="0"/>
                </a:lnTo>
                <a:lnTo>
                  <a:pt x="1485900" y="342899"/>
                </a:lnTo>
                <a:close/>
              </a:path>
            </a:pathLst>
          </a:custGeom>
          <a:solidFill>
            <a:srgbClr val="3B3B3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 descr=""/>
          <p:cNvSpPr txBox="1"/>
          <p:nvPr/>
        </p:nvSpPr>
        <p:spPr>
          <a:xfrm>
            <a:off x="7578597" y="6858000"/>
            <a:ext cx="2395855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12494" algn="l"/>
              </a:tabLst>
            </a:pPr>
            <a:r>
              <a:rPr dirty="0" sz="3500" spc="-2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35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content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8600" y="8128000"/>
            <a:ext cx="1206500" cy="4572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85100" y="3365500"/>
            <a:ext cx="927100" cy="3937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64600" y="3378200"/>
            <a:ext cx="1181100" cy="3810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214100" y="3365500"/>
            <a:ext cx="1193800" cy="342900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1041400" y="3467100"/>
            <a:ext cx="241300" cy="215900"/>
            <a:chOff x="1041400" y="3467100"/>
            <a:chExt cx="241300" cy="215900"/>
          </a:xfrm>
        </p:grpSpPr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41400" y="3467100"/>
              <a:ext cx="241300" cy="2159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41400" y="3467100"/>
              <a:ext cx="241300" cy="215900"/>
            </a:xfrm>
            <a:prstGeom prst="rect">
              <a:avLst/>
            </a:prstGeom>
          </p:spPr>
        </p:pic>
      </p:grpSp>
      <p:grpSp>
        <p:nvGrpSpPr>
          <p:cNvPr id="9" name="object 9" descr=""/>
          <p:cNvGrpSpPr/>
          <p:nvPr/>
        </p:nvGrpSpPr>
        <p:grpSpPr>
          <a:xfrm>
            <a:off x="1041400" y="4419600"/>
            <a:ext cx="241300" cy="215900"/>
            <a:chOff x="1041400" y="4419600"/>
            <a:chExt cx="241300" cy="215900"/>
          </a:xfrm>
        </p:grpSpPr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41400" y="4419600"/>
              <a:ext cx="241300" cy="21590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41400" y="4419600"/>
              <a:ext cx="241300" cy="215900"/>
            </a:xfrm>
            <a:prstGeom prst="rect">
              <a:avLst/>
            </a:prstGeom>
          </p:spPr>
        </p:pic>
      </p:grpSp>
      <p:grpSp>
        <p:nvGrpSpPr>
          <p:cNvPr id="12" name="object 12" descr=""/>
          <p:cNvGrpSpPr/>
          <p:nvPr/>
        </p:nvGrpSpPr>
        <p:grpSpPr>
          <a:xfrm>
            <a:off x="1041400" y="7277100"/>
            <a:ext cx="241300" cy="215900"/>
            <a:chOff x="1041400" y="7277100"/>
            <a:chExt cx="241300" cy="215900"/>
          </a:xfrm>
        </p:grpSpPr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41400" y="7277100"/>
              <a:ext cx="241300" cy="21590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41400" y="7277100"/>
              <a:ext cx="241300" cy="215900"/>
            </a:xfrm>
            <a:prstGeom prst="rect">
              <a:avLst/>
            </a:prstGeom>
          </p:spPr>
        </p:pic>
      </p:grpSp>
      <p:grpSp>
        <p:nvGrpSpPr>
          <p:cNvPr id="15" name="object 15" descr=""/>
          <p:cNvGrpSpPr/>
          <p:nvPr/>
        </p:nvGrpSpPr>
        <p:grpSpPr>
          <a:xfrm>
            <a:off x="1041400" y="8242300"/>
            <a:ext cx="241300" cy="203200"/>
            <a:chOff x="1041400" y="8242300"/>
            <a:chExt cx="241300" cy="203200"/>
          </a:xfrm>
        </p:grpSpPr>
        <p:pic>
          <p:nvPicPr>
            <p:cNvPr id="16" name="object 1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41400" y="8242300"/>
              <a:ext cx="241300" cy="20320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41400" y="8242300"/>
              <a:ext cx="241300" cy="203200"/>
            </a:xfrm>
            <a:prstGeom prst="rect">
              <a:avLst/>
            </a:prstGeom>
          </p:spPr>
        </p:pic>
      </p:grpSp>
      <p:grpSp>
        <p:nvGrpSpPr>
          <p:cNvPr id="18" name="object 18" descr=""/>
          <p:cNvGrpSpPr/>
          <p:nvPr/>
        </p:nvGrpSpPr>
        <p:grpSpPr>
          <a:xfrm>
            <a:off x="88900" y="9461500"/>
            <a:ext cx="1054100" cy="190500"/>
            <a:chOff x="88900" y="9461500"/>
            <a:chExt cx="1054100" cy="190500"/>
          </a:xfrm>
        </p:grpSpPr>
        <p:pic>
          <p:nvPicPr>
            <p:cNvPr id="19" name="object 19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</p:grpSp>
      <p:sp>
        <p:nvSpPr>
          <p:cNvPr id="21" name="object 21" descr=""/>
          <p:cNvSpPr/>
          <p:nvPr/>
        </p:nvSpPr>
        <p:spPr>
          <a:xfrm>
            <a:off x="1485900" y="3365500"/>
            <a:ext cx="1524000" cy="444500"/>
          </a:xfrm>
          <a:custGeom>
            <a:avLst/>
            <a:gdLst/>
            <a:ahLst/>
            <a:cxnLst/>
            <a:rect l="l" t="t" r="r" b="b"/>
            <a:pathLst>
              <a:path w="1524000" h="444500">
                <a:moveTo>
                  <a:pt x="1523999" y="444499"/>
                </a:moveTo>
                <a:lnTo>
                  <a:pt x="0" y="444499"/>
                </a:lnTo>
                <a:lnTo>
                  <a:pt x="0" y="0"/>
                </a:lnTo>
                <a:lnTo>
                  <a:pt x="1523999" y="0"/>
                </a:lnTo>
                <a:lnTo>
                  <a:pt x="1523999" y="444499"/>
                </a:lnTo>
                <a:close/>
              </a:path>
            </a:pathLst>
          </a:custGeom>
          <a:solidFill>
            <a:srgbClr val="4646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/>
          <p:nvPr/>
        </p:nvSpPr>
        <p:spPr>
          <a:xfrm>
            <a:off x="1498600" y="4406900"/>
            <a:ext cx="673100" cy="355600"/>
          </a:xfrm>
          <a:custGeom>
            <a:avLst/>
            <a:gdLst/>
            <a:ahLst/>
            <a:cxnLst/>
            <a:rect l="l" t="t" r="r" b="b"/>
            <a:pathLst>
              <a:path w="673100" h="355600">
                <a:moveTo>
                  <a:pt x="673099" y="355599"/>
                </a:moveTo>
                <a:lnTo>
                  <a:pt x="0" y="355599"/>
                </a:lnTo>
                <a:lnTo>
                  <a:pt x="0" y="0"/>
                </a:lnTo>
                <a:lnTo>
                  <a:pt x="673099" y="0"/>
                </a:lnTo>
                <a:lnTo>
                  <a:pt x="673099" y="355599"/>
                </a:lnTo>
                <a:close/>
              </a:path>
            </a:pathLst>
          </a:custGeom>
          <a:solidFill>
            <a:srgbClr val="46464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3" name="object 23" descr=""/>
          <p:cNvGrpSpPr/>
          <p:nvPr/>
        </p:nvGrpSpPr>
        <p:grpSpPr>
          <a:xfrm>
            <a:off x="1587500" y="5372100"/>
            <a:ext cx="241300" cy="215900"/>
            <a:chOff x="1587500" y="5372100"/>
            <a:chExt cx="241300" cy="215900"/>
          </a:xfrm>
        </p:grpSpPr>
        <p:pic>
          <p:nvPicPr>
            <p:cNvPr id="24" name="object 24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587500" y="5372100"/>
              <a:ext cx="241300" cy="215900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87500" y="5372100"/>
              <a:ext cx="241300" cy="215900"/>
            </a:xfrm>
            <a:prstGeom prst="rect">
              <a:avLst/>
            </a:prstGeom>
          </p:spPr>
        </p:pic>
      </p:grpSp>
      <p:grpSp>
        <p:nvGrpSpPr>
          <p:cNvPr id="26" name="object 26" descr=""/>
          <p:cNvGrpSpPr/>
          <p:nvPr/>
        </p:nvGrpSpPr>
        <p:grpSpPr>
          <a:xfrm>
            <a:off x="1587500" y="6324600"/>
            <a:ext cx="241300" cy="215900"/>
            <a:chOff x="1587500" y="6324600"/>
            <a:chExt cx="241300" cy="215900"/>
          </a:xfrm>
        </p:grpSpPr>
        <p:pic>
          <p:nvPicPr>
            <p:cNvPr id="27" name="object 27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587500" y="6324600"/>
              <a:ext cx="241300" cy="215900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587500" y="6324600"/>
              <a:ext cx="241300" cy="215900"/>
            </a:xfrm>
            <a:prstGeom prst="rect">
              <a:avLst/>
            </a:prstGeom>
          </p:spPr>
        </p:pic>
      </p:grpSp>
      <p:pic>
        <p:nvPicPr>
          <p:cNvPr id="29" name="object 29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485900" y="7175500"/>
            <a:ext cx="1181100" cy="355600"/>
          </a:xfrm>
          <a:prstGeom prst="rect">
            <a:avLst/>
          </a:prstGeom>
        </p:spPr>
      </p:pic>
      <p:sp>
        <p:nvSpPr>
          <p:cNvPr id="30" name="object 30" descr=""/>
          <p:cNvSpPr/>
          <p:nvPr/>
        </p:nvSpPr>
        <p:spPr>
          <a:xfrm>
            <a:off x="2857500" y="7162800"/>
            <a:ext cx="3073400" cy="355600"/>
          </a:xfrm>
          <a:custGeom>
            <a:avLst/>
            <a:gdLst/>
            <a:ahLst/>
            <a:cxnLst/>
            <a:rect l="l" t="t" r="r" b="b"/>
            <a:pathLst>
              <a:path w="3073400" h="355600">
                <a:moveTo>
                  <a:pt x="3073399" y="355599"/>
                </a:moveTo>
                <a:lnTo>
                  <a:pt x="0" y="355599"/>
                </a:lnTo>
                <a:lnTo>
                  <a:pt x="0" y="0"/>
                </a:lnTo>
                <a:lnTo>
                  <a:pt x="3073399" y="0"/>
                </a:lnTo>
                <a:lnTo>
                  <a:pt x="3073399" y="355599"/>
                </a:lnTo>
                <a:close/>
              </a:path>
            </a:pathLst>
          </a:custGeom>
          <a:solidFill>
            <a:srgbClr val="36363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1" name="object 31" descr=""/>
          <p:cNvGrpSpPr/>
          <p:nvPr/>
        </p:nvGrpSpPr>
        <p:grpSpPr>
          <a:xfrm>
            <a:off x="1447800" y="9423400"/>
            <a:ext cx="1409700" cy="177800"/>
            <a:chOff x="1447800" y="9423400"/>
            <a:chExt cx="1409700" cy="177800"/>
          </a:xfrm>
        </p:grpSpPr>
        <p:pic>
          <p:nvPicPr>
            <p:cNvPr id="32" name="object 32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</p:grpSp>
      <p:sp>
        <p:nvSpPr>
          <p:cNvPr id="34" name="object 34" descr=""/>
          <p:cNvSpPr/>
          <p:nvPr/>
        </p:nvSpPr>
        <p:spPr>
          <a:xfrm>
            <a:off x="3670300" y="1143000"/>
            <a:ext cx="5651500" cy="660400"/>
          </a:xfrm>
          <a:custGeom>
            <a:avLst/>
            <a:gdLst/>
            <a:ahLst/>
            <a:cxnLst/>
            <a:rect l="l" t="t" r="r" b="b"/>
            <a:pathLst>
              <a:path w="5651500" h="660400">
                <a:moveTo>
                  <a:pt x="5651498" y="660399"/>
                </a:moveTo>
                <a:lnTo>
                  <a:pt x="0" y="660399"/>
                </a:lnTo>
                <a:lnTo>
                  <a:pt x="0" y="0"/>
                </a:lnTo>
                <a:lnTo>
                  <a:pt x="5651498" y="0"/>
                </a:lnTo>
                <a:lnTo>
                  <a:pt x="5651498" y="660399"/>
                </a:lnTo>
                <a:close/>
              </a:path>
            </a:pathLst>
          </a:custGeom>
          <a:solidFill>
            <a:srgbClr val="4F4F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02438" rIns="0" bIns="0" rtlCol="0" vert="horz">
            <a:spAutoFit/>
          </a:bodyPr>
          <a:lstStyle/>
          <a:p>
            <a:pPr marL="1991995">
              <a:lnSpc>
                <a:spcPct val="100000"/>
              </a:lnSpc>
              <a:spcBef>
                <a:spcPts val="95"/>
              </a:spcBef>
            </a:pPr>
            <a:r>
              <a:rPr dirty="0" sz="7200" spc="-50"/>
              <a:t>SmartPrintNG</a:t>
            </a:r>
            <a:endParaRPr sz="7200"/>
          </a:p>
        </p:txBody>
      </p:sp>
      <p:sp>
        <p:nvSpPr>
          <p:cNvPr id="36" name="object 36" descr=""/>
          <p:cNvSpPr/>
          <p:nvPr/>
        </p:nvSpPr>
        <p:spPr>
          <a:xfrm>
            <a:off x="3213100" y="3365500"/>
            <a:ext cx="1079500" cy="342900"/>
          </a:xfrm>
          <a:custGeom>
            <a:avLst/>
            <a:gdLst/>
            <a:ahLst/>
            <a:cxnLst/>
            <a:rect l="l" t="t" r="r" b="b"/>
            <a:pathLst>
              <a:path w="1079500" h="342900">
                <a:moveTo>
                  <a:pt x="10794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1079499" y="0"/>
                </a:lnTo>
                <a:lnTo>
                  <a:pt x="1079499" y="342899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7" name="object 37" descr=""/>
          <p:cNvGrpSpPr/>
          <p:nvPr/>
        </p:nvGrpSpPr>
        <p:grpSpPr>
          <a:xfrm>
            <a:off x="2057400" y="6223000"/>
            <a:ext cx="1930400" cy="457200"/>
            <a:chOff x="2057400" y="6223000"/>
            <a:chExt cx="1930400" cy="457200"/>
          </a:xfrm>
        </p:grpSpPr>
        <p:pic>
          <p:nvPicPr>
            <p:cNvPr id="38" name="object 38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057400" y="6235700"/>
              <a:ext cx="1917700" cy="431800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057400" y="6223000"/>
              <a:ext cx="1930400" cy="457200"/>
            </a:xfrm>
            <a:prstGeom prst="rect">
              <a:avLst/>
            </a:prstGeom>
          </p:spPr>
        </p:pic>
      </p:grpSp>
      <p:sp>
        <p:nvSpPr>
          <p:cNvPr id="40" name="object 40" descr=""/>
          <p:cNvSpPr/>
          <p:nvPr/>
        </p:nvSpPr>
        <p:spPr>
          <a:xfrm>
            <a:off x="4495800" y="3365500"/>
            <a:ext cx="1485900" cy="342900"/>
          </a:xfrm>
          <a:custGeom>
            <a:avLst/>
            <a:gdLst/>
            <a:ahLst/>
            <a:cxnLst/>
            <a:rect l="l" t="t" r="r" b="b"/>
            <a:pathLst>
              <a:path w="1485900" h="342900">
                <a:moveTo>
                  <a:pt x="1485900" y="342899"/>
                </a:moveTo>
                <a:lnTo>
                  <a:pt x="0" y="342899"/>
                </a:lnTo>
                <a:lnTo>
                  <a:pt x="0" y="0"/>
                </a:lnTo>
                <a:lnTo>
                  <a:pt x="1485900" y="0"/>
                </a:lnTo>
                <a:lnTo>
                  <a:pt x="1485900" y="342899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/>
          <p:nvPr/>
        </p:nvSpPr>
        <p:spPr>
          <a:xfrm>
            <a:off x="2362200" y="4318000"/>
            <a:ext cx="2603500" cy="444500"/>
          </a:xfrm>
          <a:custGeom>
            <a:avLst/>
            <a:gdLst/>
            <a:ahLst/>
            <a:cxnLst/>
            <a:rect l="l" t="t" r="r" b="b"/>
            <a:pathLst>
              <a:path w="2603500" h="444500">
                <a:moveTo>
                  <a:pt x="2603498" y="444499"/>
                </a:moveTo>
                <a:lnTo>
                  <a:pt x="0" y="444499"/>
                </a:lnTo>
                <a:lnTo>
                  <a:pt x="0" y="0"/>
                </a:lnTo>
                <a:lnTo>
                  <a:pt x="2603498" y="0"/>
                </a:lnTo>
                <a:lnTo>
                  <a:pt x="2603498" y="444499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/>
          <p:nvPr/>
        </p:nvSpPr>
        <p:spPr>
          <a:xfrm>
            <a:off x="2044700" y="5270500"/>
            <a:ext cx="4076700" cy="444500"/>
          </a:xfrm>
          <a:custGeom>
            <a:avLst/>
            <a:gdLst/>
            <a:ahLst/>
            <a:cxnLst/>
            <a:rect l="l" t="t" r="r" b="b"/>
            <a:pathLst>
              <a:path w="4076700" h="444500">
                <a:moveTo>
                  <a:pt x="4076698" y="444499"/>
                </a:moveTo>
                <a:lnTo>
                  <a:pt x="0" y="444499"/>
                </a:lnTo>
                <a:lnTo>
                  <a:pt x="0" y="0"/>
                </a:lnTo>
                <a:lnTo>
                  <a:pt x="4076698" y="0"/>
                </a:lnTo>
                <a:lnTo>
                  <a:pt x="4076698" y="444499"/>
                </a:lnTo>
                <a:close/>
              </a:path>
            </a:pathLst>
          </a:custGeom>
          <a:solidFill>
            <a:srgbClr val="49494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 descr=""/>
          <p:cNvSpPr/>
          <p:nvPr/>
        </p:nvSpPr>
        <p:spPr>
          <a:xfrm>
            <a:off x="4191000" y="6223000"/>
            <a:ext cx="673100" cy="330200"/>
          </a:xfrm>
          <a:custGeom>
            <a:avLst/>
            <a:gdLst/>
            <a:ahLst/>
            <a:cxnLst/>
            <a:rect l="l" t="t" r="r" b="b"/>
            <a:pathLst>
              <a:path w="673100" h="330200">
                <a:moveTo>
                  <a:pt x="6730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673099" y="0"/>
                </a:lnTo>
                <a:lnTo>
                  <a:pt x="673099" y="330199"/>
                </a:lnTo>
                <a:close/>
              </a:path>
            </a:pathLst>
          </a:custGeom>
          <a:solidFill>
            <a:srgbClr val="4646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/>
          <p:nvPr/>
        </p:nvSpPr>
        <p:spPr>
          <a:xfrm>
            <a:off x="5181600" y="4406900"/>
            <a:ext cx="635000" cy="254000"/>
          </a:xfrm>
          <a:custGeom>
            <a:avLst/>
            <a:gdLst/>
            <a:ahLst/>
            <a:cxnLst/>
            <a:rect l="l" t="t" r="r" b="b"/>
            <a:pathLst>
              <a:path w="635000" h="254000">
                <a:moveTo>
                  <a:pt x="634999" y="253999"/>
                </a:moveTo>
                <a:lnTo>
                  <a:pt x="0" y="253999"/>
                </a:lnTo>
                <a:lnTo>
                  <a:pt x="0" y="0"/>
                </a:lnTo>
                <a:lnTo>
                  <a:pt x="634999" y="0"/>
                </a:lnTo>
                <a:lnTo>
                  <a:pt x="634999" y="253999"/>
                </a:lnTo>
                <a:close/>
              </a:path>
            </a:pathLst>
          </a:custGeom>
          <a:solidFill>
            <a:srgbClr val="595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 txBox="1"/>
          <p:nvPr/>
        </p:nvSpPr>
        <p:spPr>
          <a:xfrm>
            <a:off x="1463873" y="4165952"/>
            <a:ext cx="4380230" cy="574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711575" algn="l"/>
              </a:tabLst>
            </a:pPr>
            <a:r>
              <a:rPr dirty="0" sz="3500" spc="-105">
                <a:solidFill>
                  <a:srgbClr val="FFFFFF"/>
                </a:solidFill>
                <a:latin typeface="Consolas"/>
                <a:cs typeface="Consolas"/>
              </a:rPr>
              <a:t>per</a:t>
            </a:r>
            <a:r>
              <a:rPr dirty="0" sz="3500" spc="-585">
                <a:solidFill>
                  <a:srgbClr val="FFFFFF"/>
                </a:solidFill>
                <a:latin typeface="Consolas"/>
                <a:cs typeface="Consolas"/>
              </a:rPr>
              <a:t> </a:t>
            </a:r>
            <a:r>
              <a:rPr dirty="0" sz="3550" spc="55">
                <a:solidFill>
                  <a:srgbClr val="FFFFFF"/>
                </a:solidFill>
                <a:latin typeface="Arial"/>
                <a:cs typeface="Arial"/>
              </a:rPr>
              <a:t>content-</a:t>
            </a:r>
            <a:r>
              <a:rPr dirty="0" sz="3550" spc="40">
                <a:solidFill>
                  <a:srgbClr val="FFFFFF"/>
                </a:solidFill>
                <a:latin typeface="Arial"/>
                <a:cs typeface="Arial"/>
              </a:rPr>
              <a:t>type</a:t>
            </a:r>
            <a:r>
              <a:rPr dirty="0" sz="35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600" spc="-195">
                <a:solidFill>
                  <a:srgbClr val="FFFFFF"/>
                </a:solidFill>
                <a:latin typeface="Arial"/>
                <a:cs typeface="Arial"/>
              </a:rPr>
              <a:t>con</a:t>
            </a:r>
            <a:endParaRPr sz="3600">
              <a:latin typeface="Arial"/>
              <a:cs typeface="Arial"/>
            </a:endParaRPr>
          </a:p>
        </p:txBody>
      </p:sp>
      <p:sp>
        <p:nvSpPr>
          <p:cNvPr id="46" name="object 46" descr=""/>
          <p:cNvSpPr/>
          <p:nvPr/>
        </p:nvSpPr>
        <p:spPr>
          <a:xfrm>
            <a:off x="5080000" y="6223000"/>
            <a:ext cx="1168400" cy="431800"/>
          </a:xfrm>
          <a:custGeom>
            <a:avLst/>
            <a:gdLst/>
            <a:ahLst/>
            <a:cxnLst/>
            <a:rect l="l" t="t" r="r" b="b"/>
            <a:pathLst>
              <a:path w="1168400" h="431800">
                <a:moveTo>
                  <a:pt x="1168399" y="431799"/>
                </a:moveTo>
                <a:lnTo>
                  <a:pt x="0" y="431799"/>
                </a:lnTo>
                <a:lnTo>
                  <a:pt x="0" y="0"/>
                </a:lnTo>
                <a:lnTo>
                  <a:pt x="1168399" y="0"/>
                </a:lnTo>
                <a:lnTo>
                  <a:pt x="1168399" y="431799"/>
                </a:lnTo>
                <a:close/>
              </a:path>
            </a:pathLst>
          </a:custGeom>
          <a:solidFill>
            <a:srgbClr val="4B4B4B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7" name="object 47" descr=""/>
          <p:cNvGrpSpPr/>
          <p:nvPr/>
        </p:nvGrpSpPr>
        <p:grpSpPr>
          <a:xfrm>
            <a:off x="2908300" y="8115300"/>
            <a:ext cx="2463800" cy="469900"/>
            <a:chOff x="2908300" y="8115300"/>
            <a:chExt cx="2463800" cy="469900"/>
          </a:xfrm>
        </p:grpSpPr>
        <p:pic>
          <p:nvPicPr>
            <p:cNvPr id="48" name="object 48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908300" y="8128000"/>
              <a:ext cx="2463800" cy="457200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908300" y="8115300"/>
              <a:ext cx="2463800" cy="469900"/>
            </a:xfrm>
            <a:prstGeom prst="rect">
              <a:avLst/>
            </a:prstGeom>
          </p:spPr>
        </p:pic>
      </p:grpSp>
      <p:sp>
        <p:nvSpPr>
          <p:cNvPr id="50" name="object 50" descr=""/>
          <p:cNvSpPr/>
          <p:nvPr/>
        </p:nvSpPr>
        <p:spPr>
          <a:xfrm>
            <a:off x="6210300" y="3365500"/>
            <a:ext cx="368300" cy="342900"/>
          </a:xfrm>
          <a:custGeom>
            <a:avLst/>
            <a:gdLst/>
            <a:ahLst/>
            <a:cxnLst/>
            <a:rect l="l" t="t" r="r" b="b"/>
            <a:pathLst>
              <a:path w="368300" h="342900">
                <a:moveTo>
                  <a:pt x="3682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368299" y="0"/>
                </a:lnTo>
                <a:lnTo>
                  <a:pt x="368299" y="342899"/>
                </a:lnTo>
                <a:close/>
              </a:path>
            </a:pathLst>
          </a:custGeom>
          <a:solidFill>
            <a:srgbClr val="5B5B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 descr=""/>
          <p:cNvSpPr/>
          <p:nvPr/>
        </p:nvSpPr>
        <p:spPr>
          <a:xfrm>
            <a:off x="6159500" y="4318000"/>
            <a:ext cx="1485900" cy="444500"/>
          </a:xfrm>
          <a:custGeom>
            <a:avLst/>
            <a:gdLst/>
            <a:ahLst/>
            <a:cxnLst/>
            <a:rect l="l" t="t" r="r" b="b"/>
            <a:pathLst>
              <a:path w="1485900" h="444500">
                <a:moveTo>
                  <a:pt x="1485900" y="444499"/>
                </a:moveTo>
                <a:lnTo>
                  <a:pt x="0" y="444499"/>
                </a:lnTo>
                <a:lnTo>
                  <a:pt x="0" y="0"/>
                </a:lnTo>
                <a:lnTo>
                  <a:pt x="1485900" y="0"/>
                </a:lnTo>
                <a:lnTo>
                  <a:pt x="1485900" y="444499"/>
                </a:lnTo>
                <a:close/>
              </a:path>
            </a:pathLst>
          </a:custGeom>
          <a:solidFill>
            <a:srgbClr val="4D4D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 descr=""/>
          <p:cNvSpPr txBox="1"/>
          <p:nvPr/>
        </p:nvSpPr>
        <p:spPr>
          <a:xfrm>
            <a:off x="6132855" y="4197173"/>
            <a:ext cx="1531620" cy="551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50" spc="-10">
                <a:solidFill>
                  <a:srgbClr val="FFFFFF"/>
                </a:solidFill>
                <a:latin typeface="Arial"/>
                <a:cs typeface="Arial"/>
              </a:rPr>
              <a:t>gurable</a:t>
            </a:r>
            <a:endParaRPr sz="3450">
              <a:latin typeface="Arial"/>
              <a:cs typeface="Arial"/>
            </a:endParaRPr>
          </a:p>
        </p:txBody>
      </p:sp>
      <p:sp>
        <p:nvSpPr>
          <p:cNvPr id="53" name="object 53" descr=""/>
          <p:cNvSpPr/>
          <p:nvPr/>
        </p:nvSpPr>
        <p:spPr>
          <a:xfrm>
            <a:off x="6146800" y="7175500"/>
            <a:ext cx="838200" cy="330200"/>
          </a:xfrm>
          <a:custGeom>
            <a:avLst/>
            <a:gdLst/>
            <a:ahLst/>
            <a:cxnLst/>
            <a:rect l="l" t="t" r="r" b="b"/>
            <a:pathLst>
              <a:path w="838200" h="330200">
                <a:moveTo>
                  <a:pt x="8381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838199" y="0"/>
                </a:lnTo>
                <a:lnTo>
                  <a:pt x="838199" y="330199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/>
          <p:nvPr/>
        </p:nvSpPr>
        <p:spPr>
          <a:xfrm>
            <a:off x="5575300" y="8128000"/>
            <a:ext cx="685800" cy="330200"/>
          </a:xfrm>
          <a:custGeom>
            <a:avLst/>
            <a:gdLst/>
            <a:ahLst/>
            <a:cxnLst/>
            <a:rect l="l" t="t" r="r" b="b"/>
            <a:pathLst>
              <a:path w="685800" h="330200">
                <a:moveTo>
                  <a:pt x="6857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685799" y="0"/>
                </a:lnTo>
                <a:lnTo>
                  <a:pt x="685799" y="330199"/>
                </a:lnTo>
                <a:close/>
              </a:path>
            </a:pathLst>
          </a:custGeom>
          <a:solidFill>
            <a:srgbClr val="3434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/>
          <p:nvPr/>
        </p:nvSpPr>
        <p:spPr>
          <a:xfrm>
            <a:off x="6769100" y="3365500"/>
            <a:ext cx="800100" cy="381000"/>
          </a:xfrm>
          <a:custGeom>
            <a:avLst/>
            <a:gdLst/>
            <a:ahLst/>
            <a:cxnLst/>
            <a:rect l="l" t="t" r="r" b="b"/>
            <a:pathLst>
              <a:path w="800100" h="381000">
                <a:moveTo>
                  <a:pt x="800099" y="380999"/>
                </a:moveTo>
                <a:lnTo>
                  <a:pt x="0" y="380999"/>
                </a:lnTo>
                <a:lnTo>
                  <a:pt x="0" y="0"/>
                </a:lnTo>
                <a:lnTo>
                  <a:pt x="800099" y="0"/>
                </a:lnTo>
                <a:lnTo>
                  <a:pt x="800099" y="380999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 descr=""/>
          <p:cNvSpPr txBox="1"/>
          <p:nvPr/>
        </p:nvSpPr>
        <p:spPr>
          <a:xfrm>
            <a:off x="1468083" y="3201458"/>
            <a:ext cx="6134735" cy="6032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021965" algn="l"/>
                <a:tab pos="4710430" algn="l"/>
              </a:tabLst>
            </a:pPr>
            <a:r>
              <a:rPr dirty="0" sz="3800" spc="-20">
                <a:solidFill>
                  <a:srgbClr val="FFFFFF"/>
                </a:solidFill>
                <a:latin typeface="Arial"/>
                <a:cs typeface="Arial"/>
              </a:rPr>
              <a:t>exports</a:t>
            </a:r>
            <a:r>
              <a:rPr dirty="0" sz="38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Plone</a:t>
            </a:r>
            <a:r>
              <a:rPr dirty="0" sz="35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baseline="1564" sz="5325" spc="-15">
                <a:solidFill>
                  <a:srgbClr val="FFFFFF"/>
                </a:solidFill>
                <a:latin typeface="Arial"/>
                <a:cs typeface="Arial"/>
              </a:rPr>
              <a:t>content</a:t>
            </a:r>
            <a:r>
              <a:rPr dirty="0" baseline="1564" sz="5325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2900">
                <a:solidFill>
                  <a:srgbClr val="FFFFFF"/>
                </a:solidFill>
                <a:latin typeface="Consolas"/>
                <a:cs typeface="Consolas"/>
              </a:rPr>
              <a:t>İO</a:t>
            </a:r>
            <a:r>
              <a:rPr dirty="0" sz="2900" spc="-320">
                <a:solidFill>
                  <a:srgbClr val="FFFFFF"/>
                </a:solidFill>
                <a:latin typeface="Consolas"/>
                <a:cs typeface="Consolas"/>
              </a:rPr>
              <a:t> </a:t>
            </a:r>
            <a:r>
              <a:rPr dirty="0" baseline="1683" sz="4950" spc="-322">
                <a:solidFill>
                  <a:srgbClr val="FFFFFF"/>
                </a:solidFill>
                <a:latin typeface="Arial"/>
                <a:cs typeface="Arial"/>
              </a:rPr>
              <a:t>PDF,</a:t>
            </a:r>
            <a:endParaRPr baseline="1683" sz="4950">
              <a:latin typeface="Arial"/>
              <a:cs typeface="Arial"/>
            </a:endParaRPr>
          </a:p>
        </p:txBody>
      </p:sp>
      <p:sp>
        <p:nvSpPr>
          <p:cNvPr id="57" name="object 57" descr=""/>
          <p:cNvSpPr/>
          <p:nvPr/>
        </p:nvSpPr>
        <p:spPr>
          <a:xfrm>
            <a:off x="7213600" y="7264400"/>
            <a:ext cx="685800" cy="342900"/>
          </a:xfrm>
          <a:custGeom>
            <a:avLst/>
            <a:gdLst/>
            <a:ahLst/>
            <a:cxnLst/>
            <a:rect l="l" t="t" r="r" b="b"/>
            <a:pathLst>
              <a:path w="685800" h="342900">
                <a:moveTo>
                  <a:pt x="6857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685799" y="0"/>
                </a:lnTo>
                <a:lnTo>
                  <a:pt x="685799" y="342899"/>
                </a:lnTo>
                <a:close/>
              </a:path>
            </a:pathLst>
          </a:custGeom>
          <a:solidFill>
            <a:srgbClr val="4242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 descr=""/>
          <p:cNvSpPr/>
          <p:nvPr/>
        </p:nvSpPr>
        <p:spPr>
          <a:xfrm>
            <a:off x="8115300" y="7175500"/>
            <a:ext cx="2616200" cy="444500"/>
          </a:xfrm>
          <a:custGeom>
            <a:avLst/>
            <a:gdLst/>
            <a:ahLst/>
            <a:cxnLst/>
            <a:rect l="l" t="t" r="r" b="b"/>
            <a:pathLst>
              <a:path w="2616200" h="444500">
                <a:moveTo>
                  <a:pt x="2616199" y="444499"/>
                </a:moveTo>
                <a:lnTo>
                  <a:pt x="0" y="444499"/>
                </a:lnTo>
                <a:lnTo>
                  <a:pt x="0" y="0"/>
                </a:lnTo>
                <a:lnTo>
                  <a:pt x="2616199" y="0"/>
                </a:lnTo>
                <a:lnTo>
                  <a:pt x="2616199" y="444499"/>
                </a:lnTo>
                <a:close/>
              </a:path>
            </a:pathLst>
          </a:custGeom>
          <a:solidFill>
            <a:srgbClr val="3B3B3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/>
          <p:nvPr/>
        </p:nvSpPr>
        <p:spPr>
          <a:xfrm>
            <a:off x="6477000" y="8128000"/>
            <a:ext cx="2616200" cy="342900"/>
          </a:xfrm>
          <a:custGeom>
            <a:avLst/>
            <a:gdLst/>
            <a:ahLst/>
            <a:cxnLst/>
            <a:rect l="l" t="t" r="r" b="b"/>
            <a:pathLst>
              <a:path w="2616200" h="342900">
                <a:moveTo>
                  <a:pt x="26161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2616199" y="0"/>
                </a:lnTo>
                <a:lnTo>
                  <a:pt x="2616199" y="342899"/>
                </a:lnTo>
                <a:close/>
              </a:path>
            </a:pathLst>
          </a:custGeom>
          <a:solidFill>
            <a:srgbClr val="3838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 descr=""/>
          <p:cNvSpPr txBox="1"/>
          <p:nvPr/>
        </p:nvSpPr>
        <p:spPr>
          <a:xfrm>
            <a:off x="2014220" y="5143500"/>
            <a:ext cx="8689340" cy="3404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55">
                <a:solidFill>
                  <a:srgbClr val="FFFFFF"/>
                </a:solidFill>
                <a:latin typeface="Arial"/>
                <a:cs typeface="Arial"/>
              </a:rPr>
              <a:t>content-</a:t>
            </a:r>
            <a:r>
              <a:rPr dirty="0" sz="3500" spc="50">
                <a:solidFill>
                  <a:srgbClr val="FFFFFF"/>
                </a:solidFill>
                <a:latin typeface="Arial"/>
                <a:cs typeface="Arial"/>
              </a:rPr>
              <a:t>aggregation</a:t>
            </a:r>
            <a:endParaRPr sz="3500">
              <a:latin typeface="Arial"/>
              <a:cs typeface="Arial"/>
            </a:endParaRPr>
          </a:p>
          <a:p>
            <a:pPr marL="2157095">
              <a:lnSpc>
                <a:spcPct val="100000"/>
              </a:lnSpc>
              <a:spcBef>
                <a:spcPts val="2900"/>
              </a:spcBef>
              <a:tabLst>
                <a:tab pos="3016885" algn="l"/>
              </a:tabLst>
            </a:pPr>
            <a:r>
              <a:rPr dirty="0" sz="3400" spc="55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340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3800" spc="-725">
                <a:solidFill>
                  <a:srgbClr val="FFFFFF"/>
                </a:solidFill>
                <a:latin typeface="Courier New"/>
                <a:cs typeface="Courier New"/>
              </a:rPr>
              <a:t>styles</a:t>
            </a:r>
            <a:endParaRPr sz="3800">
              <a:latin typeface="Courier New"/>
              <a:cs typeface="Courier New"/>
            </a:endParaRPr>
          </a:p>
          <a:p>
            <a:pPr marL="840740">
              <a:lnSpc>
                <a:spcPct val="100000"/>
              </a:lnSpc>
              <a:spcBef>
                <a:spcPts val="3190"/>
              </a:spcBef>
              <a:tabLst>
                <a:tab pos="4131310" algn="l"/>
                <a:tab pos="5196205" algn="l"/>
                <a:tab pos="6096000" algn="l"/>
              </a:tabLst>
            </a:pPr>
            <a:r>
              <a:rPr dirty="0" baseline="-1564" sz="5325" spc="202">
                <a:solidFill>
                  <a:srgbClr val="FFFFFF"/>
                </a:solidFill>
                <a:latin typeface="Arial"/>
                <a:cs typeface="Arial"/>
              </a:rPr>
              <a:t>out-</a:t>
            </a:r>
            <a:r>
              <a:rPr dirty="0" baseline="-1564" sz="5325" spc="179">
                <a:solidFill>
                  <a:srgbClr val="FFFFFF"/>
                </a:solidFill>
                <a:latin typeface="Arial"/>
                <a:cs typeface="Arial"/>
              </a:rPr>
              <a:t>of-</a:t>
            </a:r>
            <a:r>
              <a:rPr dirty="0" baseline="-1564" sz="5325" spc="202">
                <a:solidFill>
                  <a:srgbClr val="FFFFFF"/>
                </a:solidFill>
                <a:latin typeface="Arial"/>
                <a:cs typeface="Arial"/>
              </a:rPr>
              <a:t>the-</a:t>
            </a:r>
            <a:r>
              <a:rPr dirty="0" baseline="-1564" sz="5325" spc="217">
                <a:solidFill>
                  <a:srgbClr val="FFFFFF"/>
                </a:solidFill>
                <a:latin typeface="Arial"/>
                <a:cs typeface="Arial"/>
              </a:rPr>
              <a:t>box</a:t>
            </a:r>
            <a:r>
              <a:rPr dirty="0" baseline="-1564" sz="5325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450" spc="16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34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450" spc="-25">
                <a:solidFill>
                  <a:srgbClr val="FFFFFF"/>
                </a:solidFill>
                <a:latin typeface="Arial"/>
                <a:cs typeface="Arial"/>
              </a:rPr>
              <a:t>any</a:t>
            </a:r>
            <a:r>
              <a:rPr dirty="0" sz="34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450" spc="100">
                <a:solidFill>
                  <a:srgbClr val="FFFFFF"/>
                </a:solidFill>
                <a:latin typeface="Arial"/>
                <a:cs typeface="Arial"/>
              </a:rPr>
              <a:t>content-</a:t>
            </a:r>
            <a:r>
              <a:rPr dirty="0" sz="3450" spc="85">
                <a:solidFill>
                  <a:srgbClr val="FFFFFF"/>
                </a:solidFill>
                <a:latin typeface="Arial"/>
                <a:cs typeface="Arial"/>
              </a:rPr>
              <a:t>type</a:t>
            </a:r>
            <a:endParaRPr sz="3450">
              <a:latin typeface="Arial"/>
              <a:cs typeface="Arial"/>
            </a:endParaRPr>
          </a:p>
          <a:p>
            <a:pPr marL="3557270">
              <a:lnSpc>
                <a:spcPct val="100000"/>
              </a:lnSpc>
              <a:spcBef>
                <a:spcPts val="3240"/>
              </a:spcBef>
              <a:tabLst>
                <a:tab pos="4457065" algn="l"/>
              </a:tabLst>
            </a:pPr>
            <a:r>
              <a:rPr dirty="0" sz="3500" spc="-2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35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550" spc="-10">
                <a:solidFill>
                  <a:srgbClr val="FFFFFF"/>
                </a:solidFill>
                <a:latin typeface="Arial"/>
                <a:cs typeface="Arial"/>
              </a:rPr>
              <a:t>customizable</a:t>
            </a:r>
            <a:endParaRPr sz="3550">
              <a:latin typeface="Arial"/>
              <a:cs typeface="Arial"/>
            </a:endParaRPr>
          </a:p>
        </p:txBody>
      </p:sp>
      <p:sp>
        <p:nvSpPr>
          <p:cNvPr id="61" name="object 61" descr=""/>
          <p:cNvSpPr/>
          <p:nvPr/>
        </p:nvSpPr>
        <p:spPr>
          <a:xfrm>
            <a:off x="10236200" y="3365500"/>
            <a:ext cx="787400" cy="381000"/>
          </a:xfrm>
          <a:custGeom>
            <a:avLst/>
            <a:gdLst/>
            <a:ahLst/>
            <a:cxnLst/>
            <a:rect l="l" t="t" r="r" b="b"/>
            <a:pathLst>
              <a:path w="787400" h="381000">
                <a:moveTo>
                  <a:pt x="787399" y="380999"/>
                </a:moveTo>
                <a:lnTo>
                  <a:pt x="0" y="380999"/>
                </a:lnTo>
                <a:lnTo>
                  <a:pt x="0" y="0"/>
                </a:lnTo>
                <a:lnTo>
                  <a:pt x="787399" y="0"/>
                </a:lnTo>
                <a:lnTo>
                  <a:pt x="787399" y="380999"/>
                </a:lnTo>
                <a:close/>
              </a:path>
            </a:pathLst>
          </a:custGeom>
          <a:solidFill>
            <a:srgbClr val="595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 descr=""/>
          <p:cNvSpPr txBox="1"/>
          <p:nvPr/>
        </p:nvSpPr>
        <p:spPr>
          <a:xfrm>
            <a:off x="10219424" y="3213452"/>
            <a:ext cx="831215" cy="574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600" spc="-210">
                <a:solidFill>
                  <a:srgbClr val="FFFFFF"/>
                </a:solidFill>
                <a:latin typeface="Arial"/>
                <a:cs typeface="Arial"/>
              </a:rPr>
              <a:t>ftTF,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98700" y="6756400"/>
            <a:ext cx="8407400" cy="6604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79800" y="4483100"/>
            <a:ext cx="571500" cy="6604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32300" y="4470400"/>
            <a:ext cx="2019300" cy="9144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32600" y="4470400"/>
            <a:ext cx="2628900" cy="685800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88900" y="9461500"/>
            <a:ext cx="1054100" cy="190500"/>
            <a:chOff x="88900" y="9461500"/>
            <a:chExt cx="1054100" cy="190500"/>
          </a:xfrm>
        </p:grpSpPr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</p:grpSp>
      <p:grpSp>
        <p:nvGrpSpPr>
          <p:cNvPr id="9" name="object 9" descr=""/>
          <p:cNvGrpSpPr/>
          <p:nvPr/>
        </p:nvGrpSpPr>
        <p:grpSpPr>
          <a:xfrm>
            <a:off x="1447800" y="9423400"/>
            <a:ext cx="1409700" cy="177800"/>
            <a:chOff x="1447800" y="9423400"/>
            <a:chExt cx="1409700" cy="177800"/>
          </a:xfrm>
        </p:grpSpPr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</p:grpSp>
      <p:sp>
        <p:nvSpPr>
          <p:cNvPr id="12" name="object 12" descr=""/>
          <p:cNvSpPr/>
          <p:nvPr/>
        </p:nvSpPr>
        <p:spPr>
          <a:xfrm>
            <a:off x="4902200" y="4470400"/>
            <a:ext cx="1536700" cy="660400"/>
          </a:xfrm>
          <a:custGeom>
            <a:avLst/>
            <a:gdLst/>
            <a:ahLst/>
            <a:cxnLst/>
            <a:rect l="l" t="t" r="r" b="b"/>
            <a:pathLst>
              <a:path w="1536700" h="660400">
                <a:moveTo>
                  <a:pt x="1536699" y="660399"/>
                </a:moveTo>
                <a:lnTo>
                  <a:pt x="0" y="660399"/>
                </a:lnTo>
                <a:lnTo>
                  <a:pt x="0" y="0"/>
                </a:lnTo>
                <a:lnTo>
                  <a:pt x="1536699" y="0"/>
                </a:lnTo>
                <a:lnTo>
                  <a:pt x="1536699" y="660399"/>
                </a:lnTo>
                <a:close/>
              </a:path>
            </a:pathLst>
          </a:custGeom>
          <a:solidFill>
            <a:srgbClr val="5757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350" spc="-325">
                <a:latin typeface="Cambria"/>
                <a:cs typeface="Cambria"/>
              </a:rPr>
              <a:t>uick</a:t>
            </a:r>
            <a:endParaRPr sz="7350">
              <a:latin typeface="Cambria"/>
              <a:cs typeface="Cambria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9169400" y="6934200"/>
            <a:ext cx="1498600" cy="330200"/>
          </a:xfrm>
          <a:custGeom>
            <a:avLst/>
            <a:gdLst/>
            <a:ahLst/>
            <a:cxnLst/>
            <a:rect l="l" t="t" r="r" b="b"/>
            <a:pathLst>
              <a:path w="1498600" h="330200">
                <a:moveTo>
                  <a:pt x="14985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1498599" y="0"/>
                </a:lnTo>
                <a:lnTo>
                  <a:pt x="1498599" y="330199"/>
                </a:lnTo>
                <a:close/>
              </a:path>
            </a:pathLst>
          </a:custGeom>
          <a:solidFill>
            <a:srgbClr val="41414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9165732" y="6615112"/>
            <a:ext cx="1525270" cy="7588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800" spc="-200">
                <a:solidFill>
                  <a:srgbClr val="FFFFFF"/>
                </a:solidFill>
                <a:latin typeface="Arial"/>
                <a:cs typeface="Arial"/>
              </a:rPr>
              <a:t>x.com</a:t>
            </a:r>
            <a:endParaRPr sz="4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02600" y="4508500"/>
            <a:ext cx="838200" cy="7239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28900" y="3378200"/>
            <a:ext cx="571500" cy="6604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94100" y="3365500"/>
            <a:ext cx="2032000" cy="914400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88900" y="9461500"/>
            <a:ext cx="1054100" cy="190500"/>
            <a:chOff x="88900" y="9461500"/>
            <a:chExt cx="1054100" cy="190500"/>
          </a:xfrm>
        </p:grpSpPr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</p:grpSp>
      <p:grpSp>
        <p:nvGrpSpPr>
          <p:cNvPr id="8" name="object 8" descr=""/>
          <p:cNvGrpSpPr/>
          <p:nvPr/>
        </p:nvGrpSpPr>
        <p:grpSpPr>
          <a:xfrm>
            <a:off x="1447800" y="9423400"/>
            <a:ext cx="1409700" cy="177800"/>
            <a:chOff x="1447800" y="9423400"/>
            <a:chExt cx="1409700" cy="177800"/>
          </a:xfrm>
        </p:grpSpPr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</p:grpSp>
      <p:sp>
        <p:nvSpPr>
          <p:cNvPr id="11" name="object 11" descr=""/>
          <p:cNvSpPr/>
          <p:nvPr/>
        </p:nvSpPr>
        <p:spPr>
          <a:xfrm>
            <a:off x="4076700" y="3365500"/>
            <a:ext cx="1536700" cy="660400"/>
          </a:xfrm>
          <a:custGeom>
            <a:avLst/>
            <a:gdLst/>
            <a:ahLst/>
            <a:cxnLst/>
            <a:rect l="l" t="t" r="r" b="b"/>
            <a:pathLst>
              <a:path w="1536700" h="660400">
                <a:moveTo>
                  <a:pt x="1536699" y="660399"/>
                </a:moveTo>
                <a:lnTo>
                  <a:pt x="0" y="660399"/>
                </a:lnTo>
                <a:lnTo>
                  <a:pt x="0" y="0"/>
                </a:lnTo>
                <a:lnTo>
                  <a:pt x="1536699" y="0"/>
                </a:lnTo>
                <a:lnTo>
                  <a:pt x="1536699" y="660399"/>
                </a:lnTo>
                <a:close/>
              </a:path>
            </a:pathLst>
          </a:custGeom>
          <a:solidFill>
            <a:srgbClr val="5B5B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4127500" y="4546600"/>
            <a:ext cx="1295400" cy="660400"/>
          </a:xfrm>
          <a:custGeom>
            <a:avLst/>
            <a:gdLst/>
            <a:ahLst/>
            <a:cxnLst/>
            <a:rect l="l" t="t" r="r" b="b"/>
            <a:pathLst>
              <a:path w="1295400" h="660400">
                <a:moveTo>
                  <a:pt x="1295399" y="660399"/>
                </a:moveTo>
                <a:lnTo>
                  <a:pt x="0" y="660399"/>
                </a:lnTo>
                <a:lnTo>
                  <a:pt x="0" y="0"/>
                </a:lnTo>
                <a:lnTo>
                  <a:pt x="1295399" y="0"/>
                </a:lnTo>
                <a:lnTo>
                  <a:pt x="1295399" y="660399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6070600" y="3365500"/>
            <a:ext cx="1536700" cy="685800"/>
          </a:xfrm>
          <a:custGeom>
            <a:avLst/>
            <a:gdLst/>
            <a:ahLst/>
            <a:cxnLst/>
            <a:rect l="l" t="t" r="r" b="b"/>
            <a:pathLst>
              <a:path w="1536700" h="685800">
                <a:moveTo>
                  <a:pt x="1536699" y="685799"/>
                </a:moveTo>
                <a:lnTo>
                  <a:pt x="0" y="685799"/>
                </a:lnTo>
                <a:lnTo>
                  <a:pt x="0" y="0"/>
                </a:lnTo>
                <a:lnTo>
                  <a:pt x="1536699" y="0"/>
                </a:lnTo>
                <a:lnTo>
                  <a:pt x="1536699" y="685799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5867400" y="4533900"/>
            <a:ext cx="1803400" cy="685800"/>
          </a:xfrm>
          <a:custGeom>
            <a:avLst/>
            <a:gdLst/>
            <a:ahLst/>
            <a:cxnLst/>
            <a:rect l="l" t="t" r="r" b="b"/>
            <a:pathLst>
              <a:path w="1803400" h="685800">
                <a:moveTo>
                  <a:pt x="1803399" y="685799"/>
                </a:moveTo>
                <a:lnTo>
                  <a:pt x="0" y="685799"/>
                </a:lnTo>
                <a:lnTo>
                  <a:pt x="0" y="0"/>
                </a:lnTo>
                <a:lnTo>
                  <a:pt x="1803399" y="0"/>
                </a:lnTo>
                <a:lnTo>
                  <a:pt x="1803399" y="685799"/>
                </a:lnTo>
                <a:close/>
              </a:path>
            </a:pathLst>
          </a:custGeom>
          <a:solidFill>
            <a:srgbClr val="5757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8026400" y="3365500"/>
            <a:ext cx="2324100" cy="673100"/>
          </a:xfrm>
          <a:custGeom>
            <a:avLst/>
            <a:gdLst/>
            <a:ahLst/>
            <a:cxnLst/>
            <a:rect l="l" t="t" r="r" b="b"/>
            <a:pathLst>
              <a:path w="2324100" h="673100">
                <a:moveTo>
                  <a:pt x="2324099" y="673099"/>
                </a:moveTo>
                <a:lnTo>
                  <a:pt x="0" y="673099"/>
                </a:lnTo>
                <a:lnTo>
                  <a:pt x="0" y="0"/>
                </a:lnTo>
                <a:lnTo>
                  <a:pt x="2324099" y="0"/>
                </a:lnTo>
                <a:lnTo>
                  <a:pt x="2324099" y="673099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4003942" y="3074811"/>
            <a:ext cx="6355715" cy="11518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009139" algn="l"/>
                <a:tab pos="3968115" algn="l"/>
              </a:tabLst>
            </a:pPr>
            <a:r>
              <a:rPr dirty="0" sz="7350" spc="-20">
                <a:solidFill>
                  <a:srgbClr val="FFFFFF"/>
                </a:solidFill>
                <a:latin typeface="Arial"/>
                <a:cs typeface="Arial"/>
              </a:rPr>
              <a:t>uick</a:t>
            </a:r>
            <a:r>
              <a:rPr dirty="0" sz="73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7050" spc="-20">
                <a:solidFill>
                  <a:srgbClr val="FFFFFF"/>
                </a:solidFill>
                <a:latin typeface="Arial"/>
                <a:cs typeface="Arial"/>
              </a:rPr>
              <a:t>look</a:t>
            </a:r>
            <a:r>
              <a:rPr dirty="0" sz="70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7300" spc="160">
                <a:solidFill>
                  <a:srgbClr val="FFFFFF"/>
                </a:solidFill>
                <a:latin typeface="Calibri"/>
                <a:cs typeface="Calibri"/>
              </a:rPr>
              <a:t>under</a:t>
            </a:r>
            <a:endParaRPr sz="7300">
              <a:latin typeface="Calibri"/>
              <a:cs typeface="Calibri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3670300" y="5715000"/>
            <a:ext cx="5651500" cy="660400"/>
          </a:xfrm>
          <a:custGeom>
            <a:avLst/>
            <a:gdLst/>
            <a:ahLst/>
            <a:cxnLst/>
            <a:rect l="l" t="t" r="r" b="b"/>
            <a:pathLst>
              <a:path w="5651500" h="660400">
                <a:moveTo>
                  <a:pt x="5651498" y="660399"/>
                </a:moveTo>
                <a:lnTo>
                  <a:pt x="0" y="660399"/>
                </a:lnTo>
                <a:lnTo>
                  <a:pt x="0" y="0"/>
                </a:lnTo>
                <a:lnTo>
                  <a:pt x="5651498" y="0"/>
                </a:lnTo>
                <a:lnTo>
                  <a:pt x="5651498" y="660399"/>
                </a:lnTo>
                <a:close/>
              </a:path>
            </a:pathLst>
          </a:custGeom>
          <a:solidFill>
            <a:srgbClr val="4444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3628553" y="4181475"/>
            <a:ext cx="5664200" cy="236283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488315">
              <a:lnSpc>
                <a:spcPct val="100000"/>
              </a:lnSpc>
              <a:spcBef>
                <a:spcPts val="125"/>
              </a:spcBef>
            </a:pPr>
            <a:r>
              <a:rPr dirty="0" sz="7850" spc="245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dirty="0" sz="7850" spc="94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7550" spc="-530">
                <a:solidFill>
                  <a:srgbClr val="FFFFFF"/>
                </a:solidFill>
                <a:latin typeface="Arial"/>
                <a:cs typeface="Arial"/>
              </a:rPr>
              <a:t>hood</a:t>
            </a:r>
            <a:endParaRPr sz="7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7150" spc="-10">
                <a:solidFill>
                  <a:srgbClr val="FFFFFF"/>
                </a:solidFill>
                <a:latin typeface="Arial"/>
                <a:cs typeface="Arial"/>
              </a:rPr>
              <a:t>SmartPrintNG</a:t>
            </a:r>
            <a:endParaRPr sz="7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00700" y="6858000"/>
            <a:ext cx="1625600" cy="3429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56200" y="4953000"/>
            <a:ext cx="1600200" cy="4064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35200" y="3771900"/>
            <a:ext cx="1625600" cy="3429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73700" y="2832100"/>
            <a:ext cx="1511300" cy="3429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22400" y="558800"/>
            <a:ext cx="571500" cy="6604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00300" y="520700"/>
            <a:ext cx="9156700" cy="939800"/>
          </a:xfrm>
          <a:prstGeom prst="rect">
            <a:avLst/>
          </a:prstGeom>
        </p:spPr>
      </p:pic>
      <p:grpSp>
        <p:nvGrpSpPr>
          <p:cNvPr id="8" name="object 8" descr=""/>
          <p:cNvGrpSpPr/>
          <p:nvPr/>
        </p:nvGrpSpPr>
        <p:grpSpPr>
          <a:xfrm>
            <a:off x="88900" y="9461500"/>
            <a:ext cx="1054100" cy="190500"/>
            <a:chOff x="88900" y="9461500"/>
            <a:chExt cx="1054100" cy="190500"/>
          </a:xfrm>
        </p:grpSpPr>
        <p:pic>
          <p:nvPicPr>
            <p:cNvPr id="9" name="object 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</p:grpSp>
      <p:grpSp>
        <p:nvGrpSpPr>
          <p:cNvPr id="11" name="object 11" descr=""/>
          <p:cNvGrpSpPr/>
          <p:nvPr/>
        </p:nvGrpSpPr>
        <p:grpSpPr>
          <a:xfrm>
            <a:off x="1778000" y="2921000"/>
            <a:ext cx="241300" cy="215900"/>
            <a:chOff x="1778000" y="2921000"/>
            <a:chExt cx="241300" cy="215900"/>
          </a:xfrm>
        </p:grpSpPr>
        <p:pic>
          <p:nvPicPr>
            <p:cNvPr id="12" name="object 1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78000" y="2921000"/>
              <a:ext cx="241300" cy="215900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78000" y="2921000"/>
              <a:ext cx="241300" cy="215900"/>
            </a:xfrm>
            <a:prstGeom prst="rect">
              <a:avLst/>
            </a:prstGeom>
          </p:spPr>
        </p:pic>
      </p:grpSp>
      <p:grpSp>
        <p:nvGrpSpPr>
          <p:cNvPr id="14" name="object 14" descr=""/>
          <p:cNvGrpSpPr/>
          <p:nvPr/>
        </p:nvGrpSpPr>
        <p:grpSpPr>
          <a:xfrm>
            <a:off x="1778000" y="3873500"/>
            <a:ext cx="241300" cy="215900"/>
            <a:chOff x="1778000" y="3873500"/>
            <a:chExt cx="241300" cy="215900"/>
          </a:xfrm>
        </p:grpSpPr>
        <p:pic>
          <p:nvPicPr>
            <p:cNvPr id="15" name="object 15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78000" y="3873500"/>
              <a:ext cx="241300" cy="21590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78000" y="3873500"/>
              <a:ext cx="241300" cy="215900"/>
            </a:xfrm>
            <a:prstGeom prst="rect">
              <a:avLst/>
            </a:prstGeom>
          </p:spPr>
        </p:pic>
      </p:grpSp>
      <p:grpSp>
        <p:nvGrpSpPr>
          <p:cNvPr id="17" name="object 17" descr=""/>
          <p:cNvGrpSpPr/>
          <p:nvPr/>
        </p:nvGrpSpPr>
        <p:grpSpPr>
          <a:xfrm>
            <a:off x="1778000" y="6959600"/>
            <a:ext cx="241300" cy="215900"/>
            <a:chOff x="1778000" y="6959600"/>
            <a:chExt cx="241300" cy="215900"/>
          </a:xfrm>
        </p:grpSpPr>
        <p:pic>
          <p:nvPicPr>
            <p:cNvPr id="18" name="object 18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78000" y="6959600"/>
              <a:ext cx="241300" cy="215900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78000" y="6959600"/>
              <a:ext cx="241300" cy="215900"/>
            </a:xfrm>
            <a:prstGeom prst="rect">
              <a:avLst/>
            </a:prstGeom>
          </p:spPr>
        </p:pic>
      </p:grpSp>
      <p:grpSp>
        <p:nvGrpSpPr>
          <p:cNvPr id="20" name="object 20" descr=""/>
          <p:cNvGrpSpPr/>
          <p:nvPr/>
        </p:nvGrpSpPr>
        <p:grpSpPr>
          <a:xfrm>
            <a:off x="1778000" y="8712200"/>
            <a:ext cx="241300" cy="203200"/>
            <a:chOff x="1778000" y="8712200"/>
            <a:chExt cx="241300" cy="203200"/>
          </a:xfrm>
        </p:grpSpPr>
        <p:pic>
          <p:nvPicPr>
            <p:cNvPr id="21" name="object 2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778000" y="8712200"/>
              <a:ext cx="241300" cy="203200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778000" y="8712200"/>
              <a:ext cx="241300" cy="203200"/>
            </a:xfrm>
            <a:prstGeom prst="rect">
              <a:avLst/>
            </a:prstGeom>
          </p:spPr>
        </p:pic>
      </p:grpSp>
      <p:sp>
        <p:nvSpPr>
          <p:cNvPr id="23" name="object 23" descr=""/>
          <p:cNvSpPr/>
          <p:nvPr/>
        </p:nvSpPr>
        <p:spPr>
          <a:xfrm>
            <a:off x="2222500" y="2819400"/>
            <a:ext cx="952500" cy="342900"/>
          </a:xfrm>
          <a:custGeom>
            <a:avLst/>
            <a:gdLst/>
            <a:ahLst/>
            <a:cxnLst/>
            <a:rect l="l" t="t" r="r" b="b"/>
            <a:pathLst>
              <a:path w="952500" h="342900">
                <a:moveTo>
                  <a:pt x="9524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952499" y="0"/>
                </a:lnTo>
                <a:lnTo>
                  <a:pt x="952499" y="342899"/>
                </a:lnTo>
                <a:close/>
              </a:path>
            </a:pathLst>
          </a:custGeom>
          <a:solidFill>
            <a:srgbClr val="4F4F4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4" name="object 24" descr=""/>
          <p:cNvGrpSpPr/>
          <p:nvPr/>
        </p:nvGrpSpPr>
        <p:grpSpPr>
          <a:xfrm>
            <a:off x="2324100" y="4483100"/>
            <a:ext cx="241300" cy="215900"/>
            <a:chOff x="2324100" y="4483100"/>
            <a:chExt cx="241300" cy="215900"/>
          </a:xfrm>
        </p:grpSpPr>
        <p:pic>
          <p:nvPicPr>
            <p:cNvPr id="25" name="object 25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324100" y="4483100"/>
              <a:ext cx="241300" cy="215900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324100" y="4483100"/>
              <a:ext cx="241300" cy="215900"/>
            </a:xfrm>
            <a:prstGeom prst="rect">
              <a:avLst/>
            </a:prstGeom>
          </p:spPr>
        </p:pic>
      </p:grpSp>
      <p:grpSp>
        <p:nvGrpSpPr>
          <p:cNvPr id="27" name="object 27" descr=""/>
          <p:cNvGrpSpPr/>
          <p:nvPr/>
        </p:nvGrpSpPr>
        <p:grpSpPr>
          <a:xfrm>
            <a:off x="2324100" y="6007100"/>
            <a:ext cx="241300" cy="215900"/>
            <a:chOff x="2324100" y="6007100"/>
            <a:chExt cx="241300" cy="215900"/>
          </a:xfrm>
        </p:grpSpPr>
        <p:pic>
          <p:nvPicPr>
            <p:cNvPr id="28" name="object 28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324100" y="6007100"/>
              <a:ext cx="241300" cy="215900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324100" y="6007100"/>
              <a:ext cx="241300" cy="215900"/>
            </a:xfrm>
            <a:prstGeom prst="rect">
              <a:avLst/>
            </a:prstGeom>
          </p:spPr>
        </p:pic>
      </p:grpSp>
      <p:sp>
        <p:nvSpPr>
          <p:cNvPr id="30" name="object 30" descr=""/>
          <p:cNvSpPr/>
          <p:nvPr/>
        </p:nvSpPr>
        <p:spPr>
          <a:xfrm>
            <a:off x="2781300" y="6007100"/>
            <a:ext cx="203200" cy="228600"/>
          </a:xfrm>
          <a:custGeom>
            <a:avLst/>
            <a:gdLst/>
            <a:ahLst/>
            <a:cxnLst/>
            <a:rect l="l" t="t" r="r" b="b"/>
            <a:pathLst>
              <a:path w="203200" h="228600">
                <a:moveTo>
                  <a:pt x="203199" y="228599"/>
                </a:moveTo>
                <a:lnTo>
                  <a:pt x="0" y="228599"/>
                </a:lnTo>
                <a:lnTo>
                  <a:pt x="0" y="0"/>
                </a:lnTo>
                <a:lnTo>
                  <a:pt x="203199" y="0"/>
                </a:lnTo>
                <a:lnTo>
                  <a:pt x="203199" y="228599"/>
                </a:lnTo>
                <a:close/>
              </a:path>
            </a:pathLst>
          </a:custGeom>
          <a:solidFill>
            <a:srgbClr val="4D4D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/>
          <p:nvPr/>
        </p:nvSpPr>
        <p:spPr>
          <a:xfrm>
            <a:off x="2209800" y="7581900"/>
            <a:ext cx="723900" cy="330200"/>
          </a:xfrm>
          <a:custGeom>
            <a:avLst/>
            <a:gdLst/>
            <a:ahLst/>
            <a:cxnLst/>
            <a:rect l="l" t="t" r="r" b="b"/>
            <a:pathLst>
              <a:path w="723900" h="330200">
                <a:moveTo>
                  <a:pt x="7238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723899" y="0"/>
                </a:lnTo>
                <a:lnTo>
                  <a:pt x="723899" y="330199"/>
                </a:lnTo>
                <a:close/>
              </a:path>
            </a:pathLst>
          </a:custGeom>
          <a:solidFill>
            <a:srgbClr val="2B2B2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 descr=""/>
          <p:cNvSpPr txBox="1"/>
          <p:nvPr/>
        </p:nvSpPr>
        <p:spPr>
          <a:xfrm>
            <a:off x="2196402" y="7454547"/>
            <a:ext cx="762635" cy="544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00" spc="-55">
                <a:solidFill>
                  <a:srgbClr val="FFFFFF"/>
                </a:solidFill>
                <a:latin typeface="Arial"/>
                <a:cs typeface="Arial"/>
              </a:rPr>
              <a:t>simi</a:t>
            </a:r>
            <a:endParaRPr sz="3400">
              <a:latin typeface="Arial"/>
              <a:cs typeface="Arial"/>
            </a:endParaRPr>
          </a:p>
        </p:txBody>
      </p:sp>
      <p:pic>
        <p:nvPicPr>
          <p:cNvPr id="33" name="object 33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2222500" y="8610600"/>
            <a:ext cx="1028700" cy="330200"/>
          </a:xfrm>
          <a:prstGeom prst="rect">
            <a:avLst/>
          </a:prstGeom>
        </p:spPr>
      </p:pic>
      <p:grpSp>
        <p:nvGrpSpPr>
          <p:cNvPr id="34" name="object 34" descr=""/>
          <p:cNvGrpSpPr/>
          <p:nvPr/>
        </p:nvGrpSpPr>
        <p:grpSpPr>
          <a:xfrm>
            <a:off x="1447800" y="9423400"/>
            <a:ext cx="1409700" cy="177800"/>
            <a:chOff x="1447800" y="9423400"/>
            <a:chExt cx="1409700" cy="177800"/>
          </a:xfrm>
        </p:grpSpPr>
        <p:pic>
          <p:nvPicPr>
            <p:cNvPr id="35" name="object 35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</p:grpSp>
      <p:grpSp>
        <p:nvGrpSpPr>
          <p:cNvPr id="37" name="object 37" descr=""/>
          <p:cNvGrpSpPr/>
          <p:nvPr/>
        </p:nvGrpSpPr>
        <p:grpSpPr>
          <a:xfrm>
            <a:off x="3124200" y="7581900"/>
            <a:ext cx="50800" cy="342900"/>
            <a:chOff x="3124200" y="7581900"/>
            <a:chExt cx="50800" cy="342900"/>
          </a:xfrm>
        </p:grpSpPr>
        <p:pic>
          <p:nvPicPr>
            <p:cNvPr id="38" name="object 38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124200" y="7581900"/>
              <a:ext cx="50800" cy="342900"/>
            </a:xfrm>
            <a:prstGeom prst="rect">
              <a:avLst/>
            </a:prstGeom>
          </p:spPr>
        </p:pic>
        <p:pic>
          <p:nvPicPr>
            <p:cNvPr id="39" name="object 39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124200" y="7581900"/>
              <a:ext cx="50800" cy="342900"/>
            </a:xfrm>
            <a:prstGeom prst="rect">
              <a:avLst/>
            </a:prstGeom>
          </p:spPr>
        </p:pic>
      </p:grpSp>
      <p:sp>
        <p:nvSpPr>
          <p:cNvPr id="40" name="object 40" descr=""/>
          <p:cNvSpPr/>
          <p:nvPr/>
        </p:nvSpPr>
        <p:spPr>
          <a:xfrm>
            <a:off x="3378200" y="2921000"/>
            <a:ext cx="431800" cy="241300"/>
          </a:xfrm>
          <a:custGeom>
            <a:avLst/>
            <a:gdLst/>
            <a:ahLst/>
            <a:cxnLst/>
            <a:rect l="l" t="t" r="r" b="b"/>
            <a:pathLst>
              <a:path w="431800" h="241300">
                <a:moveTo>
                  <a:pt x="431799" y="241299"/>
                </a:moveTo>
                <a:lnTo>
                  <a:pt x="0" y="241299"/>
                </a:lnTo>
                <a:lnTo>
                  <a:pt x="0" y="0"/>
                </a:lnTo>
                <a:lnTo>
                  <a:pt x="431799" y="0"/>
                </a:lnTo>
                <a:lnTo>
                  <a:pt x="431799" y="241299"/>
                </a:lnTo>
                <a:close/>
              </a:path>
            </a:pathLst>
          </a:custGeom>
          <a:solidFill>
            <a:srgbClr val="4B4B4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 txBox="1"/>
          <p:nvPr/>
        </p:nvSpPr>
        <p:spPr>
          <a:xfrm>
            <a:off x="2187347" y="2642658"/>
            <a:ext cx="1650364" cy="6032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800" spc="-60">
                <a:solidFill>
                  <a:srgbClr val="FFFFFF"/>
                </a:solidFill>
                <a:latin typeface="Arial"/>
                <a:cs typeface="Arial"/>
              </a:rPr>
              <a:t>Build</a:t>
            </a:r>
            <a:r>
              <a:rPr dirty="0" sz="38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750" spc="-365">
                <a:solidFill>
                  <a:srgbClr val="FFFFFF"/>
                </a:solidFill>
                <a:latin typeface="Arial"/>
                <a:cs typeface="Arial"/>
              </a:rPr>
              <a:t>on</a:t>
            </a:r>
            <a:endParaRPr sz="3750">
              <a:latin typeface="Arial"/>
              <a:cs typeface="Arial"/>
            </a:endParaRPr>
          </a:p>
        </p:txBody>
      </p:sp>
      <p:sp>
        <p:nvSpPr>
          <p:cNvPr id="42" name="object 42" descr=""/>
          <p:cNvSpPr/>
          <p:nvPr/>
        </p:nvSpPr>
        <p:spPr>
          <a:xfrm>
            <a:off x="2235200" y="6858000"/>
            <a:ext cx="1651000" cy="330200"/>
          </a:xfrm>
          <a:custGeom>
            <a:avLst/>
            <a:gdLst/>
            <a:ahLst/>
            <a:cxnLst/>
            <a:rect l="l" t="t" r="r" b="b"/>
            <a:pathLst>
              <a:path w="1651000" h="330200">
                <a:moveTo>
                  <a:pt x="16509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1650999" y="0"/>
                </a:lnTo>
                <a:lnTo>
                  <a:pt x="1650999" y="330199"/>
                </a:lnTo>
                <a:close/>
              </a:path>
            </a:pathLst>
          </a:custGeom>
          <a:solidFill>
            <a:srgbClr val="34343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3" name="object 43" descr="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3225800" y="7670800"/>
            <a:ext cx="431800" cy="254000"/>
          </a:xfrm>
          <a:prstGeom prst="rect">
            <a:avLst/>
          </a:prstGeom>
        </p:spPr>
      </p:pic>
      <p:sp>
        <p:nvSpPr>
          <p:cNvPr id="44" name="object 44" descr=""/>
          <p:cNvSpPr/>
          <p:nvPr/>
        </p:nvSpPr>
        <p:spPr>
          <a:xfrm>
            <a:off x="3467100" y="8699500"/>
            <a:ext cx="177800" cy="228600"/>
          </a:xfrm>
          <a:custGeom>
            <a:avLst/>
            <a:gdLst/>
            <a:ahLst/>
            <a:cxnLst/>
            <a:rect l="l" t="t" r="r" b="b"/>
            <a:pathLst>
              <a:path w="177800" h="228600">
                <a:moveTo>
                  <a:pt x="177799" y="228599"/>
                </a:moveTo>
                <a:lnTo>
                  <a:pt x="0" y="228599"/>
                </a:lnTo>
                <a:lnTo>
                  <a:pt x="0" y="0"/>
                </a:lnTo>
                <a:lnTo>
                  <a:pt x="177799" y="0"/>
                </a:lnTo>
                <a:lnTo>
                  <a:pt x="177799" y="228599"/>
                </a:lnTo>
                <a:close/>
              </a:path>
            </a:pathLst>
          </a:custGeom>
          <a:solidFill>
            <a:srgbClr val="2A2A2A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5" name="object 45" descr=""/>
          <p:cNvGrpSpPr/>
          <p:nvPr/>
        </p:nvGrpSpPr>
        <p:grpSpPr>
          <a:xfrm>
            <a:off x="4051300" y="2819400"/>
            <a:ext cx="622300" cy="457200"/>
            <a:chOff x="4051300" y="2819400"/>
            <a:chExt cx="622300" cy="457200"/>
          </a:xfrm>
        </p:grpSpPr>
        <p:pic>
          <p:nvPicPr>
            <p:cNvPr id="46" name="object 46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051300" y="2832100"/>
              <a:ext cx="609600" cy="444500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051300" y="2819400"/>
              <a:ext cx="622300" cy="457200"/>
            </a:xfrm>
            <a:prstGeom prst="rect">
              <a:avLst/>
            </a:prstGeom>
          </p:spPr>
        </p:pic>
      </p:grpSp>
      <p:sp>
        <p:nvSpPr>
          <p:cNvPr id="48" name="object 48" descr=""/>
          <p:cNvSpPr/>
          <p:nvPr/>
        </p:nvSpPr>
        <p:spPr>
          <a:xfrm>
            <a:off x="2768600" y="4381500"/>
            <a:ext cx="2057400" cy="330200"/>
          </a:xfrm>
          <a:custGeom>
            <a:avLst/>
            <a:gdLst/>
            <a:ahLst/>
            <a:cxnLst/>
            <a:rect l="l" t="t" r="r" b="b"/>
            <a:pathLst>
              <a:path w="2057400" h="330200">
                <a:moveTo>
                  <a:pt x="20573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2057399" y="0"/>
                </a:lnTo>
                <a:lnTo>
                  <a:pt x="2057399" y="330199"/>
                </a:lnTo>
                <a:close/>
              </a:path>
            </a:pathLst>
          </a:custGeom>
          <a:solidFill>
            <a:srgbClr val="505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 descr=""/>
          <p:cNvSpPr/>
          <p:nvPr/>
        </p:nvSpPr>
        <p:spPr>
          <a:xfrm>
            <a:off x="2768600" y="4953000"/>
            <a:ext cx="2171700" cy="444500"/>
          </a:xfrm>
          <a:custGeom>
            <a:avLst/>
            <a:gdLst/>
            <a:ahLst/>
            <a:cxnLst/>
            <a:rect l="l" t="t" r="r" b="b"/>
            <a:pathLst>
              <a:path w="2171700" h="444500">
                <a:moveTo>
                  <a:pt x="2171699" y="444499"/>
                </a:moveTo>
                <a:lnTo>
                  <a:pt x="0" y="444499"/>
                </a:lnTo>
                <a:lnTo>
                  <a:pt x="0" y="0"/>
                </a:lnTo>
                <a:lnTo>
                  <a:pt x="2171699" y="0"/>
                </a:lnTo>
                <a:lnTo>
                  <a:pt x="2171699" y="444499"/>
                </a:lnTo>
                <a:close/>
              </a:path>
            </a:pathLst>
          </a:custGeom>
          <a:solidFill>
            <a:srgbClr val="4F4F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 descr=""/>
          <p:cNvSpPr/>
          <p:nvPr/>
        </p:nvSpPr>
        <p:spPr>
          <a:xfrm>
            <a:off x="3149600" y="5918200"/>
            <a:ext cx="952500" cy="330200"/>
          </a:xfrm>
          <a:custGeom>
            <a:avLst/>
            <a:gdLst/>
            <a:ahLst/>
            <a:cxnLst/>
            <a:rect l="l" t="t" r="r" b="b"/>
            <a:pathLst>
              <a:path w="952500" h="330200">
                <a:moveTo>
                  <a:pt x="9524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952499" y="0"/>
                </a:lnTo>
                <a:lnTo>
                  <a:pt x="952499" y="330199"/>
                </a:lnTo>
                <a:close/>
              </a:path>
            </a:pathLst>
          </a:custGeom>
          <a:solidFill>
            <a:srgbClr val="48484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1" name="object 51" descr=""/>
          <p:cNvGrpSpPr/>
          <p:nvPr/>
        </p:nvGrpSpPr>
        <p:grpSpPr>
          <a:xfrm>
            <a:off x="4089400" y="6858000"/>
            <a:ext cx="266700" cy="342900"/>
            <a:chOff x="4089400" y="6858000"/>
            <a:chExt cx="266700" cy="342900"/>
          </a:xfrm>
        </p:grpSpPr>
        <p:pic>
          <p:nvPicPr>
            <p:cNvPr id="52" name="object 52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089400" y="6858000"/>
              <a:ext cx="266700" cy="342900"/>
            </a:xfrm>
            <a:prstGeom prst="rect">
              <a:avLst/>
            </a:prstGeom>
          </p:spPr>
        </p:pic>
        <p:pic>
          <p:nvPicPr>
            <p:cNvPr id="53" name="object 53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089400" y="6858000"/>
              <a:ext cx="266700" cy="342900"/>
            </a:xfrm>
            <a:prstGeom prst="rect">
              <a:avLst/>
            </a:prstGeom>
          </p:spPr>
        </p:pic>
      </p:grpSp>
      <p:sp>
        <p:nvSpPr>
          <p:cNvPr id="54" name="object 54" descr=""/>
          <p:cNvSpPr/>
          <p:nvPr/>
        </p:nvSpPr>
        <p:spPr>
          <a:xfrm>
            <a:off x="3848100" y="7581900"/>
            <a:ext cx="368300" cy="342900"/>
          </a:xfrm>
          <a:custGeom>
            <a:avLst/>
            <a:gdLst/>
            <a:ahLst/>
            <a:cxnLst/>
            <a:rect l="l" t="t" r="r" b="b"/>
            <a:pathLst>
              <a:path w="368300" h="342900">
                <a:moveTo>
                  <a:pt x="3682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368299" y="0"/>
                </a:lnTo>
                <a:lnTo>
                  <a:pt x="368299" y="342899"/>
                </a:lnTo>
                <a:close/>
              </a:path>
            </a:pathLst>
          </a:custGeom>
          <a:solidFill>
            <a:srgbClr val="3131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/>
          <p:nvPr/>
        </p:nvSpPr>
        <p:spPr>
          <a:xfrm>
            <a:off x="4318000" y="5905500"/>
            <a:ext cx="3263900" cy="342900"/>
          </a:xfrm>
          <a:custGeom>
            <a:avLst/>
            <a:gdLst/>
            <a:ahLst/>
            <a:cxnLst/>
            <a:rect l="l" t="t" r="r" b="b"/>
            <a:pathLst>
              <a:path w="3263900" h="342900">
                <a:moveTo>
                  <a:pt x="32638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3263899" y="0"/>
                </a:lnTo>
                <a:lnTo>
                  <a:pt x="3263899" y="342899"/>
                </a:lnTo>
                <a:close/>
              </a:path>
            </a:pathLst>
          </a:custGeom>
          <a:solidFill>
            <a:srgbClr val="48484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 descr=""/>
          <p:cNvSpPr/>
          <p:nvPr/>
        </p:nvSpPr>
        <p:spPr>
          <a:xfrm>
            <a:off x="4381500" y="7594600"/>
            <a:ext cx="762000" cy="368300"/>
          </a:xfrm>
          <a:custGeom>
            <a:avLst/>
            <a:gdLst/>
            <a:ahLst/>
            <a:cxnLst/>
            <a:rect l="l" t="t" r="r" b="b"/>
            <a:pathLst>
              <a:path w="762000" h="368300">
                <a:moveTo>
                  <a:pt x="761999" y="368299"/>
                </a:moveTo>
                <a:lnTo>
                  <a:pt x="0" y="368299"/>
                </a:lnTo>
                <a:lnTo>
                  <a:pt x="0" y="0"/>
                </a:lnTo>
                <a:lnTo>
                  <a:pt x="761999" y="0"/>
                </a:lnTo>
                <a:lnTo>
                  <a:pt x="761999" y="368299"/>
                </a:lnTo>
                <a:close/>
              </a:path>
            </a:pathLst>
          </a:custGeom>
          <a:solidFill>
            <a:srgbClr val="3A3A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 txBox="1"/>
          <p:nvPr/>
        </p:nvSpPr>
        <p:spPr>
          <a:xfrm>
            <a:off x="3803848" y="7398984"/>
            <a:ext cx="1337945" cy="6108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baseline="-1792" sz="4650" spc="-352">
                <a:solidFill>
                  <a:srgbClr val="FFFFFF"/>
                </a:solidFill>
                <a:latin typeface="Courier New"/>
                <a:cs typeface="Courier New"/>
              </a:rPr>
              <a:t>İO</a:t>
            </a:r>
            <a:r>
              <a:rPr dirty="0" baseline="-1792" sz="4650" spc="-1117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dirty="0" sz="3850" spc="-114">
                <a:solidFill>
                  <a:srgbClr val="FFFFFF"/>
                </a:solidFill>
                <a:latin typeface="Consolas"/>
                <a:cs typeface="Consolas"/>
              </a:rPr>
              <a:t>TAX</a:t>
            </a:r>
            <a:endParaRPr sz="3850">
              <a:latin typeface="Consolas"/>
              <a:cs typeface="Consolas"/>
            </a:endParaRPr>
          </a:p>
        </p:txBody>
      </p:sp>
      <p:sp>
        <p:nvSpPr>
          <p:cNvPr id="58" name="object 58" descr=""/>
          <p:cNvSpPr/>
          <p:nvPr/>
        </p:nvSpPr>
        <p:spPr>
          <a:xfrm>
            <a:off x="3708400" y="8597900"/>
            <a:ext cx="736600" cy="330200"/>
          </a:xfrm>
          <a:custGeom>
            <a:avLst/>
            <a:gdLst/>
            <a:ahLst/>
            <a:cxnLst/>
            <a:rect l="l" t="t" r="r" b="b"/>
            <a:pathLst>
              <a:path w="736600" h="330200">
                <a:moveTo>
                  <a:pt x="7365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736599" y="0"/>
                </a:lnTo>
                <a:lnTo>
                  <a:pt x="736599" y="330199"/>
                </a:lnTo>
                <a:close/>
              </a:path>
            </a:pathLst>
          </a:custGeom>
          <a:solidFill>
            <a:srgbClr val="2B2B2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 txBox="1"/>
          <p:nvPr/>
        </p:nvSpPr>
        <p:spPr>
          <a:xfrm>
            <a:off x="3423025" y="8427332"/>
            <a:ext cx="1017905" cy="5962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750" spc="-43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3500" spc="-430">
                <a:solidFill>
                  <a:srgbClr val="FFFFFF"/>
                </a:solidFill>
                <a:latin typeface="Consolas"/>
                <a:cs typeface="Consolas"/>
              </a:rPr>
              <a:t>’cer</a:t>
            </a:r>
            <a:endParaRPr sz="3500">
              <a:latin typeface="Consolas"/>
              <a:cs typeface="Consolas"/>
            </a:endParaRPr>
          </a:p>
        </p:txBody>
      </p:sp>
      <p:sp>
        <p:nvSpPr>
          <p:cNvPr id="60" name="object 60" descr=""/>
          <p:cNvSpPr/>
          <p:nvPr/>
        </p:nvSpPr>
        <p:spPr>
          <a:xfrm>
            <a:off x="4965700" y="1714500"/>
            <a:ext cx="3022600" cy="673100"/>
          </a:xfrm>
          <a:custGeom>
            <a:avLst/>
            <a:gdLst/>
            <a:ahLst/>
            <a:cxnLst/>
            <a:rect l="l" t="t" r="r" b="b"/>
            <a:pathLst>
              <a:path w="3022600" h="673100">
                <a:moveTo>
                  <a:pt x="3022599" y="673099"/>
                </a:moveTo>
                <a:lnTo>
                  <a:pt x="0" y="673099"/>
                </a:lnTo>
                <a:lnTo>
                  <a:pt x="0" y="0"/>
                </a:lnTo>
                <a:lnTo>
                  <a:pt x="3022599" y="0"/>
                </a:lnTo>
                <a:lnTo>
                  <a:pt x="3022599" y="673099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 descr=""/>
          <p:cNvSpPr txBox="1"/>
          <p:nvPr/>
        </p:nvSpPr>
        <p:spPr>
          <a:xfrm>
            <a:off x="4924866" y="1441979"/>
            <a:ext cx="3089910" cy="11144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150" spc="-65">
                <a:solidFill>
                  <a:srgbClr val="FFFFFF"/>
                </a:solidFill>
                <a:latin typeface="Arial"/>
                <a:cs typeface="Arial"/>
              </a:rPr>
              <a:t>solution</a:t>
            </a:r>
            <a:endParaRPr sz="7150">
              <a:latin typeface="Arial"/>
              <a:cs typeface="Arial"/>
            </a:endParaRPr>
          </a:p>
        </p:txBody>
      </p:sp>
      <p:sp>
        <p:nvSpPr>
          <p:cNvPr id="62" name="object 62" descr=""/>
          <p:cNvSpPr/>
          <p:nvPr/>
        </p:nvSpPr>
        <p:spPr>
          <a:xfrm>
            <a:off x="4864100" y="2806700"/>
            <a:ext cx="419100" cy="355600"/>
          </a:xfrm>
          <a:custGeom>
            <a:avLst/>
            <a:gdLst/>
            <a:ahLst/>
            <a:cxnLst/>
            <a:rect l="l" t="t" r="r" b="b"/>
            <a:pathLst>
              <a:path w="419100" h="355600">
                <a:moveTo>
                  <a:pt x="419099" y="355599"/>
                </a:moveTo>
                <a:lnTo>
                  <a:pt x="0" y="355599"/>
                </a:lnTo>
                <a:lnTo>
                  <a:pt x="0" y="0"/>
                </a:lnTo>
                <a:lnTo>
                  <a:pt x="419099" y="0"/>
                </a:lnTo>
                <a:lnTo>
                  <a:pt x="419099" y="355599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 descr=""/>
          <p:cNvSpPr txBox="1"/>
          <p:nvPr/>
        </p:nvSpPr>
        <p:spPr>
          <a:xfrm>
            <a:off x="4831248" y="2741789"/>
            <a:ext cx="471170" cy="4997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100" spc="-90">
                <a:solidFill>
                  <a:srgbClr val="FFFFFF"/>
                </a:solidFill>
                <a:latin typeface="Courier New"/>
                <a:cs typeface="Courier New"/>
              </a:rPr>
              <a:t>OÓ</a:t>
            </a:r>
            <a:endParaRPr sz="3100">
              <a:latin typeface="Courier New"/>
              <a:cs typeface="Courier New"/>
            </a:endParaRPr>
          </a:p>
        </p:txBody>
      </p:sp>
      <p:sp>
        <p:nvSpPr>
          <p:cNvPr id="64" name="object 64" descr=""/>
          <p:cNvSpPr/>
          <p:nvPr/>
        </p:nvSpPr>
        <p:spPr>
          <a:xfrm>
            <a:off x="4559300" y="6946900"/>
            <a:ext cx="406400" cy="241300"/>
          </a:xfrm>
          <a:custGeom>
            <a:avLst/>
            <a:gdLst/>
            <a:ahLst/>
            <a:cxnLst/>
            <a:rect l="l" t="t" r="r" b="b"/>
            <a:pathLst>
              <a:path w="406400" h="241300">
                <a:moveTo>
                  <a:pt x="406399" y="241299"/>
                </a:moveTo>
                <a:lnTo>
                  <a:pt x="0" y="241299"/>
                </a:lnTo>
                <a:lnTo>
                  <a:pt x="0" y="0"/>
                </a:lnTo>
                <a:lnTo>
                  <a:pt x="406399" y="0"/>
                </a:lnTo>
                <a:lnTo>
                  <a:pt x="406399" y="241299"/>
                </a:lnTo>
                <a:close/>
              </a:path>
            </a:pathLst>
          </a:custGeom>
          <a:solidFill>
            <a:srgbClr val="41414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 descr=""/>
          <p:cNvSpPr/>
          <p:nvPr/>
        </p:nvSpPr>
        <p:spPr>
          <a:xfrm>
            <a:off x="5041900" y="4381500"/>
            <a:ext cx="2171700" cy="431800"/>
          </a:xfrm>
          <a:custGeom>
            <a:avLst/>
            <a:gdLst/>
            <a:ahLst/>
            <a:cxnLst/>
            <a:rect l="l" t="t" r="r" b="b"/>
            <a:pathLst>
              <a:path w="2171700" h="431800">
                <a:moveTo>
                  <a:pt x="2171699" y="431799"/>
                </a:moveTo>
                <a:lnTo>
                  <a:pt x="0" y="431799"/>
                </a:lnTo>
                <a:lnTo>
                  <a:pt x="0" y="0"/>
                </a:lnTo>
                <a:lnTo>
                  <a:pt x="2171699" y="0"/>
                </a:lnTo>
                <a:lnTo>
                  <a:pt x="2171699" y="431799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 descr=""/>
          <p:cNvSpPr/>
          <p:nvPr/>
        </p:nvSpPr>
        <p:spPr>
          <a:xfrm>
            <a:off x="5181600" y="6959600"/>
            <a:ext cx="203200" cy="228600"/>
          </a:xfrm>
          <a:custGeom>
            <a:avLst/>
            <a:gdLst/>
            <a:ahLst/>
            <a:cxnLst/>
            <a:rect l="l" t="t" r="r" b="b"/>
            <a:pathLst>
              <a:path w="203200" h="228600">
                <a:moveTo>
                  <a:pt x="203199" y="228599"/>
                </a:moveTo>
                <a:lnTo>
                  <a:pt x="0" y="228599"/>
                </a:lnTo>
                <a:lnTo>
                  <a:pt x="0" y="0"/>
                </a:lnTo>
                <a:lnTo>
                  <a:pt x="203199" y="0"/>
                </a:lnTo>
                <a:lnTo>
                  <a:pt x="203199" y="228599"/>
                </a:lnTo>
                <a:close/>
              </a:path>
            </a:pathLst>
          </a:custGeom>
          <a:solidFill>
            <a:srgbClr val="424242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7" name="object 67" descr=""/>
          <p:cNvGrpSpPr/>
          <p:nvPr/>
        </p:nvGrpSpPr>
        <p:grpSpPr>
          <a:xfrm>
            <a:off x="4635500" y="8597900"/>
            <a:ext cx="1435100" cy="457200"/>
            <a:chOff x="4635500" y="8597900"/>
            <a:chExt cx="1435100" cy="457200"/>
          </a:xfrm>
        </p:grpSpPr>
        <p:pic>
          <p:nvPicPr>
            <p:cNvPr id="68" name="object 68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635500" y="8610600"/>
              <a:ext cx="1422400" cy="431800"/>
            </a:xfrm>
            <a:prstGeom prst="rect">
              <a:avLst/>
            </a:prstGeom>
          </p:spPr>
        </p:pic>
        <p:pic>
          <p:nvPicPr>
            <p:cNvPr id="69" name="object 69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635500" y="8597900"/>
              <a:ext cx="1435100" cy="457200"/>
            </a:xfrm>
            <a:prstGeom prst="rect">
              <a:avLst/>
            </a:prstGeom>
          </p:spPr>
        </p:pic>
      </p:grpSp>
      <p:sp>
        <p:nvSpPr>
          <p:cNvPr id="70" name="object 70" descr=""/>
          <p:cNvSpPr/>
          <p:nvPr/>
        </p:nvSpPr>
        <p:spPr>
          <a:xfrm>
            <a:off x="7429500" y="4394200"/>
            <a:ext cx="2095500" cy="431800"/>
          </a:xfrm>
          <a:custGeom>
            <a:avLst/>
            <a:gdLst/>
            <a:ahLst/>
            <a:cxnLst/>
            <a:rect l="l" t="t" r="r" b="b"/>
            <a:pathLst>
              <a:path w="2095500" h="431800">
                <a:moveTo>
                  <a:pt x="2095499" y="431799"/>
                </a:moveTo>
                <a:lnTo>
                  <a:pt x="0" y="431799"/>
                </a:lnTo>
                <a:lnTo>
                  <a:pt x="0" y="0"/>
                </a:lnTo>
                <a:lnTo>
                  <a:pt x="2095499" y="0"/>
                </a:lnTo>
                <a:lnTo>
                  <a:pt x="2095499" y="431799"/>
                </a:lnTo>
                <a:close/>
              </a:path>
            </a:pathLst>
          </a:custGeom>
          <a:solidFill>
            <a:srgbClr val="595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/>
          <p:nvPr/>
        </p:nvSpPr>
        <p:spPr>
          <a:xfrm>
            <a:off x="7442200" y="6858000"/>
            <a:ext cx="2324100" cy="444500"/>
          </a:xfrm>
          <a:custGeom>
            <a:avLst/>
            <a:gdLst/>
            <a:ahLst/>
            <a:cxnLst/>
            <a:rect l="l" t="t" r="r" b="b"/>
            <a:pathLst>
              <a:path w="2324100" h="444500">
                <a:moveTo>
                  <a:pt x="2324099" y="444499"/>
                </a:moveTo>
                <a:lnTo>
                  <a:pt x="0" y="444499"/>
                </a:lnTo>
                <a:lnTo>
                  <a:pt x="0" y="0"/>
                </a:lnTo>
                <a:lnTo>
                  <a:pt x="2324099" y="0"/>
                </a:lnTo>
                <a:lnTo>
                  <a:pt x="2324099" y="444499"/>
                </a:lnTo>
                <a:close/>
              </a:path>
            </a:pathLst>
          </a:custGeom>
          <a:solidFill>
            <a:srgbClr val="3D3D3D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2" name="object 72" descr=""/>
          <p:cNvGrpSpPr/>
          <p:nvPr/>
        </p:nvGrpSpPr>
        <p:grpSpPr>
          <a:xfrm>
            <a:off x="6261100" y="8597900"/>
            <a:ext cx="1752600" cy="457200"/>
            <a:chOff x="6261100" y="8597900"/>
            <a:chExt cx="1752600" cy="457200"/>
          </a:xfrm>
        </p:grpSpPr>
        <p:pic>
          <p:nvPicPr>
            <p:cNvPr id="73" name="object 73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261100" y="8610600"/>
              <a:ext cx="1739900" cy="444500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261100" y="8597900"/>
              <a:ext cx="1752600" cy="457200"/>
            </a:xfrm>
            <a:prstGeom prst="rect">
              <a:avLst/>
            </a:prstGeom>
          </p:spPr>
        </p:pic>
      </p:grpSp>
      <p:sp>
        <p:nvSpPr>
          <p:cNvPr id="75" name="object 75" descr=""/>
          <p:cNvSpPr/>
          <p:nvPr/>
        </p:nvSpPr>
        <p:spPr>
          <a:xfrm>
            <a:off x="8636000" y="520700"/>
            <a:ext cx="2908300" cy="711200"/>
          </a:xfrm>
          <a:custGeom>
            <a:avLst/>
            <a:gdLst/>
            <a:ahLst/>
            <a:cxnLst/>
            <a:rect l="l" t="t" r="r" b="b"/>
            <a:pathLst>
              <a:path w="2908300" h="711200">
                <a:moveTo>
                  <a:pt x="2908299" y="711199"/>
                </a:moveTo>
                <a:lnTo>
                  <a:pt x="0" y="711199"/>
                </a:lnTo>
                <a:lnTo>
                  <a:pt x="0" y="0"/>
                </a:lnTo>
                <a:lnTo>
                  <a:pt x="2908299" y="0"/>
                </a:lnTo>
                <a:lnTo>
                  <a:pt x="2908299" y="711199"/>
                </a:lnTo>
                <a:close/>
              </a:path>
            </a:pathLst>
          </a:custGeom>
          <a:solidFill>
            <a:srgbClr val="595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 txBox="1">
            <a:spLocks noGrp="1"/>
          </p:cNvSpPr>
          <p:nvPr>
            <p:ph type="title"/>
          </p:nvPr>
        </p:nvSpPr>
        <p:spPr>
          <a:xfrm>
            <a:off x="8576733" y="280458"/>
            <a:ext cx="2997200" cy="1136650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300" spc="110"/>
              <a:t>latform</a:t>
            </a:r>
            <a:endParaRPr sz="7300"/>
          </a:p>
        </p:txBody>
      </p:sp>
      <p:sp>
        <p:nvSpPr>
          <p:cNvPr id="77" name="object 77" descr=""/>
          <p:cNvSpPr/>
          <p:nvPr/>
        </p:nvSpPr>
        <p:spPr>
          <a:xfrm>
            <a:off x="7200900" y="2819400"/>
            <a:ext cx="2171700" cy="444500"/>
          </a:xfrm>
          <a:custGeom>
            <a:avLst/>
            <a:gdLst/>
            <a:ahLst/>
            <a:cxnLst/>
            <a:rect l="l" t="t" r="r" b="b"/>
            <a:pathLst>
              <a:path w="2171700" h="444500">
                <a:moveTo>
                  <a:pt x="2171699" y="444499"/>
                </a:moveTo>
                <a:lnTo>
                  <a:pt x="0" y="444499"/>
                </a:lnTo>
                <a:lnTo>
                  <a:pt x="0" y="0"/>
                </a:lnTo>
                <a:lnTo>
                  <a:pt x="2171699" y="0"/>
                </a:lnTo>
                <a:lnTo>
                  <a:pt x="2171699" y="444499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 descr=""/>
          <p:cNvSpPr txBox="1"/>
          <p:nvPr/>
        </p:nvSpPr>
        <p:spPr>
          <a:xfrm>
            <a:off x="7194084" y="2710920"/>
            <a:ext cx="2168525" cy="5365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350" spc="50">
                <a:solidFill>
                  <a:srgbClr val="FFFFFF"/>
                </a:solidFill>
                <a:latin typeface="Arial"/>
                <a:cs typeface="Arial"/>
              </a:rPr>
              <a:t>technology</a:t>
            </a:r>
            <a:endParaRPr sz="3350">
              <a:latin typeface="Arial"/>
              <a:cs typeface="Arial"/>
            </a:endParaRPr>
          </a:p>
        </p:txBody>
      </p:sp>
      <p:sp>
        <p:nvSpPr>
          <p:cNvPr id="79" name="object 79" descr=""/>
          <p:cNvSpPr/>
          <p:nvPr/>
        </p:nvSpPr>
        <p:spPr>
          <a:xfrm>
            <a:off x="9969500" y="6858000"/>
            <a:ext cx="1358900" cy="431800"/>
          </a:xfrm>
          <a:custGeom>
            <a:avLst/>
            <a:gdLst/>
            <a:ahLst/>
            <a:cxnLst/>
            <a:rect l="l" t="t" r="r" b="b"/>
            <a:pathLst>
              <a:path w="1358900" h="431800">
                <a:moveTo>
                  <a:pt x="1358899" y="431799"/>
                </a:moveTo>
                <a:lnTo>
                  <a:pt x="0" y="431799"/>
                </a:lnTo>
                <a:lnTo>
                  <a:pt x="0" y="0"/>
                </a:lnTo>
                <a:lnTo>
                  <a:pt x="1358899" y="0"/>
                </a:lnTo>
                <a:lnTo>
                  <a:pt x="1358899" y="431799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47625" rIns="0" bIns="0" rtlCol="0" vert="horz">
            <a:spAutoFit/>
          </a:bodyPr>
          <a:lstStyle/>
          <a:p>
            <a:pPr marL="539750">
              <a:lnSpc>
                <a:spcPct val="100000"/>
              </a:lnSpc>
              <a:spcBef>
                <a:spcPts val="375"/>
              </a:spcBef>
              <a:tabLst>
                <a:tab pos="2828290" algn="l"/>
                <a:tab pos="5195570" algn="l"/>
              </a:tabLst>
            </a:pPr>
            <a:r>
              <a:rPr dirty="0" spc="-10"/>
              <a:t>Extensible</a:t>
            </a:r>
            <a:r>
              <a:rPr dirty="0"/>
              <a:t>	</a:t>
            </a:r>
            <a:r>
              <a:rPr dirty="0" baseline="-1522" sz="5475" spc="-15"/>
              <a:t>Stylesheet</a:t>
            </a:r>
            <a:r>
              <a:rPr dirty="0" baseline="-1522" sz="5475"/>
              <a:t>	</a:t>
            </a:r>
            <a:r>
              <a:rPr dirty="0" sz="3600" spc="-365">
                <a:latin typeface="Courier New"/>
                <a:cs typeface="Courier New"/>
              </a:rPr>
              <a:t>Longuoge-</a:t>
            </a:r>
            <a:endParaRPr sz="3600">
              <a:latin typeface="Courier New"/>
              <a:cs typeface="Courier New"/>
            </a:endParaRPr>
          </a:p>
          <a:p>
            <a:pPr marL="527050">
              <a:lnSpc>
                <a:spcPct val="100000"/>
              </a:lnSpc>
              <a:spcBef>
                <a:spcPts val="270"/>
              </a:spcBef>
            </a:pPr>
            <a:r>
              <a:rPr dirty="0" sz="3500" spc="-10"/>
              <a:t>Formatting</a:t>
            </a:r>
            <a:endParaRPr sz="3500"/>
          </a:p>
          <a:p>
            <a:pPr marL="554355">
              <a:lnSpc>
                <a:spcPct val="100000"/>
              </a:lnSpc>
              <a:spcBef>
                <a:spcPts val="3000"/>
              </a:spcBef>
            </a:pPr>
            <a:r>
              <a:rPr dirty="0" sz="3900">
                <a:latin typeface="Calibri"/>
                <a:cs typeface="Calibri"/>
              </a:rPr>
              <a:t>a</a:t>
            </a:r>
            <a:r>
              <a:rPr dirty="0" sz="3900" spc="345">
                <a:latin typeface="Calibri"/>
                <a:cs typeface="Calibri"/>
              </a:rPr>
              <a:t> </a:t>
            </a:r>
            <a:r>
              <a:rPr dirty="0" sz="3850" spc="-350"/>
              <a:t>W3C</a:t>
            </a:r>
            <a:r>
              <a:rPr dirty="0" sz="3850" spc="375"/>
              <a:t> </a:t>
            </a:r>
            <a:r>
              <a:rPr dirty="0" sz="3600" spc="-10"/>
              <a:t>recommendation</a:t>
            </a:r>
            <a:endParaRPr sz="3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70"/>
              </a:spcBef>
              <a:tabLst>
                <a:tab pos="2346960" algn="l"/>
                <a:tab pos="5248910" algn="l"/>
                <a:tab pos="7763509" algn="l"/>
              </a:tabLst>
            </a:pPr>
            <a:r>
              <a:rPr dirty="0" sz="3550" spc="-10"/>
              <a:t>consider</a:t>
            </a:r>
            <a:r>
              <a:rPr dirty="0" sz="3550"/>
              <a:t>	</a:t>
            </a:r>
            <a:r>
              <a:rPr dirty="0" sz="3100" spc="-160">
                <a:latin typeface="Courier New"/>
                <a:cs typeface="Courier New"/>
              </a:rPr>
              <a:t>OS</a:t>
            </a:r>
            <a:r>
              <a:rPr dirty="0" sz="3100" spc="-375">
                <a:latin typeface="Courier New"/>
                <a:cs typeface="Courier New"/>
              </a:rPr>
              <a:t> </a:t>
            </a:r>
            <a:r>
              <a:rPr dirty="0" sz="3300" spc="-50">
                <a:latin typeface="Calibri"/>
                <a:cs typeface="Calibri"/>
              </a:rPr>
              <a:t>a</a:t>
            </a:r>
            <a:r>
              <a:rPr dirty="0" sz="3300">
                <a:latin typeface="Calibri"/>
                <a:cs typeface="Calibri"/>
              </a:rPr>
              <a:t>	</a:t>
            </a:r>
            <a:r>
              <a:rPr dirty="0" sz="3500" spc="120"/>
              <a:t>łypesełting</a:t>
            </a:r>
            <a:r>
              <a:rPr dirty="0" sz="3500"/>
              <a:t>	</a:t>
            </a:r>
            <a:r>
              <a:rPr dirty="0" sz="3500" spc="-55"/>
              <a:t>system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81" name="object 81" descr=""/>
          <p:cNvSpPr/>
          <p:nvPr/>
        </p:nvSpPr>
        <p:spPr>
          <a:xfrm>
            <a:off x="8216900" y="8597900"/>
            <a:ext cx="2413000" cy="444500"/>
          </a:xfrm>
          <a:custGeom>
            <a:avLst/>
            <a:gdLst/>
            <a:ahLst/>
            <a:cxnLst/>
            <a:rect l="l" t="t" r="r" b="b"/>
            <a:pathLst>
              <a:path w="2413000" h="444500">
                <a:moveTo>
                  <a:pt x="2412999" y="444499"/>
                </a:moveTo>
                <a:lnTo>
                  <a:pt x="0" y="444499"/>
                </a:lnTo>
                <a:lnTo>
                  <a:pt x="0" y="0"/>
                </a:lnTo>
                <a:lnTo>
                  <a:pt x="2412999" y="0"/>
                </a:lnTo>
                <a:lnTo>
                  <a:pt x="2412999" y="444499"/>
                </a:lnTo>
                <a:close/>
              </a:path>
            </a:pathLst>
          </a:custGeom>
          <a:solidFill>
            <a:srgbClr val="3131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 descr=""/>
          <p:cNvSpPr txBox="1"/>
          <p:nvPr/>
        </p:nvSpPr>
        <p:spPr>
          <a:xfrm>
            <a:off x="8187970" y="8464374"/>
            <a:ext cx="2484120" cy="551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91664" algn="l"/>
              </a:tabLst>
            </a:pPr>
            <a:r>
              <a:rPr dirty="0" sz="3450" spc="-10">
                <a:solidFill>
                  <a:srgbClr val="FFFFFF"/>
                </a:solidFill>
                <a:latin typeface="Arial"/>
                <a:cs typeface="Arial"/>
              </a:rPr>
              <a:t>hyphena</a:t>
            </a:r>
            <a:r>
              <a:rPr dirty="0" sz="34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450" spc="-25">
                <a:solidFill>
                  <a:srgbClr val="FFFFFF"/>
                </a:solidFill>
                <a:latin typeface="Arial"/>
                <a:cs typeface="Arial"/>
              </a:rPr>
              <a:t>ion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35200" y="3352800"/>
            <a:ext cx="1511300" cy="3429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73800" y="1130300"/>
            <a:ext cx="4610100" cy="914400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88900" y="9461500"/>
            <a:ext cx="1054100" cy="190500"/>
            <a:chOff x="88900" y="9461500"/>
            <a:chExt cx="1054100" cy="190500"/>
          </a:xfrm>
        </p:grpSpPr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1778000" y="3454400"/>
            <a:ext cx="241300" cy="215900"/>
            <a:chOff x="1778000" y="3454400"/>
            <a:chExt cx="241300" cy="215900"/>
          </a:xfrm>
        </p:grpSpPr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78000" y="3454400"/>
              <a:ext cx="241300" cy="2159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78000" y="3454400"/>
              <a:ext cx="241300" cy="215900"/>
            </a:xfrm>
            <a:prstGeom prst="rect">
              <a:avLst/>
            </a:prstGeom>
          </p:spPr>
        </p:pic>
      </p:grpSp>
      <p:grpSp>
        <p:nvGrpSpPr>
          <p:cNvPr id="10" name="object 10" descr=""/>
          <p:cNvGrpSpPr/>
          <p:nvPr/>
        </p:nvGrpSpPr>
        <p:grpSpPr>
          <a:xfrm>
            <a:off x="1778000" y="4978400"/>
            <a:ext cx="241300" cy="215900"/>
            <a:chOff x="1778000" y="4978400"/>
            <a:chExt cx="241300" cy="215900"/>
          </a:xfrm>
        </p:grpSpPr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78000" y="4978400"/>
              <a:ext cx="241300" cy="21590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78000" y="4978400"/>
              <a:ext cx="241300" cy="215900"/>
            </a:xfrm>
            <a:prstGeom prst="rect">
              <a:avLst/>
            </a:prstGeom>
          </p:spPr>
        </p:pic>
      </p:grpSp>
      <p:grpSp>
        <p:nvGrpSpPr>
          <p:cNvPr id="13" name="object 13" descr=""/>
          <p:cNvGrpSpPr/>
          <p:nvPr/>
        </p:nvGrpSpPr>
        <p:grpSpPr>
          <a:xfrm>
            <a:off x="1778000" y="6502400"/>
            <a:ext cx="241300" cy="215900"/>
            <a:chOff x="1778000" y="6502400"/>
            <a:chExt cx="241300" cy="215900"/>
          </a:xfrm>
        </p:grpSpPr>
        <p:pic>
          <p:nvPicPr>
            <p:cNvPr id="14" name="object 1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78000" y="6502400"/>
              <a:ext cx="241300" cy="21590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78000" y="6502400"/>
              <a:ext cx="241300" cy="215900"/>
            </a:xfrm>
            <a:prstGeom prst="rect">
              <a:avLst/>
            </a:prstGeom>
          </p:spPr>
        </p:pic>
      </p:grpSp>
      <p:grpSp>
        <p:nvGrpSpPr>
          <p:cNvPr id="16" name="object 16" descr=""/>
          <p:cNvGrpSpPr/>
          <p:nvPr/>
        </p:nvGrpSpPr>
        <p:grpSpPr>
          <a:xfrm>
            <a:off x="1778000" y="7454900"/>
            <a:ext cx="241300" cy="215900"/>
            <a:chOff x="1778000" y="7454900"/>
            <a:chExt cx="241300" cy="215900"/>
          </a:xfrm>
        </p:grpSpPr>
        <p:pic>
          <p:nvPicPr>
            <p:cNvPr id="17" name="object 1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90700" y="7454900"/>
              <a:ext cx="228600" cy="215900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78000" y="7454900"/>
              <a:ext cx="241300" cy="215900"/>
            </a:xfrm>
            <a:prstGeom prst="rect">
              <a:avLst/>
            </a:prstGeom>
          </p:spPr>
        </p:pic>
      </p:grpSp>
      <p:sp>
        <p:nvSpPr>
          <p:cNvPr id="19" name="object 19" descr=""/>
          <p:cNvSpPr/>
          <p:nvPr/>
        </p:nvSpPr>
        <p:spPr>
          <a:xfrm>
            <a:off x="2108200" y="1143000"/>
            <a:ext cx="3683000" cy="660400"/>
          </a:xfrm>
          <a:custGeom>
            <a:avLst/>
            <a:gdLst/>
            <a:ahLst/>
            <a:cxnLst/>
            <a:rect l="l" t="t" r="r" b="b"/>
            <a:pathLst>
              <a:path w="3683000" h="660400">
                <a:moveTo>
                  <a:pt x="3682998" y="660399"/>
                </a:moveTo>
                <a:lnTo>
                  <a:pt x="0" y="660399"/>
                </a:lnTo>
                <a:lnTo>
                  <a:pt x="0" y="0"/>
                </a:lnTo>
                <a:lnTo>
                  <a:pt x="3682998" y="0"/>
                </a:lnTo>
                <a:lnTo>
                  <a:pt x="3682998" y="660399"/>
                </a:lnTo>
                <a:close/>
              </a:path>
            </a:pathLst>
          </a:custGeom>
          <a:solidFill>
            <a:srgbClr val="44444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02156" rIns="0" bIns="0" rtlCol="0" vert="horz">
            <a:spAutoFit/>
          </a:bodyPr>
          <a:lstStyle/>
          <a:p>
            <a:pPr marL="394335">
              <a:lnSpc>
                <a:spcPct val="100000"/>
              </a:lnSpc>
              <a:spcBef>
                <a:spcPts val="90"/>
              </a:spcBef>
            </a:pPr>
            <a:r>
              <a:rPr dirty="0" sz="7300" spc="120">
                <a:latin typeface="Calibri"/>
                <a:cs typeface="Calibri"/>
              </a:rPr>
              <a:t>Historical</a:t>
            </a:r>
            <a:endParaRPr sz="7300">
              <a:latin typeface="Calibri"/>
              <a:cs typeface="Calibri"/>
            </a:endParaRPr>
          </a:p>
        </p:txBody>
      </p:sp>
      <p:sp>
        <p:nvSpPr>
          <p:cNvPr id="21" name="object 21" descr=""/>
          <p:cNvSpPr/>
          <p:nvPr/>
        </p:nvSpPr>
        <p:spPr>
          <a:xfrm>
            <a:off x="2222500" y="3911600"/>
            <a:ext cx="1155700" cy="342900"/>
          </a:xfrm>
          <a:custGeom>
            <a:avLst/>
            <a:gdLst/>
            <a:ahLst/>
            <a:cxnLst/>
            <a:rect l="l" t="t" r="r" b="b"/>
            <a:pathLst>
              <a:path w="1155700" h="342900">
                <a:moveTo>
                  <a:pt x="11556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1155699" y="0"/>
                </a:lnTo>
                <a:lnTo>
                  <a:pt x="1155699" y="342899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" name="object 22" descr="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235200" y="4876800"/>
            <a:ext cx="1168400" cy="342900"/>
          </a:xfrm>
          <a:prstGeom prst="rect">
            <a:avLst/>
          </a:prstGeom>
        </p:spPr>
      </p:pic>
      <p:sp>
        <p:nvSpPr>
          <p:cNvPr id="23" name="object 23" descr=""/>
          <p:cNvSpPr/>
          <p:nvPr/>
        </p:nvSpPr>
        <p:spPr>
          <a:xfrm>
            <a:off x="2235200" y="6400800"/>
            <a:ext cx="292100" cy="330200"/>
          </a:xfrm>
          <a:custGeom>
            <a:avLst/>
            <a:gdLst/>
            <a:ahLst/>
            <a:cxnLst/>
            <a:rect l="l" t="t" r="r" b="b"/>
            <a:pathLst>
              <a:path w="292100" h="330200">
                <a:moveTo>
                  <a:pt x="2920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292099" y="0"/>
                </a:lnTo>
                <a:lnTo>
                  <a:pt x="292099" y="330199"/>
                </a:lnTo>
                <a:close/>
              </a:path>
            </a:pathLst>
          </a:custGeom>
          <a:solidFill>
            <a:srgbClr val="4646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 txBox="1"/>
          <p:nvPr/>
        </p:nvSpPr>
        <p:spPr>
          <a:xfrm>
            <a:off x="2196997" y="6006394"/>
            <a:ext cx="129539" cy="5295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300" spc="-5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3300">
              <a:latin typeface="Arial"/>
              <a:cs typeface="Arial"/>
            </a:endParaRPr>
          </a:p>
        </p:txBody>
      </p:sp>
      <p:sp>
        <p:nvSpPr>
          <p:cNvPr id="25" name="object 25" descr=""/>
          <p:cNvSpPr/>
          <p:nvPr/>
        </p:nvSpPr>
        <p:spPr>
          <a:xfrm>
            <a:off x="2743200" y="6489700"/>
            <a:ext cx="660400" cy="241300"/>
          </a:xfrm>
          <a:custGeom>
            <a:avLst/>
            <a:gdLst/>
            <a:ahLst/>
            <a:cxnLst/>
            <a:rect l="l" t="t" r="r" b="b"/>
            <a:pathLst>
              <a:path w="660400" h="241300">
                <a:moveTo>
                  <a:pt x="660399" y="241299"/>
                </a:moveTo>
                <a:lnTo>
                  <a:pt x="0" y="241299"/>
                </a:lnTo>
                <a:lnTo>
                  <a:pt x="0" y="0"/>
                </a:lnTo>
                <a:lnTo>
                  <a:pt x="660399" y="0"/>
                </a:lnTo>
                <a:lnTo>
                  <a:pt x="660399" y="241299"/>
                </a:lnTo>
                <a:close/>
              </a:path>
            </a:pathLst>
          </a:custGeom>
          <a:solidFill>
            <a:srgbClr val="4242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 descr=""/>
          <p:cNvSpPr/>
          <p:nvPr/>
        </p:nvSpPr>
        <p:spPr>
          <a:xfrm>
            <a:off x="2209800" y="7353300"/>
            <a:ext cx="1778000" cy="444500"/>
          </a:xfrm>
          <a:custGeom>
            <a:avLst/>
            <a:gdLst/>
            <a:ahLst/>
            <a:cxnLst/>
            <a:rect l="l" t="t" r="r" b="b"/>
            <a:pathLst>
              <a:path w="1778000" h="444500">
                <a:moveTo>
                  <a:pt x="1777999" y="444499"/>
                </a:moveTo>
                <a:lnTo>
                  <a:pt x="0" y="444499"/>
                </a:lnTo>
                <a:lnTo>
                  <a:pt x="0" y="0"/>
                </a:lnTo>
                <a:lnTo>
                  <a:pt x="1777999" y="0"/>
                </a:lnTo>
                <a:lnTo>
                  <a:pt x="1777999" y="444499"/>
                </a:lnTo>
                <a:close/>
              </a:path>
            </a:pathLst>
          </a:custGeom>
          <a:solidFill>
            <a:srgbClr val="2D2D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/>
          <p:nvPr/>
        </p:nvSpPr>
        <p:spPr>
          <a:xfrm>
            <a:off x="2222500" y="7899400"/>
            <a:ext cx="1460500" cy="419100"/>
          </a:xfrm>
          <a:custGeom>
            <a:avLst/>
            <a:gdLst/>
            <a:ahLst/>
            <a:cxnLst/>
            <a:rect l="l" t="t" r="r" b="b"/>
            <a:pathLst>
              <a:path w="1460500" h="419100">
                <a:moveTo>
                  <a:pt x="1460499" y="419099"/>
                </a:moveTo>
                <a:lnTo>
                  <a:pt x="0" y="419099"/>
                </a:lnTo>
                <a:lnTo>
                  <a:pt x="0" y="0"/>
                </a:lnTo>
                <a:lnTo>
                  <a:pt x="1460499" y="0"/>
                </a:lnTo>
                <a:lnTo>
                  <a:pt x="1460499" y="419099"/>
                </a:lnTo>
                <a:close/>
              </a:path>
            </a:pathLst>
          </a:custGeom>
          <a:solidFill>
            <a:srgbClr val="2828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 descr=""/>
          <p:cNvSpPr txBox="1"/>
          <p:nvPr/>
        </p:nvSpPr>
        <p:spPr>
          <a:xfrm>
            <a:off x="2193879" y="7760405"/>
            <a:ext cx="1497965" cy="5886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700" spc="-285">
                <a:solidFill>
                  <a:srgbClr val="FFFFFF"/>
                </a:solidFill>
                <a:latin typeface="Arial"/>
                <a:cs typeface="Arial"/>
              </a:rPr>
              <a:t>(means.</a:t>
            </a:r>
            <a:endParaRPr sz="3700">
              <a:latin typeface="Arial"/>
              <a:cs typeface="Arial"/>
            </a:endParaRPr>
          </a:p>
        </p:txBody>
      </p:sp>
      <p:grpSp>
        <p:nvGrpSpPr>
          <p:cNvPr id="29" name="object 29" descr=""/>
          <p:cNvGrpSpPr/>
          <p:nvPr/>
        </p:nvGrpSpPr>
        <p:grpSpPr>
          <a:xfrm>
            <a:off x="2235200" y="8496300"/>
            <a:ext cx="990600" cy="368300"/>
            <a:chOff x="2235200" y="8496300"/>
            <a:chExt cx="990600" cy="368300"/>
          </a:xfrm>
        </p:grpSpPr>
        <p:pic>
          <p:nvPicPr>
            <p:cNvPr id="30" name="object 30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247900" y="8496300"/>
              <a:ext cx="965200" cy="368300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235200" y="8496300"/>
              <a:ext cx="990600" cy="342900"/>
            </a:xfrm>
            <a:prstGeom prst="rect">
              <a:avLst/>
            </a:prstGeom>
          </p:spPr>
        </p:pic>
      </p:grpSp>
      <p:grpSp>
        <p:nvGrpSpPr>
          <p:cNvPr id="32" name="object 32" descr=""/>
          <p:cNvGrpSpPr/>
          <p:nvPr/>
        </p:nvGrpSpPr>
        <p:grpSpPr>
          <a:xfrm>
            <a:off x="1447800" y="9423400"/>
            <a:ext cx="1409700" cy="177800"/>
            <a:chOff x="1447800" y="9423400"/>
            <a:chExt cx="1409700" cy="177800"/>
          </a:xfrm>
        </p:grpSpPr>
        <p:pic>
          <p:nvPicPr>
            <p:cNvPr id="33" name="object 33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</p:grpSp>
      <p:sp>
        <p:nvSpPr>
          <p:cNvPr id="35" name="object 35" descr=""/>
          <p:cNvSpPr/>
          <p:nvPr/>
        </p:nvSpPr>
        <p:spPr>
          <a:xfrm>
            <a:off x="3962400" y="3352800"/>
            <a:ext cx="1130300" cy="330200"/>
          </a:xfrm>
          <a:custGeom>
            <a:avLst/>
            <a:gdLst/>
            <a:ahLst/>
            <a:cxnLst/>
            <a:rect l="l" t="t" r="r" b="b"/>
            <a:pathLst>
              <a:path w="1130300" h="330200">
                <a:moveTo>
                  <a:pt x="11302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1130299" y="0"/>
                </a:lnTo>
                <a:lnTo>
                  <a:pt x="1130299" y="330199"/>
                </a:lnTo>
                <a:close/>
              </a:path>
            </a:pathLst>
          </a:custGeom>
          <a:solidFill>
            <a:srgbClr val="5757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/>
          <p:nvPr/>
        </p:nvSpPr>
        <p:spPr>
          <a:xfrm>
            <a:off x="3594100" y="3924300"/>
            <a:ext cx="1041400" cy="330200"/>
          </a:xfrm>
          <a:custGeom>
            <a:avLst/>
            <a:gdLst/>
            <a:ahLst/>
            <a:cxnLst/>
            <a:rect l="l" t="t" r="r" b="b"/>
            <a:pathLst>
              <a:path w="1041400" h="330200">
                <a:moveTo>
                  <a:pt x="10413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1041399" y="0"/>
                </a:lnTo>
                <a:lnTo>
                  <a:pt x="1041399" y="330199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/>
          <p:nvPr/>
        </p:nvSpPr>
        <p:spPr>
          <a:xfrm>
            <a:off x="3619500" y="4914900"/>
            <a:ext cx="990600" cy="406400"/>
          </a:xfrm>
          <a:custGeom>
            <a:avLst/>
            <a:gdLst/>
            <a:ahLst/>
            <a:cxnLst/>
            <a:rect l="l" t="t" r="r" b="b"/>
            <a:pathLst>
              <a:path w="990600" h="406400">
                <a:moveTo>
                  <a:pt x="990599" y="406399"/>
                </a:moveTo>
                <a:lnTo>
                  <a:pt x="0" y="406399"/>
                </a:lnTo>
                <a:lnTo>
                  <a:pt x="0" y="0"/>
                </a:lnTo>
                <a:lnTo>
                  <a:pt x="990599" y="0"/>
                </a:lnTo>
                <a:lnTo>
                  <a:pt x="990599" y="406399"/>
                </a:lnTo>
                <a:close/>
              </a:path>
            </a:pathLst>
          </a:custGeom>
          <a:solidFill>
            <a:srgbClr val="4D4D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/>
          <p:nvPr/>
        </p:nvSpPr>
        <p:spPr>
          <a:xfrm>
            <a:off x="2235200" y="5435600"/>
            <a:ext cx="2159000" cy="355600"/>
          </a:xfrm>
          <a:custGeom>
            <a:avLst/>
            <a:gdLst/>
            <a:ahLst/>
            <a:cxnLst/>
            <a:rect l="l" t="t" r="r" b="b"/>
            <a:pathLst>
              <a:path w="2159000" h="355600">
                <a:moveTo>
                  <a:pt x="2158998" y="355599"/>
                </a:moveTo>
                <a:lnTo>
                  <a:pt x="0" y="355599"/>
                </a:lnTo>
                <a:lnTo>
                  <a:pt x="0" y="0"/>
                </a:lnTo>
                <a:lnTo>
                  <a:pt x="2158998" y="0"/>
                </a:lnTo>
                <a:lnTo>
                  <a:pt x="2158998" y="355599"/>
                </a:lnTo>
                <a:close/>
              </a:path>
            </a:pathLst>
          </a:custGeom>
          <a:solidFill>
            <a:srgbClr val="49494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 txBox="1"/>
          <p:nvPr/>
        </p:nvSpPr>
        <p:spPr>
          <a:xfrm>
            <a:off x="2230903" y="5284258"/>
            <a:ext cx="2138680" cy="6032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800" spc="-114">
                <a:solidFill>
                  <a:srgbClr val="FFFFFF"/>
                </a:solidFill>
                <a:latin typeface="Arial"/>
                <a:cs typeface="Arial"/>
              </a:rPr>
              <a:t>framework</a:t>
            </a:r>
            <a:endParaRPr sz="3800">
              <a:latin typeface="Arial"/>
              <a:cs typeface="Arial"/>
            </a:endParaRPr>
          </a:p>
        </p:txBody>
      </p:sp>
      <p:sp>
        <p:nvSpPr>
          <p:cNvPr id="40" name="object 40" descr=""/>
          <p:cNvSpPr/>
          <p:nvPr/>
        </p:nvSpPr>
        <p:spPr>
          <a:xfrm>
            <a:off x="3606800" y="6400800"/>
            <a:ext cx="977900" cy="330200"/>
          </a:xfrm>
          <a:custGeom>
            <a:avLst/>
            <a:gdLst/>
            <a:ahLst/>
            <a:cxnLst/>
            <a:rect l="l" t="t" r="r" b="b"/>
            <a:pathLst>
              <a:path w="977900" h="330200">
                <a:moveTo>
                  <a:pt x="9778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977899" y="0"/>
                </a:lnTo>
                <a:lnTo>
                  <a:pt x="977899" y="330199"/>
                </a:lnTo>
                <a:close/>
              </a:path>
            </a:pathLst>
          </a:custGeom>
          <a:solidFill>
            <a:srgbClr val="4646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/>
          <p:nvPr/>
        </p:nvSpPr>
        <p:spPr>
          <a:xfrm>
            <a:off x="4216400" y="7353300"/>
            <a:ext cx="368300" cy="342900"/>
          </a:xfrm>
          <a:custGeom>
            <a:avLst/>
            <a:gdLst/>
            <a:ahLst/>
            <a:cxnLst/>
            <a:rect l="l" t="t" r="r" b="b"/>
            <a:pathLst>
              <a:path w="368300" h="342900">
                <a:moveTo>
                  <a:pt x="3682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368299" y="0"/>
                </a:lnTo>
                <a:lnTo>
                  <a:pt x="368299" y="342899"/>
                </a:lnTo>
                <a:close/>
              </a:path>
            </a:pathLst>
          </a:custGeom>
          <a:solidFill>
            <a:srgbClr val="3131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 txBox="1"/>
          <p:nvPr/>
        </p:nvSpPr>
        <p:spPr>
          <a:xfrm>
            <a:off x="2182431" y="7213600"/>
            <a:ext cx="2423160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91995" algn="l"/>
              </a:tabLst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deployed</a:t>
            </a:r>
            <a:r>
              <a:rPr dirty="0" sz="35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baseline="-1915" sz="4350" spc="-97">
                <a:solidFill>
                  <a:srgbClr val="FFFFFF"/>
                </a:solidFill>
                <a:latin typeface="Courier New"/>
                <a:cs typeface="Courier New"/>
              </a:rPr>
              <a:t>İO</a:t>
            </a:r>
            <a:endParaRPr baseline="-1915" sz="4350">
              <a:latin typeface="Courier New"/>
              <a:cs typeface="Courier New"/>
            </a:endParaRPr>
          </a:p>
        </p:txBody>
      </p:sp>
      <p:grpSp>
        <p:nvGrpSpPr>
          <p:cNvPr id="43" name="object 43" descr=""/>
          <p:cNvGrpSpPr/>
          <p:nvPr/>
        </p:nvGrpSpPr>
        <p:grpSpPr>
          <a:xfrm>
            <a:off x="4622800" y="5435600"/>
            <a:ext cx="596900" cy="368300"/>
            <a:chOff x="4622800" y="5435600"/>
            <a:chExt cx="596900" cy="368300"/>
          </a:xfrm>
        </p:grpSpPr>
        <p:pic>
          <p:nvPicPr>
            <p:cNvPr id="44" name="object 44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622800" y="5435600"/>
              <a:ext cx="584200" cy="355600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622800" y="5435600"/>
              <a:ext cx="596900" cy="368300"/>
            </a:xfrm>
            <a:prstGeom prst="rect">
              <a:avLst/>
            </a:prstGeom>
          </p:spPr>
        </p:pic>
      </p:grpSp>
      <p:sp>
        <p:nvSpPr>
          <p:cNvPr id="46" name="object 46" descr=""/>
          <p:cNvSpPr/>
          <p:nvPr/>
        </p:nvSpPr>
        <p:spPr>
          <a:xfrm>
            <a:off x="4813300" y="6413500"/>
            <a:ext cx="977900" cy="317500"/>
          </a:xfrm>
          <a:custGeom>
            <a:avLst/>
            <a:gdLst/>
            <a:ahLst/>
            <a:cxnLst/>
            <a:rect l="l" t="t" r="r" b="b"/>
            <a:pathLst>
              <a:path w="977900" h="317500">
                <a:moveTo>
                  <a:pt x="977899" y="317499"/>
                </a:moveTo>
                <a:lnTo>
                  <a:pt x="0" y="317499"/>
                </a:lnTo>
                <a:lnTo>
                  <a:pt x="0" y="0"/>
                </a:lnTo>
                <a:lnTo>
                  <a:pt x="977899" y="0"/>
                </a:lnTo>
                <a:lnTo>
                  <a:pt x="977899" y="317499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 descr=""/>
          <p:cNvSpPr txBox="1"/>
          <p:nvPr/>
        </p:nvSpPr>
        <p:spPr>
          <a:xfrm>
            <a:off x="2207492" y="6224058"/>
            <a:ext cx="3592195" cy="6032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604770" algn="l"/>
              </a:tabLst>
            </a:pPr>
            <a:r>
              <a:rPr dirty="0" sz="330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3300" spc="4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50" spc="-190">
                <a:solidFill>
                  <a:srgbClr val="FFFFFF"/>
                </a:solidFill>
                <a:latin typeface="Consolas"/>
                <a:cs typeface="Consolas"/>
              </a:rPr>
              <a:t>use</a:t>
            </a:r>
            <a:r>
              <a:rPr dirty="0" sz="3650" spc="-645">
                <a:solidFill>
                  <a:srgbClr val="FFFFFF"/>
                </a:solidFill>
                <a:latin typeface="Consolas"/>
                <a:cs typeface="Consolas"/>
              </a:rPr>
              <a:t> </a:t>
            </a:r>
            <a:r>
              <a:rPr dirty="0" sz="3750" spc="-10">
                <a:solidFill>
                  <a:srgbClr val="FFFFFF"/>
                </a:solidFill>
                <a:latin typeface="Arial"/>
                <a:cs typeface="Arial"/>
              </a:rPr>
              <a:t>since</a:t>
            </a:r>
            <a:r>
              <a:rPr dirty="0" sz="37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800" spc="-190">
                <a:solidFill>
                  <a:srgbClr val="FFFFFF"/>
                </a:solidFill>
                <a:latin typeface="Arial"/>
                <a:cs typeface="Arial"/>
              </a:rPr>
              <a:t>2005</a:t>
            </a:r>
            <a:endParaRPr sz="3800">
              <a:latin typeface="Arial"/>
              <a:cs typeface="Arial"/>
            </a:endParaRPr>
          </a:p>
        </p:txBody>
      </p:sp>
      <p:pic>
        <p:nvPicPr>
          <p:cNvPr id="48" name="object 48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787900" y="7442200"/>
            <a:ext cx="977900" cy="266700"/>
          </a:xfrm>
          <a:prstGeom prst="rect">
            <a:avLst/>
          </a:prstGeom>
        </p:spPr>
      </p:pic>
      <p:grpSp>
        <p:nvGrpSpPr>
          <p:cNvPr id="49" name="object 49" descr=""/>
          <p:cNvGrpSpPr/>
          <p:nvPr/>
        </p:nvGrpSpPr>
        <p:grpSpPr>
          <a:xfrm>
            <a:off x="3924300" y="7937500"/>
            <a:ext cx="1574800" cy="330200"/>
            <a:chOff x="3924300" y="7937500"/>
            <a:chExt cx="1574800" cy="330200"/>
          </a:xfrm>
        </p:grpSpPr>
        <p:pic>
          <p:nvPicPr>
            <p:cNvPr id="50" name="object 50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937000" y="7950200"/>
              <a:ext cx="1562100" cy="317500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924300" y="7937500"/>
              <a:ext cx="1574800" cy="330200"/>
            </a:xfrm>
            <a:prstGeom prst="rect">
              <a:avLst/>
            </a:prstGeom>
          </p:spPr>
        </p:pic>
      </p:grpSp>
      <p:sp>
        <p:nvSpPr>
          <p:cNvPr id="52" name="object 52" descr=""/>
          <p:cNvSpPr/>
          <p:nvPr/>
        </p:nvSpPr>
        <p:spPr>
          <a:xfrm>
            <a:off x="3365500" y="8496300"/>
            <a:ext cx="1790700" cy="342900"/>
          </a:xfrm>
          <a:custGeom>
            <a:avLst/>
            <a:gdLst/>
            <a:ahLst/>
            <a:cxnLst/>
            <a:rect l="l" t="t" r="r" b="b"/>
            <a:pathLst>
              <a:path w="1790700" h="342900">
                <a:moveTo>
                  <a:pt x="17906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1790699" y="0"/>
                </a:lnTo>
                <a:lnTo>
                  <a:pt x="1790699" y="342899"/>
                </a:lnTo>
                <a:close/>
              </a:path>
            </a:pathLst>
          </a:custGeom>
          <a:solidFill>
            <a:srgbClr val="2828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 descr=""/>
          <p:cNvSpPr/>
          <p:nvPr/>
        </p:nvSpPr>
        <p:spPr>
          <a:xfrm>
            <a:off x="5308600" y="3352800"/>
            <a:ext cx="1803400" cy="444500"/>
          </a:xfrm>
          <a:custGeom>
            <a:avLst/>
            <a:gdLst/>
            <a:ahLst/>
            <a:cxnLst/>
            <a:rect l="l" t="t" r="r" b="b"/>
            <a:pathLst>
              <a:path w="1803400" h="444500">
                <a:moveTo>
                  <a:pt x="1803399" y="444499"/>
                </a:moveTo>
                <a:lnTo>
                  <a:pt x="0" y="444499"/>
                </a:lnTo>
                <a:lnTo>
                  <a:pt x="0" y="0"/>
                </a:lnTo>
                <a:lnTo>
                  <a:pt x="1803399" y="0"/>
                </a:lnTo>
                <a:lnTo>
                  <a:pt x="1803399" y="444499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 txBox="1"/>
          <p:nvPr/>
        </p:nvSpPr>
        <p:spPr>
          <a:xfrm>
            <a:off x="3918399" y="3176058"/>
            <a:ext cx="3225165" cy="6032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382395" algn="l"/>
              </a:tabLst>
            </a:pPr>
            <a:r>
              <a:rPr dirty="0" sz="3800" spc="-265">
                <a:solidFill>
                  <a:srgbClr val="FFFFFF"/>
                </a:solidFill>
                <a:latin typeface="Arial"/>
                <a:cs typeface="Arial"/>
              </a:rPr>
              <a:t>based</a:t>
            </a:r>
            <a:r>
              <a:rPr dirty="0" sz="38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550" spc="85">
                <a:solidFill>
                  <a:srgbClr val="FFFFFF"/>
                </a:solidFill>
                <a:latin typeface="Calibri"/>
                <a:cs typeface="Calibri"/>
              </a:rPr>
              <a:t>approach</a:t>
            </a:r>
            <a:endParaRPr sz="3550">
              <a:latin typeface="Calibri"/>
              <a:cs typeface="Calibri"/>
            </a:endParaRPr>
          </a:p>
        </p:txBody>
      </p:sp>
      <p:sp>
        <p:nvSpPr>
          <p:cNvPr id="55" name="object 55" descr=""/>
          <p:cNvSpPr/>
          <p:nvPr/>
        </p:nvSpPr>
        <p:spPr>
          <a:xfrm>
            <a:off x="4851400" y="3911600"/>
            <a:ext cx="1905000" cy="457200"/>
          </a:xfrm>
          <a:custGeom>
            <a:avLst/>
            <a:gdLst/>
            <a:ahLst/>
            <a:cxnLst/>
            <a:rect l="l" t="t" r="r" b="b"/>
            <a:pathLst>
              <a:path w="1905000" h="457200">
                <a:moveTo>
                  <a:pt x="1904999" y="457199"/>
                </a:moveTo>
                <a:lnTo>
                  <a:pt x="0" y="457199"/>
                </a:lnTo>
                <a:lnTo>
                  <a:pt x="0" y="0"/>
                </a:lnTo>
                <a:lnTo>
                  <a:pt x="1904999" y="0"/>
                </a:lnTo>
                <a:lnTo>
                  <a:pt x="1904999" y="457199"/>
                </a:lnTo>
                <a:close/>
              </a:path>
            </a:pathLst>
          </a:custGeom>
          <a:solidFill>
            <a:srgbClr val="59595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6" name="object 56" descr="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4838700" y="4876800"/>
            <a:ext cx="1587500" cy="342900"/>
          </a:xfrm>
          <a:prstGeom prst="rect">
            <a:avLst/>
          </a:prstGeom>
        </p:spPr>
      </p:pic>
      <p:sp>
        <p:nvSpPr>
          <p:cNvPr id="57" name="object 57" descr=""/>
          <p:cNvSpPr/>
          <p:nvPr/>
        </p:nvSpPr>
        <p:spPr>
          <a:xfrm>
            <a:off x="5397500" y="5448300"/>
            <a:ext cx="2590800" cy="342900"/>
          </a:xfrm>
          <a:custGeom>
            <a:avLst/>
            <a:gdLst/>
            <a:ahLst/>
            <a:cxnLst/>
            <a:rect l="l" t="t" r="r" b="b"/>
            <a:pathLst>
              <a:path w="2590800" h="342900">
                <a:moveTo>
                  <a:pt x="25907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2590799" y="0"/>
                </a:lnTo>
                <a:lnTo>
                  <a:pt x="2590799" y="342899"/>
                </a:lnTo>
                <a:close/>
              </a:path>
            </a:pathLst>
          </a:custGeom>
          <a:solidFill>
            <a:srgbClr val="4B4B4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 descr=""/>
          <p:cNvSpPr/>
          <p:nvPr/>
        </p:nvSpPr>
        <p:spPr>
          <a:xfrm>
            <a:off x="5981700" y="7353300"/>
            <a:ext cx="876300" cy="330200"/>
          </a:xfrm>
          <a:custGeom>
            <a:avLst/>
            <a:gdLst/>
            <a:ahLst/>
            <a:cxnLst/>
            <a:rect l="l" t="t" r="r" b="b"/>
            <a:pathLst>
              <a:path w="876300" h="330200">
                <a:moveTo>
                  <a:pt x="8762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876299" y="0"/>
                </a:lnTo>
                <a:lnTo>
                  <a:pt x="876299" y="330199"/>
                </a:lnTo>
                <a:close/>
              </a:path>
            </a:pathLst>
          </a:custGeom>
          <a:solidFill>
            <a:srgbClr val="3B3B3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/>
          <p:nvPr/>
        </p:nvSpPr>
        <p:spPr>
          <a:xfrm>
            <a:off x="5702300" y="7924800"/>
            <a:ext cx="2044700" cy="342900"/>
          </a:xfrm>
          <a:custGeom>
            <a:avLst/>
            <a:gdLst/>
            <a:ahLst/>
            <a:cxnLst/>
            <a:rect l="l" t="t" r="r" b="b"/>
            <a:pathLst>
              <a:path w="2044700" h="342900">
                <a:moveTo>
                  <a:pt x="20446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2044699" y="0"/>
                </a:lnTo>
                <a:lnTo>
                  <a:pt x="2044699" y="342899"/>
                </a:lnTo>
                <a:close/>
              </a:path>
            </a:pathLst>
          </a:custGeom>
          <a:solidFill>
            <a:srgbClr val="36363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 descr=""/>
          <p:cNvSpPr/>
          <p:nvPr/>
        </p:nvSpPr>
        <p:spPr>
          <a:xfrm>
            <a:off x="5346700" y="8470900"/>
            <a:ext cx="1701800" cy="469900"/>
          </a:xfrm>
          <a:custGeom>
            <a:avLst/>
            <a:gdLst/>
            <a:ahLst/>
            <a:cxnLst/>
            <a:rect l="l" t="t" r="r" b="b"/>
            <a:pathLst>
              <a:path w="1701800" h="469900">
                <a:moveTo>
                  <a:pt x="1701799" y="469899"/>
                </a:moveTo>
                <a:lnTo>
                  <a:pt x="0" y="469899"/>
                </a:lnTo>
                <a:lnTo>
                  <a:pt x="0" y="0"/>
                </a:lnTo>
                <a:lnTo>
                  <a:pt x="1701799" y="0"/>
                </a:lnTo>
                <a:lnTo>
                  <a:pt x="1701799" y="469899"/>
                </a:lnTo>
                <a:close/>
              </a:path>
            </a:pathLst>
          </a:custGeom>
          <a:solidFill>
            <a:srgbClr val="3131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 descr=""/>
          <p:cNvSpPr txBox="1"/>
          <p:nvPr/>
        </p:nvSpPr>
        <p:spPr>
          <a:xfrm>
            <a:off x="3360017" y="8344252"/>
            <a:ext cx="3696335" cy="574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983739" algn="l"/>
              </a:tabLst>
            </a:pPr>
            <a:r>
              <a:rPr dirty="0" sz="3600" spc="-10">
                <a:solidFill>
                  <a:srgbClr val="FFFFFF"/>
                </a:solidFill>
                <a:latin typeface="Arial"/>
                <a:cs typeface="Arial"/>
              </a:rPr>
              <a:t>Windows</a:t>
            </a:r>
            <a:r>
              <a:rPr dirty="0" sz="36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600" spc="-55">
                <a:solidFill>
                  <a:srgbClr val="FFFFFF"/>
                </a:solidFill>
                <a:latin typeface="Arial"/>
                <a:cs typeface="Arial"/>
              </a:rPr>
              <a:t>desktop)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62" name="object 62" descr=""/>
          <p:cNvGrpSpPr/>
          <p:nvPr/>
        </p:nvGrpSpPr>
        <p:grpSpPr>
          <a:xfrm>
            <a:off x="7340600" y="3352800"/>
            <a:ext cx="63500" cy="342900"/>
            <a:chOff x="7340600" y="3352800"/>
            <a:chExt cx="63500" cy="342900"/>
          </a:xfrm>
        </p:grpSpPr>
        <p:pic>
          <p:nvPicPr>
            <p:cNvPr id="63" name="object 63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340600" y="3352800"/>
              <a:ext cx="63500" cy="342900"/>
            </a:xfrm>
            <a:prstGeom prst="rect">
              <a:avLst/>
            </a:prstGeom>
          </p:spPr>
        </p:pic>
        <p:pic>
          <p:nvPicPr>
            <p:cNvPr id="64" name="object 64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340600" y="3352800"/>
              <a:ext cx="63500" cy="342900"/>
            </a:xfrm>
            <a:prstGeom prst="rect">
              <a:avLst/>
            </a:prstGeom>
          </p:spPr>
        </p:pic>
      </p:grpSp>
      <p:sp>
        <p:nvSpPr>
          <p:cNvPr id="65" name="object 65" descr=""/>
          <p:cNvSpPr/>
          <p:nvPr/>
        </p:nvSpPr>
        <p:spPr>
          <a:xfrm>
            <a:off x="7454900" y="3441700"/>
            <a:ext cx="177800" cy="241300"/>
          </a:xfrm>
          <a:custGeom>
            <a:avLst/>
            <a:gdLst/>
            <a:ahLst/>
            <a:cxnLst/>
            <a:rect l="l" t="t" r="r" b="b"/>
            <a:pathLst>
              <a:path w="177800" h="241300">
                <a:moveTo>
                  <a:pt x="177799" y="241299"/>
                </a:moveTo>
                <a:lnTo>
                  <a:pt x="0" y="241299"/>
                </a:lnTo>
                <a:lnTo>
                  <a:pt x="0" y="0"/>
                </a:lnTo>
                <a:lnTo>
                  <a:pt x="177799" y="0"/>
                </a:lnTo>
                <a:lnTo>
                  <a:pt x="177799" y="241299"/>
                </a:lnTo>
                <a:close/>
              </a:path>
            </a:pathLst>
          </a:custGeom>
          <a:solidFill>
            <a:srgbClr val="595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 descr=""/>
          <p:cNvSpPr/>
          <p:nvPr/>
        </p:nvSpPr>
        <p:spPr>
          <a:xfrm>
            <a:off x="7861300" y="3441700"/>
            <a:ext cx="647700" cy="241300"/>
          </a:xfrm>
          <a:custGeom>
            <a:avLst/>
            <a:gdLst/>
            <a:ahLst/>
            <a:cxnLst/>
            <a:rect l="l" t="t" r="r" b="b"/>
            <a:pathLst>
              <a:path w="647700" h="241300">
                <a:moveTo>
                  <a:pt x="647699" y="241299"/>
                </a:moveTo>
                <a:lnTo>
                  <a:pt x="0" y="241299"/>
                </a:lnTo>
                <a:lnTo>
                  <a:pt x="0" y="0"/>
                </a:lnTo>
                <a:lnTo>
                  <a:pt x="647699" y="0"/>
                </a:lnTo>
                <a:lnTo>
                  <a:pt x="647699" y="241299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 descr=""/>
          <p:cNvSpPr txBox="1"/>
          <p:nvPr/>
        </p:nvSpPr>
        <p:spPr>
          <a:xfrm>
            <a:off x="7420173" y="3176058"/>
            <a:ext cx="1119505" cy="6032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500" spc="-25">
                <a:solidFill>
                  <a:srgbClr val="FFFFFF"/>
                </a:solidFill>
                <a:latin typeface="Consolas"/>
                <a:cs typeface="Consolas"/>
              </a:rPr>
              <a:t>n</a:t>
            </a:r>
            <a:r>
              <a:rPr dirty="0" sz="3500" spc="-670">
                <a:solidFill>
                  <a:srgbClr val="FFFFFF"/>
                </a:solidFill>
                <a:latin typeface="Consolas"/>
                <a:cs typeface="Consolas"/>
              </a:rPr>
              <a:t> </a:t>
            </a:r>
            <a:r>
              <a:rPr dirty="0" sz="3800" spc="-325">
                <a:solidFill>
                  <a:srgbClr val="FFFFFF"/>
                </a:solidFill>
                <a:latin typeface="Consolas"/>
                <a:cs typeface="Consolas"/>
              </a:rPr>
              <a:t>use</a:t>
            </a:r>
            <a:endParaRPr sz="3800">
              <a:latin typeface="Consolas"/>
              <a:cs typeface="Consolas"/>
            </a:endParaRPr>
          </a:p>
        </p:txBody>
      </p:sp>
      <p:sp>
        <p:nvSpPr>
          <p:cNvPr id="68" name="object 68" descr=""/>
          <p:cNvSpPr/>
          <p:nvPr/>
        </p:nvSpPr>
        <p:spPr>
          <a:xfrm>
            <a:off x="6642100" y="4864100"/>
            <a:ext cx="3136900" cy="457200"/>
          </a:xfrm>
          <a:custGeom>
            <a:avLst/>
            <a:gdLst/>
            <a:ahLst/>
            <a:cxnLst/>
            <a:rect l="l" t="t" r="r" b="b"/>
            <a:pathLst>
              <a:path w="3136900" h="457200">
                <a:moveTo>
                  <a:pt x="3136898" y="457199"/>
                </a:moveTo>
                <a:lnTo>
                  <a:pt x="0" y="457199"/>
                </a:lnTo>
                <a:lnTo>
                  <a:pt x="0" y="0"/>
                </a:lnTo>
                <a:lnTo>
                  <a:pt x="3136898" y="0"/>
                </a:lnTo>
                <a:lnTo>
                  <a:pt x="3136898" y="457199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 txBox="1"/>
          <p:nvPr/>
        </p:nvSpPr>
        <p:spPr>
          <a:xfrm>
            <a:off x="2214628" y="3741384"/>
            <a:ext cx="7588250" cy="15722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348740" algn="l"/>
                <a:tab pos="2611120" algn="l"/>
              </a:tabLst>
            </a:pPr>
            <a:r>
              <a:rPr dirty="0" sz="3650" spc="-20">
                <a:solidFill>
                  <a:srgbClr val="FFFFFF"/>
                </a:solidFill>
                <a:latin typeface="Times New Roman"/>
                <a:cs typeface="Times New Roman"/>
              </a:rPr>
              <a:t>Hume</a:t>
            </a:r>
            <a:r>
              <a:rPr dirty="0" sz="365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600" spc="-10">
                <a:solidFill>
                  <a:srgbClr val="FFFFFF"/>
                </a:solidFill>
                <a:latin typeface="Arial"/>
                <a:cs typeface="Arial"/>
              </a:rPr>
              <a:t>ioesk</a:t>
            </a:r>
            <a:r>
              <a:rPr dirty="0" sz="36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baseline="-1443" sz="5775" spc="-719">
                <a:solidFill>
                  <a:srgbClr val="FFFFFF"/>
                </a:solidFill>
                <a:latin typeface="Consolas"/>
                <a:cs typeface="Consolas"/>
              </a:rPr>
              <a:t>p|ottform</a:t>
            </a:r>
            <a:endParaRPr baseline="-1443" sz="5775">
              <a:latin typeface="Consolas"/>
              <a:cs typeface="Consolas"/>
            </a:endParaRPr>
          </a:p>
          <a:p>
            <a:pPr marL="1379220">
              <a:lnSpc>
                <a:spcPct val="100000"/>
              </a:lnSpc>
              <a:spcBef>
                <a:spcPts val="3130"/>
              </a:spcBef>
              <a:tabLst>
                <a:tab pos="4408805" algn="l"/>
              </a:tabLst>
            </a:pPr>
            <a:r>
              <a:rPr dirty="0" sz="3700" spc="-20">
                <a:solidFill>
                  <a:srgbClr val="FFFFFF"/>
                </a:solidFill>
                <a:latin typeface="Consolas"/>
                <a:cs typeface="Consolas"/>
              </a:rPr>
              <a:t>Zope</a:t>
            </a:r>
            <a:r>
              <a:rPr dirty="0" sz="3700">
                <a:solidFill>
                  <a:srgbClr val="FFFFFF"/>
                </a:solidFill>
                <a:latin typeface="Consolas"/>
                <a:cs typeface="Consolas"/>
              </a:rPr>
              <a:t>	</a:t>
            </a:r>
            <a:r>
              <a:rPr dirty="0" sz="3650">
                <a:solidFill>
                  <a:srgbClr val="FFFFFF"/>
                </a:solidFill>
                <a:latin typeface="Arial"/>
                <a:cs typeface="Arial"/>
              </a:rPr>
              <a:t>cross-platt</a:t>
            </a:r>
            <a:r>
              <a:rPr dirty="0" sz="365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50" spc="-20">
                <a:solidFill>
                  <a:srgbClr val="FFFFFF"/>
                </a:solidFill>
                <a:latin typeface="Arial"/>
                <a:cs typeface="Arial"/>
              </a:rPr>
              <a:t>form</a:t>
            </a:r>
            <a:endParaRPr sz="3650">
              <a:latin typeface="Arial"/>
              <a:cs typeface="Arial"/>
            </a:endParaRPr>
          </a:p>
        </p:txBody>
      </p:sp>
      <p:sp>
        <p:nvSpPr>
          <p:cNvPr id="70" name="object 70" descr=""/>
          <p:cNvSpPr/>
          <p:nvPr/>
        </p:nvSpPr>
        <p:spPr>
          <a:xfrm>
            <a:off x="8051800" y="5448300"/>
            <a:ext cx="749300" cy="342900"/>
          </a:xfrm>
          <a:custGeom>
            <a:avLst/>
            <a:gdLst/>
            <a:ahLst/>
            <a:cxnLst/>
            <a:rect l="l" t="t" r="r" b="b"/>
            <a:pathLst>
              <a:path w="749300" h="342900">
                <a:moveTo>
                  <a:pt x="7492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749299" y="0"/>
                </a:lnTo>
                <a:lnTo>
                  <a:pt x="749299" y="342899"/>
                </a:lnTo>
                <a:close/>
              </a:path>
            </a:pathLst>
          </a:custGeom>
          <a:solidFill>
            <a:srgbClr val="595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 txBox="1"/>
          <p:nvPr/>
        </p:nvSpPr>
        <p:spPr>
          <a:xfrm>
            <a:off x="5380213" y="5296605"/>
            <a:ext cx="3441700" cy="5886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400" spc="190">
                <a:solidFill>
                  <a:srgbClr val="FFFFFF"/>
                </a:solidFill>
                <a:latin typeface="Arial"/>
                <a:cs typeface="Arial"/>
              </a:rPr>
              <a:t>content-</a:t>
            </a:r>
            <a:r>
              <a:rPr dirty="0" sz="3400" spc="-10">
                <a:solidFill>
                  <a:srgbClr val="FFFFFF"/>
                </a:solidFill>
                <a:latin typeface="Arial"/>
                <a:cs typeface="Arial"/>
              </a:rPr>
              <a:t>retri</a:t>
            </a:r>
            <a:r>
              <a:rPr dirty="0" sz="3700" spc="-10">
                <a:solidFill>
                  <a:srgbClr val="FFFFFF"/>
                </a:solidFill>
                <a:latin typeface="Arial"/>
                <a:cs typeface="Arial"/>
              </a:rPr>
              <a:t>eval</a:t>
            </a:r>
            <a:endParaRPr sz="3700">
              <a:latin typeface="Arial"/>
              <a:cs typeface="Arial"/>
            </a:endParaRPr>
          </a:p>
        </p:txBody>
      </p:sp>
      <p:grpSp>
        <p:nvGrpSpPr>
          <p:cNvPr id="72" name="object 72" descr=""/>
          <p:cNvGrpSpPr/>
          <p:nvPr/>
        </p:nvGrpSpPr>
        <p:grpSpPr>
          <a:xfrm>
            <a:off x="7073900" y="7366000"/>
            <a:ext cx="1587500" cy="330200"/>
            <a:chOff x="7073900" y="7366000"/>
            <a:chExt cx="1587500" cy="330200"/>
          </a:xfrm>
        </p:grpSpPr>
        <p:pic>
          <p:nvPicPr>
            <p:cNvPr id="73" name="object 73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086600" y="7378700"/>
              <a:ext cx="1562100" cy="317500"/>
            </a:xfrm>
            <a:prstGeom prst="rect">
              <a:avLst/>
            </a:prstGeom>
          </p:spPr>
        </p:pic>
        <p:pic>
          <p:nvPicPr>
            <p:cNvPr id="74" name="object 74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073900" y="7366000"/>
              <a:ext cx="1587500" cy="330200"/>
            </a:xfrm>
            <a:prstGeom prst="rect">
              <a:avLst/>
            </a:prstGeom>
          </p:spPr>
        </p:pic>
      </p:grpSp>
      <p:grpSp>
        <p:nvGrpSpPr>
          <p:cNvPr id="75" name="object 75" descr=""/>
          <p:cNvGrpSpPr/>
          <p:nvPr/>
        </p:nvGrpSpPr>
        <p:grpSpPr>
          <a:xfrm>
            <a:off x="8737600" y="3340100"/>
            <a:ext cx="596900" cy="368300"/>
            <a:chOff x="8737600" y="3340100"/>
            <a:chExt cx="596900" cy="368300"/>
          </a:xfrm>
        </p:grpSpPr>
        <p:pic>
          <p:nvPicPr>
            <p:cNvPr id="76" name="object 76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737600" y="3340100"/>
              <a:ext cx="584200" cy="355600"/>
            </a:xfrm>
            <a:prstGeom prst="rect">
              <a:avLst/>
            </a:prstGeom>
          </p:spPr>
        </p:pic>
        <p:pic>
          <p:nvPicPr>
            <p:cNvPr id="77" name="object 77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737600" y="3340100"/>
              <a:ext cx="596900" cy="368300"/>
            </a:xfrm>
            <a:prstGeom prst="rect">
              <a:avLst/>
            </a:prstGeom>
          </p:spPr>
        </p:pic>
      </p:grpSp>
      <p:pic>
        <p:nvPicPr>
          <p:cNvPr id="78" name="object 78" descr="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9029700" y="5549900"/>
            <a:ext cx="698500" cy="355600"/>
          </a:xfrm>
          <a:prstGeom prst="rect">
            <a:avLst/>
          </a:prstGeom>
        </p:spPr>
      </p:pic>
      <p:sp>
        <p:nvSpPr>
          <p:cNvPr id="79" name="object 79" descr=""/>
          <p:cNvSpPr/>
          <p:nvPr/>
        </p:nvSpPr>
        <p:spPr>
          <a:xfrm>
            <a:off x="8864600" y="7353300"/>
            <a:ext cx="2032000" cy="342900"/>
          </a:xfrm>
          <a:custGeom>
            <a:avLst/>
            <a:gdLst/>
            <a:ahLst/>
            <a:cxnLst/>
            <a:rect l="l" t="t" r="r" b="b"/>
            <a:pathLst>
              <a:path w="2032000" h="342900">
                <a:moveTo>
                  <a:pt x="20319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2031999" y="0"/>
                </a:lnTo>
                <a:lnTo>
                  <a:pt x="2031999" y="342899"/>
                </a:lnTo>
                <a:close/>
              </a:path>
            </a:pathLst>
          </a:custGeom>
          <a:solidFill>
            <a:srgbClr val="3838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 descr=""/>
          <p:cNvSpPr/>
          <p:nvPr/>
        </p:nvSpPr>
        <p:spPr>
          <a:xfrm>
            <a:off x="7962900" y="7924800"/>
            <a:ext cx="1485900" cy="444500"/>
          </a:xfrm>
          <a:custGeom>
            <a:avLst/>
            <a:gdLst/>
            <a:ahLst/>
            <a:cxnLst/>
            <a:rect l="l" t="t" r="r" b="b"/>
            <a:pathLst>
              <a:path w="1485900" h="444500">
                <a:moveTo>
                  <a:pt x="1485900" y="444499"/>
                </a:moveTo>
                <a:lnTo>
                  <a:pt x="0" y="444499"/>
                </a:lnTo>
                <a:lnTo>
                  <a:pt x="0" y="0"/>
                </a:lnTo>
                <a:lnTo>
                  <a:pt x="1485900" y="0"/>
                </a:lnTo>
                <a:lnTo>
                  <a:pt x="1485900" y="444499"/>
                </a:lnTo>
                <a:close/>
              </a:path>
            </a:pathLst>
          </a:custGeom>
          <a:solidFill>
            <a:srgbClr val="3131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 descr=""/>
          <p:cNvSpPr/>
          <p:nvPr/>
        </p:nvSpPr>
        <p:spPr>
          <a:xfrm>
            <a:off x="9525000" y="3352800"/>
            <a:ext cx="647700" cy="330200"/>
          </a:xfrm>
          <a:custGeom>
            <a:avLst/>
            <a:gdLst/>
            <a:ahLst/>
            <a:cxnLst/>
            <a:rect l="l" t="t" r="r" b="b"/>
            <a:pathLst>
              <a:path w="647700" h="330200">
                <a:moveTo>
                  <a:pt x="6476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647699" y="0"/>
                </a:lnTo>
                <a:lnTo>
                  <a:pt x="647699" y="330199"/>
                </a:lnTo>
                <a:close/>
              </a:path>
            </a:pathLst>
          </a:custGeom>
          <a:solidFill>
            <a:srgbClr val="5757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 descr=""/>
          <p:cNvSpPr txBox="1"/>
          <p:nvPr/>
        </p:nvSpPr>
        <p:spPr>
          <a:xfrm>
            <a:off x="9517888" y="3213100"/>
            <a:ext cx="686435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6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endParaRPr sz="3500">
              <a:latin typeface="Arial"/>
              <a:cs typeface="Arial"/>
            </a:endParaRPr>
          </a:p>
        </p:txBody>
      </p:sp>
      <p:sp>
        <p:nvSpPr>
          <p:cNvPr id="83" name="object 83" descr=""/>
          <p:cNvSpPr/>
          <p:nvPr/>
        </p:nvSpPr>
        <p:spPr>
          <a:xfrm>
            <a:off x="9779000" y="5448300"/>
            <a:ext cx="1587500" cy="342900"/>
          </a:xfrm>
          <a:custGeom>
            <a:avLst/>
            <a:gdLst/>
            <a:ahLst/>
            <a:cxnLst/>
            <a:rect l="l" t="t" r="r" b="b"/>
            <a:pathLst>
              <a:path w="1587500" h="342900">
                <a:moveTo>
                  <a:pt x="15874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1587499" y="0"/>
                </a:lnTo>
                <a:lnTo>
                  <a:pt x="1587499" y="342899"/>
                </a:lnTo>
                <a:close/>
              </a:path>
            </a:pathLst>
          </a:custGeom>
          <a:solidFill>
            <a:srgbClr val="5D5D5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 descr=""/>
          <p:cNvSpPr txBox="1"/>
          <p:nvPr/>
        </p:nvSpPr>
        <p:spPr>
          <a:xfrm>
            <a:off x="9737062" y="5308952"/>
            <a:ext cx="1626870" cy="574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600" spc="-45">
                <a:solidFill>
                  <a:srgbClr val="FFFFFF"/>
                </a:solidFill>
                <a:latin typeface="Arial"/>
                <a:cs typeface="Arial"/>
              </a:rPr>
              <a:t>lications</a:t>
            </a:r>
            <a:endParaRPr sz="3600">
              <a:latin typeface="Arial"/>
              <a:cs typeface="Arial"/>
            </a:endParaRPr>
          </a:p>
        </p:txBody>
      </p:sp>
      <p:sp>
        <p:nvSpPr>
          <p:cNvPr id="85" name="object 85" descr=""/>
          <p:cNvSpPr/>
          <p:nvPr/>
        </p:nvSpPr>
        <p:spPr>
          <a:xfrm>
            <a:off x="9664700" y="7962900"/>
            <a:ext cx="990600" cy="406400"/>
          </a:xfrm>
          <a:custGeom>
            <a:avLst/>
            <a:gdLst/>
            <a:ahLst/>
            <a:cxnLst/>
            <a:rect l="l" t="t" r="r" b="b"/>
            <a:pathLst>
              <a:path w="990600" h="406400">
                <a:moveTo>
                  <a:pt x="990599" y="406399"/>
                </a:moveTo>
                <a:lnTo>
                  <a:pt x="0" y="406399"/>
                </a:lnTo>
                <a:lnTo>
                  <a:pt x="0" y="0"/>
                </a:lnTo>
                <a:lnTo>
                  <a:pt x="990599" y="0"/>
                </a:lnTo>
                <a:lnTo>
                  <a:pt x="990599" y="406399"/>
                </a:lnTo>
                <a:close/>
              </a:path>
            </a:pathLst>
          </a:custGeom>
          <a:solidFill>
            <a:srgbClr val="3838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 descr=""/>
          <p:cNvSpPr/>
          <p:nvPr/>
        </p:nvSpPr>
        <p:spPr>
          <a:xfrm>
            <a:off x="10845800" y="8013700"/>
            <a:ext cx="431800" cy="254000"/>
          </a:xfrm>
          <a:custGeom>
            <a:avLst/>
            <a:gdLst/>
            <a:ahLst/>
            <a:cxnLst/>
            <a:rect l="l" t="t" r="r" b="b"/>
            <a:pathLst>
              <a:path w="431800" h="254000">
                <a:moveTo>
                  <a:pt x="431799" y="253999"/>
                </a:moveTo>
                <a:lnTo>
                  <a:pt x="0" y="253999"/>
                </a:lnTo>
                <a:lnTo>
                  <a:pt x="0" y="0"/>
                </a:lnTo>
                <a:lnTo>
                  <a:pt x="431799" y="0"/>
                </a:lnTo>
                <a:lnTo>
                  <a:pt x="431799" y="253999"/>
                </a:lnTo>
                <a:close/>
              </a:path>
            </a:pathLst>
          </a:custGeom>
          <a:solidFill>
            <a:srgbClr val="2F2F2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 descr=""/>
          <p:cNvSpPr txBox="1"/>
          <p:nvPr/>
        </p:nvSpPr>
        <p:spPr>
          <a:xfrm>
            <a:off x="5684520" y="7219774"/>
            <a:ext cx="5622290" cy="1128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107314">
              <a:lnSpc>
                <a:spcPct val="100000"/>
              </a:lnSpc>
              <a:spcBef>
                <a:spcPts val="100"/>
              </a:spcBef>
              <a:tabLst>
                <a:tab pos="2857500" algn="l"/>
              </a:tabLst>
            </a:pPr>
            <a:r>
              <a:rPr dirty="0" sz="3450" spc="40">
                <a:solidFill>
                  <a:srgbClr val="FFFFFF"/>
                </a:solidFill>
                <a:latin typeface="Arial"/>
                <a:cs typeface="Arial"/>
              </a:rPr>
              <a:t>than</a:t>
            </a:r>
            <a:r>
              <a:rPr dirty="0" sz="34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450" spc="145">
                <a:solidFill>
                  <a:srgbClr val="FFFFFF"/>
                </a:solidFill>
                <a:latin typeface="Calibri"/>
                <a:cs typeface="Calibri"/>
              </a:rPr>
              <a:t>customers</a:t>
            </a:r>
            <a:endParaRPr sz="34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60"/>
              </a:spcBef>
              <a:tabLst>
                <a:tab pos="2235835" algn="l"/>
              </a:tabLst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customers</a:t>
            </a:r>
            <a:r>
              <a:rPr dirty="0" sz="35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600">
                <a:solidFill>
                  <a:srgbClr val="FFFFFF"/>
                </a:solidFill>
                <a:latin typeface="Arial"/>
                <a:cs typeface="Arial"/>
              </a:rPr>
              <a:t>running</a:t>
            </a:r>
            <a:r>
              <a:rPr dirty="0" sz="3600" spc="25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50" spc="-165">
                <a:solidFill>
                  <a:srgbClr val="FFFFFF"/>
                </a:solidFill>
                <a:latin typeface="Courier New"/>
                <a:cs typeface="Courier New"/>
              </a:rPr>
              <a:t>Zope</a:t>
            </a:r>
            <a:r>
              <a:rPr dirty="0" sz="3650" spc="-665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dirty="0" sz="3500" spc="-85">
                <a:solidFill>
                  <a:srgbClr val="FFFFFF"/>
                </a:solidFill>
                <a:latin typeface="Arial"/>
                <a:cs typeface="Arial"/>
              </a:rPr>
              <a:t>on</a:t>
            </a:r>
            <a:endParaRPr sz="3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6900" y="5130800"/>
            <a:ext cx="1625600" cy="8636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10600" y="3975100"/>
            <a:ext cx="1295400" cy="6604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69500" y="3987800"/>
            <a:ext cx="622300" cy="749300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88900" y="9461500"/>
            <a:ext cx="1054100" cy="190500"/>
            <a:chOff x="88900" y="9461500"/>
            <a:chExt cx="1054100" cy="190500"/>
          </a:xfrm>
        </p:grpSpPr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</p:grpSp>
      <p:sp>
        <p:nvSpPr>
          <p:cNvPr id="8" name="object 8" descr=""/>
          <p:cNvSpPr/>
          <p:nvPr/>
        </p:nvSpPr>
        <p:spPr>
          <a:xfrm>
            <a:off x="2413000" y="3975100"/>
            <a:ext cx="2997200" cy="647700"/>
          </a:xfrm>
          <a:custGeom>
            <a:avLst/>
            <a:gdLst/>
            <a:ahLst/>
            <a:cxnLst/>
            <a:rect l="l" t="t" r="r" b="b"/>
            <a:pathLst>
              <a:path w="2997200" h="647700">
                <a:moveTo>
                  <a:pt x="2997199" y="647699"/>
                </a:moveTo>
                <a:lnTo>
                  <a:pt x="0" y="647699"/>
                </a:lnTo>
                <a:lnTo>
                  <a:pt x="0" y="0"/>
                </a:lnTo>
                <a:lnTo>
                  <a:pt x="2997199" y="0"/>
                </a:lnTo>
                <a:lnTo>
                  <a:pt x="2997199" y="647699"/>
                </a:lnTo>
                <a:close/>
              </a:path>
            </a:pathLst>
          </a:custGeom>
          <a:solidFill>
            <a:srgbClr val="4F4F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1549400" y="5118100"/>
            <a:ext cx="1282700" cy="660400"/>
          </a:xfrm>
          <a:custGeom>
            <a:avLst/>
            <a:gdLst/>
            <a:ahLst/>
            <a:cxnLst/>
            <a:rect l="l" t="t" r="r" b="b"/>
            <a:pathLst>
              <a:path w="1282700" h="660400">
                <a:moveTo>
                  <a:pt x="1282699" y="660399"/>
                </a:moveTo>
                <a:lnTo>
                  <a:pt x="0" y="660399"/>
                </a:lnTo>
                <a:lnTo>
                  <a:pt x="0" y="0"/>
                </a:lnTo>
                <a:lnTo>
                  <a:pt x="1282699" y="0"/>
                </a:lnTo>
                <a:lnTo>
                  <a:pt x="1282699" y="660399"/>
                </a:lnTo>
                <a:close/>
              </a:path>
            </a:pathLst>
          </a:custGeom>
          <a:solidFill>
            <a:srgbClr val="424242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 descr=""/>
          <p:cNvGrpSpPr/>
          <p:nvPr/>
        </p:nvGrpSpPr>
        <p:grpSpPr>
          <a:xfrm>
            <a:off x="1447800" y="9423400"/>
            <a:ext cx="1409700" cy="177800"/>
            <a:chOff x="1447800" y="9423400"/>
            <a:chExt cx="1409700" cy="177800"/>
          </a:xfrm>
        </p:grpSpPr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</p:grpSp>
      <p:sp>
        <p:nvSpPr>
          <p:cNvPr id="13" name="object 13" descr=""/>
          <p:cNvSpPr/>
          <p:nvPr/>
        </p:nvSpPr>
        <p:spPr>
          <a:xfrm>
            <a:off x="3238500" y="5308600"/>
            <a:ext cx="1079500" cy="469900"/>
          </a:xfrm>
          <a:custGeom>
            <a:avLst/>
            <a:gdLst/>
            <a:ahLst/>
            <a:cxnLst/>
            <a:rect l="l" t="t" r="r" b="b"/>
            <a:pathLst>
              <a:path w="1079500" h="469900">
                <a:moveTo>
                  <a:pt x="1079499" y="469899"/>
                </a:moveTo>
                <a:lnTo>
                  <a:pt x="0" y="469899"/>
                </a:lnTo>
                <a:lnTo>
                  <a:pt x="0" y="0"/>
                </a:lnTo>
                <a:lnTo>
                  <a:pt x="1079499" y="0"/>
                </a:lnTo>
                <a:lnTo>
                  <a:pt x="1079499" y="469899"/>
                </a:lnTo>
                <a:close/>
              </a:path>
            </a:pathLst>
          </a:custGeom>
          <a:solidFill>
            <a:srgbClr val="4D4D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5842000" y="3962400"/>
            <a:ext cx="2324100" cy="660400"/>
          </a:xfrm>
          <a:custGeom>
            <a:avLst/>
            <a:gdLst/>
            <a:ahLst/>
            <a:cxnLst/>
            <a:rect l="l" t="t" r="r" b="b"/>
            <a:pathLst>
              <a:path w="2324100" h="660400">
                <a:moveTo>
                  <a:pt x="2324099" y="660399"/>
                </a:moveTo>
                <a:lnTo>
                  <a:pt x="0" y="660399"/>
                </a:lnTo>
                <a:lnTo>
                  <a:pt x="0" y="0"/>
                </a:lnTo>
                <a:lnTo>
                  <a:pt x="2324099" y="0"/>
                </a:lnTo>
                <a:lnTo>
                  <a:pt x="2324099" y="660399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2391067" y="3671358"/>
            <a:ext cx="5807075" cy="11366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439160" algn="l"/>
              </a:tabLst>
            </a:pPr>
            <a:r>
              <a:rPr dirty="0" sz="7250" spc="455">
                <a:solidFill>
                  <a:srgbClr val="FFFFFF"/>
                </a:solidFill>
                <a:latin typeface="Calibri"/>
                <a:cs typeface="Calibri"/>
              </a:rPr>
              <a:t>XSL-</a:t>
            </a:r>
            <a:r>
              <a:rPr dirty="0" sz="7250" spc="580">
                <a:solidFill>
                  <a:srgbClr val="FFFFFF"/>
                </a:solidFill>
                <a:latin typeface="Calibri"/>
                <a:cs typeface="Calibri"/>
              </a:rPr>
              <a:t>FO</a:t>
            </a:r>
            <a:r>
              <a:rPr dirty="0" sz="725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7300" spc="80">
                <a:solidFill>
                  <a:srgbClr val="FFFFFF"/>
                </a:solidFill>
                <a:latin typeface="Calibri"/>
                <a:cs typeface="Calibri"/>
              </a:rPr>
              <a:t>wants</a:t>
            </a:r>
            <a:endParaRPr sz="7300">
              <a:latin typeface="Calibri"/>
              <a:cs typeface="Calibri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4749800" y="5130800"/>
            <a:ext cx="1803400" cy="660400"/>
          </a:xfrm>
          <a:custGeom>
            <a:avLst/>
            <a:gdLst/>
            <a:ahLst/>
            <a:cxnLst/>
            <a:rect l="l" t="t" r="r" b="b"/>
            <a:pathLst>
              <a:path w="1803400" h="660400">
                <a:moveTo>
                  <a:pt x="1803399" y="660399"/>
                </a:moveTo>
                <a:lnTo>
                  <a:pt x="0" y="660399"/>
                </a:lnTo>
                <a:lnTo>
                  <a:pt x="0" y="0"/>
                </a:lnTo>
                <a:lnTo>
                  <a:pt x="1803399" y="0"/>
                </a:lnTo>
                <a:lnTo>
                  <a:pt x="1803399" y="660399"/>
                </a:lnTo>
                <a:close/>
              </a:path>
            </a:pathLst>
          </a:custGeom>
          <a:solidFill>
            <a:srgbClr val="4D4D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1527985" y="4710112"/>
            <a:ext cx="5063490" cy="12922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685925" algn="l"/>
              </a:tabLst>
            </a:pPr>
            <a:r>
              <a:rPr dirty="0" sz="7200" spc="-25">
                <a:solidFill>
                  <a:srgbClr val="FFFFFF"/>
                </a:solidFill>
                <a:latin typeface="Cambria"/>
                <a:cs typeface="Cambria"/>
              </a:rPr>
              <a:t>but</a:t>
            </a:r>
            <a:r>
              <a:rPr dirty="0" sz="720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8300" spc="-455">
                <a:solidFill>
                  <a:srgbClr val="FFFFFF"/>
                </a:solidFill>
                <a:latin typeface="Courier New"/>
                <a:cs typeface="Courier New"/>
              </a:rPr>
              <a:t>we</a:t>
            </a:r>
            <a:r>
              <a:rPr dirty="0" sz="8300" spc="-2415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dirty="0" sz="7350" spc="80">
                <a:solidFill>
                  <a:srgbClr val="FFFFFF"/>
                </a:solidFill>
                <a:latin typeface="Calibri"/>
                <a:cs typeface="Calibri"/>
              </a:rPr>
              <a:t>have</a:t>
            </a:r>
            <a:endParaRPr sz="7350">
              <a:latin typeface="Calibri"/>
              <a:cs typeface="Calibri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8991600" y="5143500"/>
            <a:ext cx="2451100" cy="647700"/>
          </a:xfrm>
          <a:custGeom>
            <a:avLst/>
            <a:gdLst/>
            <a:ahLst/>
            <a:cxnLst/>
            <a:rect l="l" t="t" r="r" b="b"/>
            <a:pathLst>
              <a:path w="2451100" h="647700">
                <a:moveTo>
                  <a:pt x="2451099" y="647699"/>
                </a:moveTo>
                <a:lnTo>
                  <a:pt x="0" y="647699"/>
                </a:lnTo>
                <a:lnTo>
                  <a:pt x="0" y="0"/>
                </a:lnTo>
                <a:lnTo>
                  <a:pt x="2451099" y="0"/>
                </a:lnTo>
                <a:lnTo>
                  <a:pt x="2451099" y="647699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8903720" y="4857926"/>
            <a:ext cx="2595245" cy="10998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50" spc="170">
                <a:solidFill>
                  <a:srgbClr val="FFFFFF"/>
                </a:solidFill>
                <a:latin typeface="Calibri"/>
                <a:cs typeface="Calibri"/>
              </a:rPr>
              <a:t>HTML!</a:t>
            </a:r>
            <a:endParaRPr sz="7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396770" y="3612973"/>
            <a:ext cx="1049020" cy="551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16305" algn="l"/>
              </a:tabLst>
            </a:pPr>
            <a:r>
              <a:rPr dirty="0" sz="3450" spc="-25">
                <a:solidFill>
                  <a:srgbClr val="FFFFFF"/>
                </a:solidFill>
                <a:latin typeface="Arial"/>
                <a:cs typeface="Arial"/>
              </a:rPr>
              <a:t>npu</a:t>
            </a:r>
            <a:r>
              <a:rPr dirty="0" sz="34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450" spc="-5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345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2197100" y="5651500"/>
            <a:ext cx="2286000" cy="342900"/>
          </a:xfrm>
          <a:custGeom>
            <a:avLst/>
            <a:gdLst/>
            <a:ahLst/>
            <a:cxnLst/>
            <a:rect l="l" t="t" r="r" b="b"/>
            <a:pathLst>
              <a:path w="2286000" h="342900">
                <a:moveTo>
                  <a:pt x="22859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2285999" y="0"/>
                </a:lnTo>
                <a:lnTo>
                  <a:pt x="2285999" y="342899"/>
                </a:lnTo>
                <a:close/>
              </a:path>
            </a:pathLst>
          </a:custGeom>
          <a:solidFill>
            <a:srgbClr val="4646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2183425" y="5462411"/>
            <a:ext cx="2297430" cy="6184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850" spc="-220">
                <a:solidFill>
                  <a:srgbClr val="FFFFFF"/>
                </a:solidFill>
                <a:latin typeface="Arial"/>
                <a:cs typeface="Arial"/>
              </a:rPr>
              <a:t>Java-</a:t>
            </a:r>
            <a:r>
              <a:rPr dirty="0" sz="3850" spc="-185">
                <a:solidFill>
                  <a:srgbClr val="FFFFFF"/>
                </a:solidFill>
                <a:latin typeface="Arial"/>
                <a:cs typeface="Arial"/>
              </a:rPr>
              <a:t>based</a:t>
            </a:r>
            <a:endParaRPr sz="3850">
              <a:latin typeface="Arial"/>
              <a:cs typeface="Arial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2235200" y="6565900"/>
            <a:ext cx="3721100" cy="495300"/>
            <a:chOff x="2235200" y="6565900"/>
            <a:chExt cx="3721100" cy="49530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47900" y="6578600"/>
              <a:ext cx="3695700" cy="4699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35200" y="6565900"/>
              <a:ext cx="3721100" cy="495300"/>
            </a:xfrm>
            <a:prstGeom prst="rect">
              <a:avLst/>
            </a:prstGeom>
          </p:spPr>
        </p:pic>
      </p:grpSp>
      <p:grpSp>
        <p:nvGrpSpPr>
          <p:cNvPr id="8" name="object 8" descr=""/>
          <p:cNvGrpSpPr/>
          <p:nvPr/>
        </p:nvGrpSpPr>
        <p:grpSpPr>
          <a:xfrm>
            <a:off x="2235200" y="7556500"/>
            <a:ext cx="673100" cy="368300"/>
            <a:chOff x="2235200" y="7556500"/>
            <a:chExt cx="673100" cy="368300"/>
          </a:xfrm>
        </p:grpSpPr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0600" y="7569200"/>
              <a:ext cx="635000" cy="35560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35200" y="7556500"/>
              <a:ext cx="673100" cy="342900"/>
            </a:xfrm>
            <a:prstGeom prst="rect">
              <a:avLst/>
            </a:prstGeom>
          </p:spPr>
        </p:pic>
      </p:grpSp>
      <p:grpSp>
        <p:nvGrpSpPr>
          <p:cNvPr id="11" name="object 11" descr=""/>
          <p:cNvGrpSpPr/>
          <p:nvPr/>
        </p:nvGrpSpPr>
        <p:grpSpPr>
          <a:xfrm>
            <a:off x="1447800" y="9423400"/>
            <a:ext cx="1409700" cy="177800"/>
            <a:chOff x="1447800" y="9423400"/>
            <a:chExt cx="1409700" cy="177800"/>
          </a:xfrm>
        </p:grpSpPr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</p:grpSp>
      <p:grpSp>
        <p:nvGrpSpPr>
          <p:cNvPr id="14" name="object 14" descr=""/>
          <p:cNvGrpSpPr/>
          <p:nvPr/>
        </p:nvGrpSpPr>
        <p:grpSpPr>
          <a:xfrm>
            <a:off x="3111500" y="7835900"/>
            <a:ext cx="190500" cy="139700"/>
            <a:chOff x="3111500" y="7835900"/>
            <a:chExt cx="190500" cy="139700"/>
          </a:xfrm>
        </p:grpSpPr>
        <p:pic>
          <p:nvPicPr>
            <p:cNvPr id="15" name="object 1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11500" y="7835900"/>
              <a:ext cx="190500" cy="13970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111500" y="7835900"/>
              <a:ext cx="190500" cy="139700"/>
            </a:xfrm>
            <a:prstGeom prst="rect">
              <a:avLst/>
            </a:prstGeom>
          </p:spPr>
        </p:pic>
      </p:grpSp>
      <p:grpSp>
        <p:nvGrpSpPr>
          <p:cNvPr id="17" name="object 17" descr=""/>
          <p:cNvGrpSpPr/>
          <p:nvPr/>
        </p:nvGrpSpPr>
        <p:grpSpPr>
          <a:xfrm>
            <a:off x="3517900" y="1143000"/>
            <a:ext cx="127000" cy="673100"/>
            <a:chOff x="3517900" y="1143000"/>
            <a:chExt cx="127000" cy="673100"/>
          </a:xfrm>
        </p:grpSpPr>
        <p:pic>
          <p:nvPicPr>
            <p:cNvPr id="18" name="object 1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17900" y="1143000"/>
              <a:ext cx="127000" cy="673100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517900" y="1143000"/>
              <a:ext cx="127000" cy="673100"/>
            </a:xfrm>
            <a:prstGeom prst="rect">
              <a:avLst/>
            </a:prstGeom>
          </p:spPr>
        </p:pic>
      </p:grpSp>
      <p:sp>
        <p:nvSpPr>
          <p:cNvPr id="20" name="object 20" descr=""/>
          <p:cNvSpPr/>
          <p:nvPr/>
        </p:nvSpPr>
        <p:spPr>
          <a:xfrm>
            <a:off x="4394200" y="1143000"/>
            <a:ext cx="1346200" cy="660400"/>
          </a:xfrm>
          <a:custGeom>
            <a:avLst/>
            <a:gdLst/>
            <a:ahLst/>
            <a:cxnLst/>
            <a:rect l="l" t="t" r="r" b="b"/>
            <a:pathLst>
              <a:path w="1346200" h="660400">
                <a:moveTo>
                  <a:pt x="1346200" y="660399"/>
                </a:moveTo>
                <a:lnTo>
                  <a:pt x="0" y="660399"/>
                </a:lnTo>
                <a:lnTo>
                  <a:pt x="0" y="0"/>
                </a:lnTo>
                <a:lnTo>
                  <a:pt x="1346200" y="0"/>
                </a:lnTo>
                <a:lnTo>
                  <a:pt x="1346200" y="660399"/>
                </a:lnTo>
                <a:close/>
              </a:path>
            </a:pathLst>
          </a:custGeom>
          <a:solidFill>
            <a:srgbClr val="4F4F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/>
          <p:nvPr/>
        </p:nvSpPr>
        <p:spPr>
          <a:xfrm>
            <a:off x="6007100" y="3835400"/>
            <a:ext cx="406400" cy="254000"/>
          </a:xfrm>
          <a:custGeom>
            <a:avLst/>
            <a:gdLst/>
            <a:ahLst/>
            <a:cxnLst/>
            <a:rect l="l" t="t" r="r" b="b"/>
            <a:pathLst>
              <a:path w="406400" h="254000">
                <a:moveTo>
                  <a:pt x="406399" y="253999"/>
                </a:moveTo>
                <a:lnTo>
                  <a:pt x="0" y="253999"/>
                </a:lnTo>
                <a:lnTo>
                  <a:pt x="0" y="0"/>
                </a:lnTo>
                <a:lnTo>
                  <a:pt x="406399" y="0"/>
                </a:lnTo>
                <a:lnTo>
                  <a:pt x="406399" y="253999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 txBox="1"/>
          <p:nvPr/>
        </p:nvSpPr>
        <p:spPr>
          <a:xfrm>
            <a:off x="5972874" y="3693583"/>
            <a:ext cx="473075" cy="4699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900" spc="-25">
                <a:solidFill>
                  <a:srgbClr val="FFFFFF"/>
                </a:solidFill>
                <a:latin typeface="Cambria"/>
                <a:cs typeface="Cambria"/>
              </a:rPr>
              <a:t>OP</a:t>
            </a:r>
            <a:endParaRPr sz="2900">
              <a:latin typeface="Cambria"/>
              <a:cs typeface="Cambria"/>
            </a:endParaRPr>
          </a:p>
        </p:txBody>
      </p:sp>
      <p:sp>
        <p:nvSpPr>
          <p:cNvPr id="23" name="object 23" descr=""/>
          <p:cNvSpPr/>
          <p:nvPr/>
        </p:nvSpPr>
        <p:spPr>
          <a:xfrm>
            <a:off x="5664200" y="4699000"/>
            <a:ext cx="1943100" cy="342900"/>
          </a:xfrm>
          <a:custGeom>
            <a:avLst/>
            <a:gdLst/>
            <a:ahLst/>
            <a:cxnLst/>
            <a:rect l="l" t="t" r="r" b="b"/>
            <a:pathLst>
              <a:path w="1943100" h="342900">
                <a:moveTo>
                  <a:pt x="19430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1943099" y="0"/>
                </a:lnTo>
                <a:lnTo>
                  <a:pt x="1943099" y="342899"/>
                </a:lnTo>
                <a:close/>
              </a:path>
            </a:pathLst>
          </a:custGeom>
          <a:solidFill>
            <a:srgbClr val="4D4D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 txBox="1"/>
          <p:nvPr/>
        </p:nvSpPr>
        <p:spPr>
          <a:xfrm>
            <a:off x="5636423" y="4546952"/>
            <a:ext cx="1948814" cy="574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600" spc="-85">
                <a:solidFill>
                  <a:srgbClr val="FFFFFF"/>
                </a:solidFill>
                <a:latin typeface="Arial"/>
                <a:cs typeface="Arial"/>
              </a:rPr>
              <a:t>document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3365500" y="7518400"/>
            <a:ext cx="2641600" cy="406400"/>
            <a:chOff x="3365500" y="7518400"/>
            <a:chExt cx="2641600" cy="406400"/>
          </a:xfrm>
        </p:grpSpPr>
        <p:pic>
          <p:nvPicPr>
            <p:cNvPr id="26" name="object 2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365500" y="7531100"/>
              <a:ext cx="2628900" cy="393700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365500" y="7518400"/>
              <a:ext cx="2641600" cy="393700"/>
            </a:xfrm>
            <a:prstGeom prst="rect">
              <a:avLst/>
            </a:prstGeom>
          </p:spPr>
        </p:pic>
      </p:grpSp>
      <p:sp>
        <p:nvSpPr>
          <p:cNvPr id="28" name="object 28" descr=""/>
          <p:cNvSpPr/>
          <p:nvPr/>
        </p:nvSpPr>
        <p:spPr>
          <a:xfrm>
            <a:off x="6223000" y="1130300"/>
            <a:ext cx="2730500" cy="698500"/>
          </a:xfrm>
          <a:custGeom>
            <a:avLst/>
            <a:gdLst/>
            <a:ahLst/>
            <a:cxnLst/>
            <a:rect l="l" t="t" r="r" b="b"/>
            <a:pathLst>
              <a:path w="2730500" h="698500">
                <a:moveTo>
                  <a:pt x="2730499" y="698499"/>
                </a:moveTo>
                <a:lnTo>
                  <a:pt x="0" y="698499"/>
                </a:lnTo>
                <a:lnTo>
                  <a:pt x="0" y="0"/>
                </a:lnTo>
                <a:lnTo>
                  <a:pt x="2730499" y="0"/>
                </a:lnTo>
                <a:lnTo>
                  <a:pt x="2730499" y="698499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13080" rIns="0" bIns="0" rtlCol="0" vert="horz">
            <a:spAutoFit/>
          </a:bodyPr>
          <a:lstStyle/>
          <a:p>
            <a:pPr marL="2694940">
              <a:lnSpc>
                <a:spcPct val="100000"/>
              </a:lnSpc>
              <a:spcBef>
                <a:spcPts val="114"/>
              </a:spcBef>
            </a:pPr>
            <a:r>
              <a:rPr dirty="0" sz="7450"/>
              <a:t>hail</a:t>
            </a:r>
            <a:r>
              <a:rPr dirty="0" sz="7450" spc="725"/>
              <a:t> </a:t>
            </a:r>
            <a:r>
              <a:rPr dirty="0" sz="8100" spc="-550"/>
              <a:t>css2xs</a:t>
            </a:r>
            <a:endParaRPr sz="8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38683" y="3646664"/>
            <a:ext cx="6231255" cy="2336165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413635" algn="l"/>
              </a:tabLst>
            </a:pPr>
            <a:r>
              <a:rPr dirty="0" sz="7150" spc="-320"/>
              <a:t>From</a:t>
            </a:r>
            <a:r>
              <a:rPr dirty="0" sz="7150"/>
              <a:t>	</a:t>
            </a:r>
            <a:r>
              <a:rPr dirty="0" sz="7450" spc="375">
                <a:latin typeface="Calibri"/>
                <a:cs typeface="Calibri"/>
              </a:rPr>
              <a:t>XSL-</a:t>
            </a:r>
            <a:r>
              <a:rPr dirty="0" sz="7450" spc="470">
                <a:latin typeface="Calibri"/>
                <a:cs typeface="Calibri"/>
              </a:rPr>
              <a:t>FO</a:t>
            </a:r>
            <a:endParaRPr sz="7450">
              <a:latin typeface="Calibri"/>
              <a:cs typeface="Calibri"/>
            </a:endParaRPr>
          </a:p>
          <a:p>
            <a:pPr marL="391160">
              <a:lnSpc>
                <a:spcPct val="100000"/>
              </a:lnSpc>
              <a:spcBef>
                <a:spcPts val="210"/>
              </a:spcBef>
              <a:tabLst>
                <a:tab pos="3409315" algn="l"/>
              </a:tabLst>
            </a:pPr>
            <a:r>
              <a:rPr dirty="0" sz="7200" spc="245">
                <a:latin typeface="Calibri"/>
                <a:cs typeface="Calibri"/>
              </a:rPr>
              <a:t>POF</a:t>
            </a:r>
            <a:r>
              <a:rPr dirty="0" sz="7200">
                <a:latin typeface="Calibri"/>
                <a:cs typeface="Calibri"/>
              </a:rPr>
              <a:t>	</a:t>
            </a:r>
            <a:r>
              <a:rPr dirty="0" sz="7500" spc="105">
                <a:latin typeface="Calibri"/>
                <a:cs typeface="Calibri"/>
              </a:rPr>
              <a:t>friends</a:t>
            </a:r>
            <a:endParaRPr sz="7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8600" y="7835900"/>
            <a:ext cx="1409700" cy="4572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26300" y="7835900"/>
            <a:ext cx="1295400" cy="3937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74100" y="7848600"/>
            <a:ext cx="1168400" cy="3810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68600" y="5930900"/>
            <a:ext cx="1409700" cy="4572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54300" y="3467100"/>
            <a:ext cx="1511300" cy="3429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839200" y="3467100"/>
            <a:ext cx="1498600" cy="34290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755900" y="1651000"/>
            <a:ext cx="1587500" cy="87630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775200" y="1625600"/>
            <a:ext cx="5461000" cy="90170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679700" y="558800"/>
            <a:ext cx="2997200" cy="67310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121400" y="723900"/>
            <a:ext cx="4216400" cy="736600"/>
          </a:xfrm>
          <a:prstGeom prst="rect">
            <a:avLst/>
          </a:prstGeom>
        </p:spPr>
      </p:pic>
      <p:grpSp>
        <p:nvGrpSpPr>
          <p:cNvPr id="12" name="object 12" descr=""/>
          <p:cNvGrpSpPr/>
          <p:nvPr/>
        </p:nvGrpSpPr>
        <p:grpSpPr>
          <a:xfrm>
            <a:off x="88900" y="9461500"/>
            <a:ext cx="1054100" cy="190500"/>
            <a:chOff x="88900" y="9461500"/>
            <a:chExt cx="1054100" cy="190500"/>
          </a:xfrm>
        </p:grpSpPr>
        <p:pic>
          <p:nvPicPr>
            <p:cNvPr id="13" name="object 1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</p:grpSp>
      <p:grpSp>
        <p:nvGrpSpPr>
          <p:cNvPr id="15" name="object 15" descr=""/>
          <p:cNvGrpSpPr/>
          <p:nvPr/>
        </p:nvGrpSpPr>
        <p:grpSpPr>
          <a:xfrm>
            <a:off x="1778000" y="3556000"/>
            <a:ext cx="241300" cy="215900"/>
            <a:chOff x="1778000" y="3556000"/>
            <a:chExt cx="241300" cy="215900"/>
          </a:xfrm>
        </p:grpSpPr>
        <p:pic>
          <p:nvPicPr>
            <p:cNvPr id="16" name="object 1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78000" y="3556000"/>
              <a:ext cx="241300" cy="21590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78000" y="3556000"/>
              <a:ext cx="241300" cy="215900"/>
            </a:xfrm>
            <a:prstGeom prst="rect">
              <a:avLst/>
            </a:prstGeom>
          </p:spPr>
        </p:pic>
      </p:grpSp>
      <p:grpSp>
        <p:nvGrpSpPr>
          <p:cNvPr id="18" name="object 18" descr=""/>
          <p:cNvGrpSpPr/>
          <p:nvPr/>
        </p:nvGrpSpPr>
        <p:grpSpPr>
          <a:xfrm>
            <a:off x="1778000" y="5080000"/>
            <a:ext cx="241300" cy="215900"/>
            <a:chOff x="1778000" y="5080000"/>
            <a:chExt cx="241300" cy="215900"/>
          </a:xfrm>
        </p:grpSpPr>
        <p:pic>
          <p:nvPicPr>
            <p:cNvPr id="19" name="object 19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778000" y="5080000"/>
              <a:ext cx="241300" cy="21590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778000" y="5080000"/>
              <a:ext cx="241300" cy="215900"/>
            </a:xfrm>
            <a:prstGeom prst="rect">
              <a:avLst/>
            </a:prstGeom>
          </p:spPr>
        </p:pic>
      </p:grpSp>
      <p:grpSp>
        <p:nvGrpSpPr>
          <p:cNvPr id="21" name="object 21" descr=""/>
          <p:cNvGrpSpPr/>
          <p:nvPr/>
        </p:nvGrpSpPr>
        <p:grpSpPr>
          <a:xfrm>
            <a:off x="1778000" y="6985000"/>
            <a:ext cx="241300" cy="215900"/>
            <a:chOff x="1778000" y="6985000"/>
            <a:chExt cx="241300" cy="215900"/>
          </a:xfrm>
        </p:grpSpPr>
        <p:pic>
          <p:nvPicPr>
            <p:cNvPr id="22" name="object 22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778000" y="6985000"/>
              <a:ext cx="241300" cy="215900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778000" y="6985000"/>
              <a:ext cx="241300" cy="215900"/>
            </a:xfrm>
            <a:prstGeom prst="rect">
              <a:avLst/>
            </a:prstGeom>
          </p:spPr>
        </p:pic>
      </p:grpSp>
      <p:sp>
        <p:nvSpPr>
          <p:cNvPr id="24" name="object 24" descr=""/>
          <p:cNvSpPr/>
          <p:nvPr/>
        </p:nvSpPr>
        <p:spPr>
          <a:xfrm>
            <a:off x="2222500" y="3556000"/>
            <a:ext cx="215900" cy="228600"/>
          </a:xfrm>
          <a:custGeom>
            <a:avLst/>
            <a:gdLst/>
            <a:ahLst/>
            <a:cxnLst/>
            <a:rect l="l" t="t" r="r" b="b"/>
            <a:pathLst>
              <a:path w="215900" h="228600">
                <a:moveTo>
                  <a:pt x="215899" y="228599"/>
                </a:moveTo>
                <a:lnTo>
                  <a:pt x="0" y="228599"/>
                </a:lnTo>
                <a:lnTo>
                  <a:pt x="0" y="0"/>
                </a:lnTo>
                <a:lnTo>
                  <a:pt x="215899" y="0"/>
                </a:lnTo>
                <a:lnTo>
                  <a:pt x="215899" y="228599"/>
                </a:lnTo>
                <a:close/>
              </a:path>
            </a:pathLst>
          </a:custGeom>
          <a:solidFill>
            <a:srgbClr val="46464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5" name="object 25" descr=""/>
          <p:cNvGrpSpPr/>
          <p:nvPr/>
        </p:nvGrpSpPr>
        <p:grpSpPr>
          <a:xfrm>
            <a:off x="2324100" y="6032500"/>
            <a:ext cx="241300" cy="215900"/>
            <a:chOff x="2324100" y="6032500"/>
            <a:chExt cx="241300" cy="215900"/>
          </a:xfrm>
        </p:grpSpPr>
        <p:pic>
          <p:nvPicPr>
            <p:cNvPr id="26" name="object 26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324100" y="6032500"/>
              <a:ext cx="241300" cy="215900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324100" y="6032500"/>
              <a:ext cx="241300" cy="215900"/>
            </a:xfrm>
            <a:prstGeom prst="rect">
              <a:avLst/>
            </a:prstGeom>
          </p:spPr>
        </p:pic>
      </p:grpSp>
      <p:sp>
        <p:nvSpPr>
          <p:cNvPr id="28" name="object 28" descr=""/>
          <p:cNvSpPr/>
          <p:nvPr/>
        </p:nvSpPr>
        <p:spPr>
          <a:xfrm>
            <a:off x="2235200" y="6896100"/>
            <a:ext cx="749300" cy="317500"/>
          </a:xfrm>
          <a:custGeom>
            <a:avLst/>
            <a:gdLst/>
            <a:ahLst/>
            <a:cxnLst/>
            <a:rect l="l" t="t" r="r" b="b"/>
            <a:pathLst>
              <a:path w="749300" h="317500">
                <a:moveTo>
                  <a:pt x="749299" y="317499"/>
                </a:moveTo>
                <a:lnTo>
                  <a:pt x="0" y="317499"/>
                </a:lnTo>
                <a:lnTo>
                  <a:pt x="0" y="0"/>
                </a:lnTo>
                <a:lnTo>
                  <a:pt x="749299" y="0"/>
                </a:lnTo>
                <a:lnTo>
                  <a:pt x="749299" y="317499"/>
                </a:lnTo>
                <a:close/>
              </a:path>
            </a:pathLst>
          </a:custGeom>
          <a:solidFill>
            <a:srgbClr val="34343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9" name="object 29" descr=""/>
          <p:cNvGrpSpPr/>
          <p:nvPr/>
        </p:nvGrpSpPr>
        <p:grpSpPr>
          <a:xfrm>
            <a:off x="2324100" y="7950200"/>
            <a:ext cx="241300" cy="203200"/>
            <a:chOff x="2324100" y="7950200"/>
            <a:chExt cx="241300" cy="203200"/>
          </a:xfrm>
        </p:grpSpPr>
        <p:pic>
          <p:nvPicPr>
            <p:cNvPr id="30" name="object 30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324100" y="7950200"/>
              <a:ext cx="241300" cy="203200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324100" y="7950200"/>
              <a:ext cx="241300" cy="203200"/>
            </a:xfrm>
            <a:prstGeom prst="rect">
              <a:avLst/>
            </a:prstGeom>
          </p:spPr>
        </p:pic>
      </p:grpSp>
      <p:grpSp>
        <p:nvGrpSpPr>
          <p:cNvPr id="32" name="object 32" descr=""/>
          <p:cNvGrpSpPr/>
          <p:nvPr/>
        </p:nvGrpSpPr>
        <p:grpSpPr>
          <a:xfrm>
            <a:off x="1447800" y="9423400"/>
            <a:ext cx="1409700" cy="177800"/>
            <a:chOff x="1447800" y="9423400"/>
            <a:chExt cx="1409700" cy="177800"/>
          </a:xfrm>
        </p:grpSpPr>
        <p:pic>
          <p:nvPicPr>
            <p:cNvPr id="33" name="object 33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</p:grpSp>
      <p:sp>
        <p:nvSpPr>
          <p:cNvPr id="35" name="object 35" descr=""/>
          <p:cNvSpPr/>
          <p:nvPr/>
        </p:nvSpPr>
        <p:spPr>
          <a:xfrm>
            <a:off x="3022600" y="1714500"/>
            <a:ext cx="1308100" cy="660400"/>
          </a:xfrm>
          <a:custGeom>
            <a:avLst/>
            <a:gdLst/>
            <a:ahLst/>
            <a:cxnLst/>
            <a:rect l="l" t="t" r="r" b="b"/>
            <a:pathLst>
              <a:path w="1308100" h="660400">
                <a:moveTo>
                  <a:pt x="1308100" y="660399"/>
                </a:moveTo>
                <a:lnTo>
                  <a:pt x="0" y="660399"/>
                </a:lnTo>
                <a:lnTo>
                  <a:pt x="0" y="0"/>
                </a:lnTo>
                <a:lnTo>
                  <a:pt x="1308100" y="0"/>
                </a:lnTo>
                <a:lnTo>
                  <a:pt x="1308100" y="660399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 descr=""/>
          <p:cNvSpPr txBox="1"/>
          <p:nvPr/>
        </p:nvSpPr>
        <p:spPr>
          <a:xfrm>
            <a:off x="3008276" y="1467026"/>
            <a:ext cx="1356995" cy="10998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50" spc="165">
                <a:solidFill>
                  <a:srgbClr val="FFFFFF"/>
                </a:solidFill>
                <a:latin typeface="Arial"/>
                <a:cs typeface="Arial"/>
              </a:rPr>
              <a:t>the</a:t>
            </a:r>
            <a:endParaRPr sz="7050">
              <a:latin typeface="Arial"/>
              <a:cs typeface="Arial"/>
            </a:endParaRPr>
          </a:p>
        </p:txBody>
      </p:sp>
      <p:sp>
        <p:nvSpPr>
          <p:cNvPr id="37" name="object 37" descr=""/>
          <p:cNvSpPr/>
          <p:nvPr/>
        </p:nvSpPr>
        <p:spPr>
          <a:xfrm>
            <a:off x="2209800" y="4025900"/>
            <a:ext cx="1943100" cy="342900"/>
          </a:xfrm>
          <a:custGeom>
            <a:avLst/>
            <a:gdLst/>
            <a:ahLst/>
            <a:cxnLst/>
            <a:rect l="l" t="t" r="r" b="b"/>
            <a:pathLst>
              <a:path w="1943100" h="342900">
                <a:moveTo>
                  <a:pt x="19430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1943099" y="0"/>
                </a:lnTo>
                <a:lnTo>
                  <a:pt x="1943099" y="342899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 descr=""/>
          <p:cNvSpPr/>
          <p:nvPr/>
        </p:nvSpPr>
        <p:spPr>
          <a:xfrm>
            <a:off x="2235200" y="4978400"/>
            <a:ext cx="1028700" cy="330200"/>
          </a:xfrm>
          <a:custGeom>
            <a:avLst/>
            <a:gdLst/>
            <a:ahLst/>
            <a:cxnLst/>
            <a:rect l="l" t="t" r="r" b="b"/>
            <a:pathLst>
              <a:path w="1028700" h="330200">
                <a:moveTo>
                  <a:pt x="10286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1028699" y="0"/>
                </a:lnTo>
                <a:lnTo>
                  <a:pt x="1028699" y="330199"/>
                </a:lnTo>
                <a:close/>
              </a:path>
            </a:pathLst>
          </a:custGeom>
          <a:solidFill>
            <a:srgbClr val="4F4F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/>
          <p:nvPr/>
        </p:nvSpPr>
        <p:spPr>
          <a:xfrm>
            <a:off x="4381500" y="3543300"/>
            <a:ext cx="1905000" cy="355600"/>
          </a:xfrm>
          <a:custGeom>
            <a:avLst/>
            <a:gdLst/>
            <a:ahLst/>
            <a:cxnLst/>
            <a:rect l="l" t="t" r="r" b="b"/>
            <a:pathLst>
              <a:path w="1905000" h="355600">
                <a:moveTo>
                  <a:pt x="1904999" y="355599"/>
                </a:moveTo>
                <a:lnTo>
                  <a:pt x="0" y="355599"/>
                </a:lnTo>
                <a:lnTo>
                  <a:pt x="0" y="0"/>
                </a:lnTo>
                <a:lnTo>
                  <a:pt x="1904999" y="0"/>
                </a:lnTo>
                <a:lnTo>
                  <a:pt x="1904999" y="355599"/>
                </a:lnTo>
                <a:close/>
              </a:path>
            </a:pathLst>
          </a:custGeom>
          <a:solidFill>
            <a:srgbClr val="67676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/>
          <p:nvPr/>
        </p:nvSpPr>
        <p:spPr>
          <a:xfrm>
            <a:off x="4368800" y="4025900"/>
            <a:ext cx="381000" cy="342900"/>
          </a:xfrm>
          <a:custGeom>
            <a:avLst/>
            <a:gdLst/>
            <a:ahLst/>
            <a:cxnLst/>
            <a:rect l="l" t="t" r="r" b="b"/>
            <a:pathLst>
              <a:path w="381000" h="342900">
                <a:moveTo>
                  <a:pt x="3809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380999" y="0"/>
                </a:lnTo>
                <a:lnTo>
                  <a:pt x="380999" y="342899"/>
                </a:lnTo>
                <a:close/>
              </a:path>
            </a:pathLst>
          </a:custGeom>
          <a:solidFill>
            <a:srgbClr val="595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/>
          <p:nvPr/>
        </p:nvSpPr>
        <p:spPr>
          <a:xfrm>
            <a:off x="4940300" y="4114800"/>
            <a:ext cx="990600" cy="254000"/>
          </a:xfrm>
          <a:custGeom>
            <a:avLst/>
            <a:gdLst/>
            <a:ahLst/>
            <a:cxnLst/>
            <a:rect l="l" t="t" r="r" b="b"/>
            <a:pathLst>
              <a:path w="990600" h="254000">
                <a:moveTo>
                  <a:pt x="990599" y="253999"/>
                </a:moveTo>
                <a:lnTo>
                  <a:pt x="0" y="253999"/>
                </a:lnTo>
                <a:lnTo>
                  <a:pt x="0" y="0"/>
                </a:lnTo>
                <a:lnTo>
                  <a:pt x="990599" y="0"/>
                </a:lnTo>
                <a:lnTo>
                  <a:pt x="990599" y="253999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/>
          <p:nvPr/>
        </p:nvSpPr>
        <p:spPr>
          <a:xfrm>
            <a:off x="3467100" y="4940300"/>
            <a:ext cx="3581400" cy="431800"/>
          </a:xfrm>
          <a:custGeom>
            <a:avLst/>
            <a:gdLst/>
            <a:ahLst/>
            <a:cxnLst/>
            <a:rect l="l" t="t" r="r" b="b"/>
            <a:pathLst>
              <a:path w="3581400" h="431800">
                <a:moveTo>
                  <a:pt x="3581398" y="431799"/>
                </a:moveTo>
                <a:lnTo>
                  <a:pt x="0" y="431799"/>
                </a:lnTo>
                <a:lnTo>
                  <a:pt x="0" y="0"/>
                </a:lnTo>
                <a:lnTo>
                  <a:pt x="3581398" y="0"/>
                </a:lnTo>
                <a:lnTo>
                  <a:pt x="3581398" y="431799"/>
                </a:lnTo>
                <a:close/>
              </a:path>
            </a:pathLst>
          </a:custGeom>
          <a:solidFill>
            <a:srgbClr val="4B4B4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 descr=""/>
          <p:cNvSpPr txBox="1"/>
          <p:nvPr/>
        </p:nvSpPr>
        <p:spPr>
          <a:xfrm>
            <a:off x="2176264" y="3886200"/>
            <a:ext cx="4891405" cy="1516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60905" algn="l"/>
              </a:tabLst>
            </a:pPr>
            <a:r>
              <a:rPr dirty="0" sz="3500" spc="75">
                <a:solidFill>
                  <a:srgbClr val="FFFFFF"/>
                </a:solidFill>
                <a:latin typeface="Calibri"/>
                <a:cs typeface="Calibri"/>
              </a:rPr>
              <a:t>document</a:t>
            </a:r>
            <a:r>
              <a:rPr dirty="0" sz="350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baseline="-1792" sz="4650" spc="-352">
                <a:solidFill>
                  <a:srgbClr val="FFFFFF"/>
                </a:solidFill>
                <a:latin typeface="Courier New"/>
                <a:cs typeface="Courier New"/>
              </a:rPr>
              <a:t>İO</a:t>
            </a:r>
            <a:r>
              <a:rPr dirty="0" baseline="-1792" sz="4650" spc="-742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dirty="0" baseline="-1587" sz="5250" spc="-30">
                <a:solidFill>
                  <a:srgbClr val="FFFFFF"/>
                </a:solidFill>
                <a:latin typeface="Arial"/>
                <a:cs typeface="Arial"/>
              </a:rPr>
              <a:t>some</a:t>
            </a:r>
            <a:endParaRPr baseline="-1587" sz="5250">
              <a:latin typeface="Arial"/>
              <a:cs typeface="Arial"/>
            </a:endParaRPr>
          </a:p>
          <a:p>
            <a:pPr marL="56515">
              <a:lnSpc>
                <a:spcPct val="100000"/>
              </a:lnSpc>
              <a:spcBef>
                <a:spcPts val="3100"/>
              </a:spcBef>
              <a:tabLst>
                <a:tab pos="2378710" algn="l"/>
              </a:tabLst>
            </a:pPr>
            <a:r>
              <a:rPr dirty="0" sz="3700" spc="-90">
                <a:solidFill>
                  <a:srgbClr val="FFFFFF"/>
                </a:solidFill>
                <a:latin typeface="Arial"/>
                <a:cs typeface="Arial"/>
              </a:rPr>
              <a:t>XINC</a:t>
            </a:r>
            <a:r>
              <a:rPr dirty="0" sz="37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50" spc="-5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dirty="0" sz="36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650" spc="8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3650" spc="-3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50" spc="-150">
                <a:solidFill>
                  <a:srgbClr val="FFFFFF"/>
                </a:solidFill>
                <a:latin typeface="Arial"/>
                <a:cs typeface="Arial"/>
              </a:rPr>
              <a:t>unasil.com):</a:t>
            </a:r>
            <a:endParaRPr sz="3650">
              <a:latin typeface="Arial"/>
              <a:cs typeface="Arial"/>
            </a:endParaRPr>
          </a:p>
        </p:txBody>
      </p:sp>
      <p:sp>
        <p:nvSpPr>
          <p:cNvPr id="44" name="object 44" descr=""/>
          <p:cNvSpPr/>
          <p:nvPr/>
        </p:nvSpPr>
        <p:spPr>
          <a:xfrm>
            <a:off x="4381500" y="5918200"/>
            <a:ext cx="1460500" cy="355600"/>
          </a:xfrm>
          <a:custGeom>
            <a:avLst/>
            <a:gdLst/>
            <a:ahLst/>
            <a:cxnLst/>
            <a:rect l="l" t="t" r="r" b="b"/>
            <a:pathLst>
              <a:path w="1460500" h="355600">
                <a:moveTo>
                  <a:pt x="1460499" y="355599"/>
                </a:moveTo>
                <a:lnTo>
                  <a:pt x="0" y="355599"/>
                </a:lnTo>
                <a:lnTo>
                  <a:pt x="0" y="0"/>
                </a:lnTo>
                <a:lnTo>
                  <a:pt x="1460499" y="0"/>
                </a:lnTo>
                <a:lnTo>
                  <a:pt x="1460499" y="355599"/>
                </a:lnTo>
                <a:close/>
              </a:path>
            </a:pathLst>
          </a:custGeom>
          <a:solidFill>
            <a:srgbClr val="4B4B4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/>
          <p:nvPr/>
        </p:nvSpPr>
        <p:spPr>
          <a:xfrm>
            <a:off x="3187700" y="6858000"/>
            <a:ext cx="4000500" cy="419100"/>
          </a:xfrm>
          <a:custGeom>
            <a:avLst/>
            <a:gdLst/>
            <a:ahLst/>
            <a:cxnLst/>
            <a:rect l="l" t="t" r="r" b="b"/>
            <a:pathLst>
              <a:path w="4000500" h="419100">
                <a:moveTo>
                  <a:pt x="4000498" y="419099"/>
                </a:moveTo>
                <a:lnTo>
                  <a:pt x="0" y="419099"/>
                </a:lnTo>
                <a:lnTo>
                  <a:pt x="0" y="0"/>
                </a:lnTo>
                <a:lnTo>
                  <a:pt x="4000498" y="0"/>
                </a:lnTo>
                <a:lnTo>
                  <a:pt x="4000498" y="419099"/>
                </a:lnTo>
                <a:close/>
              </a:path>
            </a:pathLst>
          </a:custGeom>
          <a:solidFill>
            <a:srgbClr val="3B3B3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 descr=""/>
          <p:cNvSpPr txBox="1"/>
          <p:nvPr/>
        </p:nvSpPr>
        <p:spPr>
          <a:xfrm>
            <a:off x="2233247" y="6725179"/>
            <a:ext cx="2159000" cy="5810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38530" algn="l"/>
              </a:tabLst>
            </a:pPr>
            <a:r>
              <a:rPr dirty="0" sz="3500" spc="-425">
                <a:solidFill>
                  <a:srgbClr val="FFFFFF"/>
                </a:solidFill>
                <a:latin typeface="Arial"/>
                <a:cs typeface="Arial"/>
              </a:rPr>
              <a:t>XFC</a:t>
            </a:r>
            <a:r>
              <a:rPr dirty="0" sz="35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650" spc="-125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dirty="0" sz="3650" spc="-125">
                <a:solidFill>
                  <a:srgbClr val="FFFFFF"/>
                </a:solidFill>
                <a:latin typeface="Arial"/>
                <a:cs typeface="Arial"/>
                <a:hlinkClick r:id="rId26"/>
              </a:rPr>
              <a:t>www.</a:t>
            </a:r>
            <a:endParaRPr sz="3650">
              <a:latin typeface="Arial"/>
              <a:cs typeface="Arial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5100276" y="6725179"/>
            <a:ext cx="2086610" cy="5810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650" spc="-180">
                <a:solidFill>
                  <a:srgbClr val="FFFFFF"/>
                </a:solidFill>
                <a:latin typeface="Arial"/>
                <a:cs typeface="Arial"/>
              </a:rPr>
              <a:t>mind.com):</a:t>
            </a:r>
            <a:endParaRPr sz="3650">
              <a:latin typeface="Arial"/>
              <a:cs typeface="Arial"/>
            </a:endParaRPr>
          </a:p>
        </p:txBody>
      </p:sp>
      <p:sp>
        <p:nvSpPr>
          <p:cNvPr id="48" name="object 48" descr=""/>
          <p:cNvSpPr/>
          <p:nvPr/>
        </p:nvSpPr>
        <p:spPr>
          <a:xfrm>
            <a:off x="4381500" y="7810500"/>
            <a:ext cx="1638300" cy="355600"/>
          </a:xfrm>
          <a:custGeom>
            <a:avLst/>
            <a:gdLst/>
            <a:ahLst/>
            <a:cxnLst/>
            <a:rect l="l" t="t" r="r" b="b"/>
            <a:pathLst>
              <a:path w="1638300" h="355600">
                <a:moveTo>
                  <a:pt x="1638299" y="355599"/>
                </a:moveTo>
                <a:lnTo>
                  <a:pt x="0" y="355599"/>
                </a:lnTo>
                <a:lnTo>
                  <a:pt x="0" y="0"/>
                </a:lnTo>
                <a:lnTo>
                  <a:pt x="1638299" y="0"/>
                </a:lnTo>
                <a:lnTo>
                  <a:pt x="1638299" y="355599"/>
                </a:lnTo>
                <a:close/>
              </a:path>
            </a:pathLst>
          </a:custGeom>
          <a:solidFill>
            <a:srgbClr val="3838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 descr=""/>
          <p:cNvSpPr/>
          <p:nvPr/>
        </p:nvSpPr>
        <p:spPr>
          <a:xfrm>
            <a:off x="6578600" y="723900"/>
            <a:ext cx="3746500" cy="508000"/>
          </a:xfrm>
          <a:custGeom>
            <a:avLst/>
            <a:gdLst/>
            <a:ahLst/>
            <a:cxnLst/>
            <a:rect l="l" t="t" r="r" b="b"/>
            <a:pathLst>
              <a:path w="3746500" h="508000">
                <a:moveTo>
                  <a:pt x="3746499" y="507999"/>
                </a:moveTo>
                <a:lnTo>
                  <a:pt x="0" y="507999"/>
                </a:lnTo>
                <a:lnTo>
                  <a:pt x="0" y="0"/>
                </a:lnTo>
                <a:lnTo>
                  <a:pt x="3746499" y="0"/>
                </a:lnTo>
                <a:lnTo>
                  <a:pt x="3746499" y="507999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 txBox="1">
            <a:spLocks noGrp="1"/>
          </p:cNvSpPr>
          <p:nvPr>
            <p:ph type="title"/>
          </p:nvPr>
        </p:nvSpPr>
        <p:spPr>
          <a:xfrm>
            <a:off x="6497182" y="273932"/>
            <a:ext cx="3844925" cy="1129665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250" spc="200">
                <a:latin typeface="Calibri"/>
                <a:cs typeface="Calibri"/>
              </a:rPr>
              <a:t>rocessors</a:t>
            </a:r>
            <a:endParaRPr sz="7250">
              <a:latin typeface="Calibri"/>
              <a:cs typeface="Calibri"/>
            </a:endParaRPr>
          </a:p>
        </p:txBody>
      </p:sp>
      <p:sp>
        <p:nvSpPr>
          <p:cNvPr id="51" name="object 51" descr=""/>
          <p:cNvSpPr/>
          <p:nvPr/>
        </p:nvSpPr>
        <p:spPr>
          <a:xfrm>
            <a:off x="6489700" y="3454400"/>
            <a:ext cx="1701800" cy="342900"/>
          </a:xfrm>
          <a:custGeom>
            <a:avLst/>
            <a:gdLst/>
            <a:ahLst/>
            <a:cxnLst/>
            <a:rect l="l" t="t" r="r" b="b"/>
            <a:pathLst>
              <a:path w="1701800" h="342900">
                <a:moveTo>
                  <a:pt x="17017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1701799" y="0"/>
                </a:lnTo>
                <a:lnTo>
                  <a:pt x="1701799" y="342899"/>
                </a:lnTo>
                <a:close/>
              </a:path>
            </a:pathLst>
          </a:custGeom>
          <a:solidFill>
            <a:srgbClr val="50505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2" name="object 52" descr=""/>
          <p:cNvGrpSpPr/>
          <p:nvPr/>
        </p:nvGrpSpPr>
        <p:grpSpPr>
          <a:xfrm>
            <a:off x="6134100" y="4025900"/>
            <a:ext cx="1320800" cy="457200"/>
            <a:chOff x="6134100" y="4025900"/>
            <a:chExt cx="1320800" cy="457200"/>
          </a:xfrm>
        </p:grpSpPr>
        <p:pic>
          <p:nvPicPr>
            <p:cNvPr id="53" name="object 53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146800" y="4038600"/>
              <a:ext cx="1282700" cy="431800"/>
            </a:xfrm>
            <a:prstGeom prst="rect">
              <a:avLst/>
            </a:prstGeom>
          </p:spPr>
        </p:pic>
        <p:pic>
          <p:nvPicPr>
            <p:cNvPr id="54" name="object 54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134100" y="4025900"/>
              <a:ext cx="1320800" cy="457200"/>
            </a:xfrm>
            <a:prstGeom prst="rect">
              <a:avLst/>
            </a:prstGeom>
          </p:spPr>
        </p:pic>
      </p:grpSp>
      <p:sp>
        <p:nvSpPr>
          <p:cNvPr id="55" name="object 55" descr=""/>
          <p:cNvSpPr/>
          <p:nvPr/>
        </p:nvSpPr>
        <p:spPr>
          <a:xfrm>
            <a:off x="6057900" y="5930900"/>
            <a:ext cx="762000" cy="342900"/>
          </a:xfrm>
          <a:custGeom>
            <a:avLst/>
            <a:gdLst/>
            <a:ahLst/>
            <a:cxnLst/>
            <a:rect l="l" t="t" r="r" b="b"/>
            <a:pathLst>
              <a:path w="762000" h="342900">
                <a:moveTo>
                  <a:pt x="7619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761999" y="0"/>
                </a:lnTo>
                <a:lnTo>
                  <a:pt x="761999" y="342899"/>
                </a:lnTo>
                <a:close/>
              </a:path>
            </a:pathLst>
          </a:custGeom>
          <a:solidFill>
            <a:srgbClr val="4D4D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 descr=""/>
          <p:cNvSpPr txBox="1"/>
          <p:nvPr/>
        </p:nvSpPr>
        <p:spPr>
          <a:xfrm>
            <a:off x="4373248" y="5778852"/>
            <a:ext cx="2472055" cy="574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58620" algn="l"/>
              </a:tabLst>
            </a:pPr>
            <a:r>
              <a:rPr dirty="0" sz="3600" spc="60">
                <a:solidFill>
                  <a:srgbClr val="FFFFFF"/>
                </a:solidFill>
                <a:latin typeface="Calibri"/>
                <a:cs typeface="Calibri"/>
              </a:rPr>
              <a:t>format:</a:t>
            </a:r>
            <a:r>
              <a:rPr dirty="0" sz="360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3600" spc="85">
                <a:solidFill>
                  <a:srgbClr val="FFFFFF"/>
                </a:solidFill>
                <a:latin typeface="Calibri"/>
                <a:cs typeface="Calibri"/>
              </a:rPr>
              <a:t>POF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7" name="object 57" descr=""/>
          <p:cNvSpPr/>
          <p:nvPr/>
        </p:nvSpPr>
        <p:spPr>
          <a:xfrm>
            <a:off x="6248400" y="7835900"/>
            <a:ext cx="787400" cy="381000"/>
          </a:xfrm>
          <a:custGeom>
            <a:avLst/>
            <a:gdLst/>
            <a:ahLst/>
            <a:cxnLst/>
            <a:rect l="l" t="t" r="r" b="b"/>
            <a:pathLst>
              <a:path w="787400" h="381000">
                <a:moveTo>
                  <a:pt x="787399" y="380999"/>
                </a:moveTo>
                <a:lnTo>
                  <a:pt x="0" y="380999"/>
                </a:lnTo>
                <a:lnTo>
                  <a:pt x="0" y="0"/>
                </a:lnTo>
                <a:lnTo>
                  <a:pt x="787399" y="0"/>
                </a:lnTo>
                <a:lnTo>
                  <a:pt x="787399" y="380999"/>
                </a:lnTo>
                <a:close/>
              </a:path>
            </a:pathLst>
          </a:custGeom>
          <a:solidFill>
            <a:srgbClr val="36363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 descr=""/>
          <p:cNvSpPr txBox="1"/>
          <p:nvPr/>
        </p:nvSpPr>
        <p:spPr>
          <a:xfrm>
            <a:off x="4377589" y="7683852"/>
            <a:ext cx="2681605" cy="574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47214" algn="l"/>
              </a:tabLst>
            </a:pPr>
            <a:r>
              <a:rPr dirty="0" sz="3450" spc="-10">
                <a:solidFill>
                  <a:srgbClr val="FFFFFF"/>
                </a:solidFill>
                <a:latin typeface="Arial"/>
                <a:cs typeface="Arial"/>
              </a:rPr>
              <a:t>formats•</a:t>
            </a:r>
            <a:r>
              <a:rPr dirty="0" sz="34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600" spc="-425">
                <a:solidFill>
                  <a:srgbClr val="FFFFFF"/>
                </a:solidFill>
                <a:latin typeface="Arial"/>
                <a:cs typeface="Arial"/>
              </a:rPr>
              <a:t>RTF,</a:t>
            </a:r>
            <a:endParaRPr sz="3600">
              <a:latin typeface="Arial"/>
              <a:cs typeface="Arial"/>
            </a:endParaRPr>
          </a:p>
        </p:txBody>
      </p:sp>
      <p:sp>
        <p:nvSpPr>
          <p:cNvPr id="59" name="object 59" descr=""/>
          <p:cNvSpPr/>
          <p:nvPr/>
        </p:nvSpPr>
        <p:spPr>
          <a:xfrm>
            <a:off x="8407400" y="3556000"/>
            <a:ext cx="215900" cy="228600"/>
          </a:xfrm>
          <a:custGeom>
            <a:avLst/>
            <a:gdLst/>
            <a:ahLst/>
            <a:cxnLst/>
            <a:rect l="l" t="t" r="r" b="b"/>
            <a:pathLst>
              <a:path w="215900" h="228600">
                <a:moveTo>
                  <a:pt x="215899" y="228599"/>
                </a:moveTo>
                <a:lnTo>
                  <a:pt x="0" y="228599"/>
                </a:lnTo>
                <a:lnTo>
                  <a:pt x="0" y="0"/>
                </a:lnTo>
                <a:lnTo>
                  <a:pt x="215899" y="0"/>
                </a:lnTo>
                <a:lnTo>
                  <a:pt x="215899" y="228599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 descr=""/>
          <p:cNvSpPr txBox="1"/>
          <p:nvPr/>
        </p:nvSpPr>
        <p:spPr>
          <a:xfrm>
            <a:off x="2200036" y="3271837"/>
            <a:ext cx="6404610" cy="6254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144395" algn="l"/>
                <a:tab pos="6196965" algn="l"/>
              </a:tabLst>
            </a:pPr>
            <a:r>
              <a:rPr dirty="0" sz="3900" spc="4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390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3700" spc="-375">
                <a:solidFill>
                  <a:srgbClr val="FFFFFF"/>
                </a:solidFill>
                <a:latin typeface="Consolas"/>
                <a:cs typeface="Consolas"/>
              </a:rPr>
              <a:t>processor</a:t>
            </a:r>
            <a:r>
              <a:rPr dirty="0" sz="3700" spc="-315">
                <a:solidFill>
                  <a:srgbClr val="FFFFFF"/>
                </a:solidFill>
                <a:latin typeface="Consolas"/>
                <a:cs typeface="Consolas"/>
              </a:rPr>
              <a:t> </a:t>
            </a:r>
            <a:r>
              <a:rPr dirty="0" sz="3550" spc="-10">
                <a:solidFill>
                  <a:srgbClr val="FFFFFF"/>
                </a:solidFill>
                <a:latin typeface="Arial"/>
                <a:cs typeface="Arial"/>
              </a:rPr>
              <a:t>converts</a:t>
            </a:r>
            <a:r>
              <a:rPr dirty="0" sz="35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900" spc="-39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3900">
              <a:latin typeface="Calibri"/>
              <a:cs typeface="Calibri"/>
            </a:endParaRPr>
          </a:p>
        </p:txBody>
      </p:sp>
      <p:sp>
        <p:nvSpPr>
          <p:cNvPr id="61" name="object 61" descr=""/>
          <p:cNvSpPr/>
          <p:nvPr/>
        </p:nvSpPr>
        <p:spPr>
          <a:xfrm>
            <a:off x="7658100" y="4013200"/>
            <a:ext cx="1346200" cy="355600"/>
          </a:xfrm>
          <a:custGeom>
            <a:avLst/>
            <a:gdLst/>
            <a:ahLst/>
            <a:cxnLst/>
            <a:rect l="l" t="t" r="r" b="b"/>
            <a:pathLst>
              <a:path w="1346200" h="355600">
                <a:moveTo>
                  <a:pt x="1346200" y="355599"/>
                </a:moveTo>
                <a:lnTo>
                  <a:pt x="0" y="355599"/>
                </a:lnTo>
                <a:lnTo>
                  <a:pt x="0" y="0"/>
                </a:lnTo>
                <a:lnTo>
                  <a:pt x="1346200" y="0"/>
                </a:lnTo>
                <a:lnTo>
                  <a:pt x="1346200" y="355599"/>
                </a:lnTo>
                <a:close/>
              </a:path>
            </a:pathLst>
          </a:custGeom>
          <a:solidFill>
            <a:srgbClr val="5D5D5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 descr=""/>
          <p:cNvSpPr txBox="1"/>
          <p:nvPr/>
        </p:nvSpPr>
        <p:spPr>
          <a:xfrm>
            <a:off x="7641159" y="3868032"/>
            <a:ext cx="1370330" cy="5962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750" spc="-10">
                <a:solidFill>
                  <a:srgbClr val="FFFFFF"/>
                </a:solidFill>
                <a:latin typeface="Arial"/>
                <a:cs typeface="Arial"/>
              </a:rPr>
              <a:t>format</a:t>
            </a:r>
            <a:endParaRPr sz="3750">
              <a:latin typeface="Arial"/>
              <a:cs typeface="Arial"/>
            </a:endParaRPr>
          </a:p>
        </p:txBody>
      </p:sp>
      <p:sp>
        <p:nvSpPr>
          <p:cNvPr id="63" name="object 63" descr=""/>
          <p:cNvSpPr/>
          <p:nvPr/>
        </p:nvSpPr>
        <p:spPr>
          <a:xfrm>
            <a:off x="10045700" y="7835900"/>
            <a:ext cx="850900" cy="330200"/>
          </a:xfrm>
          <a:custGeom>
            <a:avLst/>
            <a:gdLst/>
            <a:ahLst/>
            <a:cxnLst/>
            <a:rect l="l" t="t" r="r" b="b"/>
            <a:pathLst>
              <a:path w="850900" h="330200">
                <a:moveTo>
                  <a:pt x="8508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850899" y="0"/>
                </a:lnTo>
                <a:lnTo>
                  <a:pt x="850899" y="330199"/>
                </a:lnTo>
                <a:close/>
              </a:path>
            </a:pathLst>
          </a:custGeom>
          <a:solidFill>
            <a:srgbClr val="3434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 descr=""/>
          <p:cNvSpPr txBox="1"/>
          <p:nvPr/>
        </p:nvSpPr>
        <p:spPr>
          <a:xfrm>
            <a:off x="10024955" y="7708547"/>
            <a:ext cx="882015" cy="544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00" spc="-135">
                <a:solidFill>
                  <a:srgbClr val="FFFFFF"/>
                </a:solidFill>
                <a:latin typeface="Arial"/>
                <a:cs typeface="Arial"/>
              </a:rPr>
              <a:t>ODT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07100" y="4648200"/>
            <a:ext cx="762000" cy="4318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7500" y="1308100"/>
            <a:ext cx="4216400" cy="7366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20300" y="1066800"/>
            <a:ext cx="1041400" cy="876300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88900" y="9461500"/>
            <a:ext cx="1054100" cy="190500"/>
            <a:chOff x="88900" y="9461500"/>
            <a:chExt cx="1054100" cy="190500"/>
          </a:xfrm>
        </p:grpSpPr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</p:grpSp>
      <p:sp>
        <p:nvSpPr>
          <p:cNvPr id="8" name="object 8" descr=""/>
          <p:cNvSpPr/>
          <p:nvPr/>
        </p:nvSpPr>
        <p:spPr>
          <a:xfrm>
            <a:off x="1955800" y="1143000"/>
            <a:ext cx="2984500" cy="660400"/>
          </a:xfrm>
          <a:custGeom>
            <a:avLst/>
            <a:gdLst/>
            <a:ahLst/>
            <a:cxnLst/>
            <a:rect l="l" t="t" r="r" b="b"/>
            <a:pathLst>
              <a:path w="2984500" h="660400">
                <a:moveTo>
                  <a:pt x="2984499" y="660399"/>
                </a:moveTo>
                <a:lnTo>
                  <a:pt x="0" y="660399"/>
                </a:lnTo>
                <a:lnTo>
                  <a:pt x="0" y="0"/>
                </a:lnTo>
                <a:lnTo>
                  <a:pt x="2984499" y="0"/>
                </a:lnTo>
                <a:lnTo>
                  <a:pt x="2984499" y="660399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939061" y="845432"/>
            <a:ext cx="2978785" cy="1129665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250" spc="-495"/>
              <a:t>XSL-</a:t>
            </a:r>
            <a:r>
              <a:rPr dirty="0" sz="7250" spc="-640"/>
              <a:t>FO</a:t>
            </a:r>
            <a:endParaRPr sz="7250"/>
          </a:p>
        </p:txBody>
      </p:sp>
      <p:grpSp>
        <p:nvGrpSpPr>
          <p:cNvPr id="10" name="object 10" descr=""/>
          <p:cNvGrpSpPr/>
          <p:nvPr/>
        </p:nvGrpSpPr>
        <p:grpSpPr>
          <a:xfrm>
            <a:off x="1778000" y="2870200"/>
            <a:ext cx="241300" cy="215900"/>
            <a:chOff x="1778000" y="2870200"/>
            <a:chExt cx="241300" cy="215900"/>
          </a:xfrm>
        </p:grpSpPr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78000" y="2870200"/>
              <a:ext cx="241300" cy="21590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78000" y="2870200"/>
              <a:ext cx="241300" cy="215900"/>
            </a:xfrm>
            <a:prstGeom prst="rect">
              <a:avLst/>
            </a:prstGeom>
          </p:spPr>
        </p:pic>
      </p:grpSp>
      <p:sp>
        <p:nvSpPr>
          <p:cNvPr id="13" name="object 13" descr=""/>
          <p:cNvSpPr/>
          <p:nvPr/>
        </p:nvSpPr>
        <p:spPr>
          <a:xfrm>
            <a:off x="2235200" y="2768600"/>
            <a:ext cx="787400" cy="342900"/>
          </a:xfrm>
          <a:custGeom>
            <a:avLst/>
            <a:gdLst/>
            <a:ahLst/>
            <a:cxnLst/>
            <a:rect l="l" t="t" r="r" b="b"/>
            <a:pathLst>
              <a:path w="787400" h="342900">
                <a:moveTo>
                  <a:pt x="7873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787399" y="0"/>
                </a:lnTo>
                <a:lnTo>
                  <a:pt x="787399" y="342899"/>
                </a:lnTo>
                <a:close/>
              </a:path>
            </a:pathLst>
          </a:custGeom>
          <a:solidFill>
            <a:srgbClr val="4D4D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2218100" y="2586037"/>
            <a:ext cx="849630" cy="6254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900" spc="-25">
                <a:solidFill>
                  <a:srgbClr val="FFFFFF"/>
                </a:solidFill>
                <a:latin typeface="Consolas"/>
                <a:cs typeface="Consolas"/>
              </a:rPr>
              <a:t>XFC</a:t>
            </a:r>
            <a:endParaRPr sz="3900">
              <a:latin typeface="Consolas"/>
              <a:cs typeface="Consolas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2311400" y="3822700"/>
            <a:ext cx="241300" cy="215900"/>
            <a:chOff x="2311400" y="3822700"/>
            <a:chExt cx="241300" cy="215900"/>
          </a:xfrm>
        </p:grpSpPr>
        <p:pic>
          <p:nvPicPr>
            <p:cNvPr id="16" name="object 1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11400" y="3822700"/>
              <a:ext cx="241300" cy="21590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311400" y="3822700"/>
              <a:ext cx="241300" cy="215900"/>
            </a:xfrm>
            <a:prstGeom prst="rect">
              <a:avLst/>
            </a:prstGeom>
          </p:spPr>
        </p:pic>
      </p:grpSp>
      <p:grpSp>
        <p:nvGrpSpPr>
          <p:cNvPr id="18" name="object 18" descr=""/>
          <p:cNvGrpSpPr/>
          <p:nvPr/>
        </p:nvGrpSpPr>
        <p:grpSpPr>
          <a:xfrm>
            <a:off x="2311400" y="4775200"/>
            <a:ext cx="241300" cy="215900"/>
            <a:chOff x="2311400" y="4775200"/>
            <a:chExt cx="241300" cy="215900"/>
          </a:xfrm>
        </p:grpSpPr>
        <p:pic>
          <p:nvPicPr>
            <p:cNvPr id="19" name="object 1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11400" y="4775200"/>
              <a:ext cx="241300" cy="21590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11400" y="4775200"/>
              <a:ext cx="241300" cy="215900"/>
            </a:xfrm>
            <a:prstGeom prst="rect">
              <a:avLst/>
            </a:prstGeom>
          </p:spPr>
        </p:pic>
      </p:grpSp>
      <p:grpSp>
        <p:nvGrpSpPr>
          <p:cNvPr id="21" name="object 21" descr=""/>
          <p:cNvGrpSpPr/>
          <p:nvPr/>
        </p:nvGrpSpPr>
        <p:grpSpPr>
          <a:xfrm>
            <a:off x="2311400" y="5727700"/>
            <a:ext cx="241300" cy="215900"/>
            <a:chOff x="2311400" y="5727700"/>
            <a:chExt cx="241300" cy="215900"/>
          </a:xfrm>
        </p:grpSpPr>
        <p:pic>
          <p:nvPicPr>
            <p:cNvPr id="22" name="object 22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311400" y="5727700"/>
              <a:ext cx="241300" cy="215900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311400" y="5727700"/>
              <a:ext cx="241300" cy="215900"/>
            </a:xfrm>
            <a:prstGeom prst="rect">
              <a:avLst/>
            </a:prstGeom>
          </p:spPr>
        </p:pic>
      </p:grpSp>
      <p:grpSp>
        <p:nvGrpSpPr>
          <p:cNvPr id="24" name="object 24" descr=""/>
          <p:cNvGrpSpPr/>
          <p:nvPr/>
        </p:nvGrpSpPr>
        <p:grpSpPr>
          <a:xfrm>
            <a:off x="2311400" y="8597900"/>
            <a:ext cx="241300" cy="203200"/>
            <a:chOff x="2311400" y="8597900"/>
            <a:chExt cx="241300" cy="203200"/>
          </a:xfrm>
        </p:grpSpPr>
        <p:pic>
          <p:nvPicPr>
            <p:cNvPr id="25" name="object 25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311400" y="8597900"/>
              <a:ext cx="241300" cy="203200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311400" y="8597900"/>
              <a:ext cx="241300" cy="203200"/>
            </a:xfrm>
            <a:prstGeom prst="rect">
              <a:avLst/>
            </a:prstGeom>
          </p:spPr>
        </p:pic>
      </p:grpSp>
      <p:grpSp>
        <p:nvGrpSpPr>
          <p:cNvPr id="27" name="object 27" descr=""/>
          <p:cNvGrpSpPr/>
          <p:nvPr/>
        </p:nvGrpSpPr>
        <p:grpSpPr>
          <a:xfrm>
            <a:off x="2768600" y="4953000"/>
            <a:ext cx="190500" cy="127000"/>
            <a:chOff x="2768600" y="4953000"/>
            <a:chExt cx="190500" cy="127000"/>
          </a:xfrm>
        </p:grpSpPr>
        <p:pic>
          <p:nvPicPr>
            <p:cNvPr id="28" name="object 28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768600" y="4953000"/>
              <a:ext cx="190500" cy="127000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768600" y="4953000"/>
              <a:ext cx="190500" cy="127000"/>
            </a:xfrm>
            <a:prstGeom prst="rect">
              <a:avLst/>
            </a:prstGeom>
          </p:spPr>
        </p:pic>
      </p:grpSp>
      <p:grpSp>
        <p:nvGrpSpPr>
          <p:cNvPr id="30" name="object 30" descr=""/>
          <p:cNvGrpSpPr/>
          <p:nvPr/>
        </p:nvGrpSpPr>
        <p:grpSpPr>
          <a:xfrm>
            <a:off x="2755900" y="8483600"/>
            <a:ext cx="1143000" cy="368300"/>
            <a:chOff x="2755900" y="8483600"/>
            <a:chExt cx="1143000" cy="368300"/>
          </a:xfrm>
        </p:grpSpPr>
        <p:pic>
          <p:nvPicPr>
            <p:cNvPr id="31" name="object 31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768600" y="8496300"/>
              <a:ext cx="1117600" cy="355600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755900" y="8483600"/>
              <a:ext cx="1143000" cy="355600"/>
            </a:xfrm>
            <a:prstGeom prst="rect">
              <a:avLst/>
            </a:prstGeom>
          </p:spPr>
        </p:pic>
      </p:grpSp>
      <p:grpSp>
        <p:nvGrpSpPr>
          <p:cNvPr id="33" name="object 33" descr=""/>
          <p:cNvGrpSpPr/>
          <p:nvPr/>
        </p:nvGrpSpPr>
        <p:grpSpPr>
          <a:xfrm>
            <a:off x="1447800" y="9423400"/>
            <a:ext cx="1409700" cy="177800"/>
            <a:chOff x="1447800" y="9423400"/>
            <a:chExt cx="1409700" cy="177800"/>
          </a:xfrm>
        </p:grpSpPr>
        <p:pic>
          <p:nvPicPr>
            <p:cNvPr id="34" name="object 34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</p:grpSp>
      <p:grpSp>
        <p:nvGrpSpPr>
          <p:cNvPr id="36" name="object 36" descr=""/>
          <p:cNvGrpSpPr/>
          <p:nvPr/>
        </p:nvGrpSpPr>
        <p:grpSpPr>
          <a:xfrm>
            <a:off x="2882900" y="6680200"/>
            <a:ext cx="241300" cy="215900"/>
            <a:chOff x="2882900" y="6680200"/>
            <a:chExt cx="241300" cy="215900"/>
          </a:xfrm>
        </p:grpSpPr>
        <p:pic>
          <p:nvPicPr>
            <p:cNvPr id="37" name="object 37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882900" y="6680200"/>
              <a:ext cx="241300" cy="215900"/>
            </a:xfrm>
            <a:prstGeom prst="rect">
              <a:avLst/>
            </a:prstGeom>
          </p:spPr>
        </p:pic>
        <p:pic>
          <p:nvPicPr>
            <p:cNvPr id="38" name="object 38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882900" y="6680200"/>
              <a:ext cx="241300" cy="215900"/>
            </a:xfrm>
            <a:prstGeom prst="rect">
              <a:avLst/>
            </a:prstGeom>
          </p:spPr>
        </p:pic>
      </p:grpSp>
      <p:grpSp>
        <p:nvGrpSpPr>
          <p:cNvPr id="39" name="object 39" descr=""/>
          <p:cNvGrpSpPr/>
          <p:nvPr/>
        </p:nvGrpSpPr>
        <p:grpSpPr>
          <a:xfrm>
            <a:off x="2882900" y="7632700"/>
            <a:ext cx="241300" cy="215900"/>
            <a:chOff x="2882900" y="7632700"/>
            <a:chExt cx="241300" cy="215900"/>
          </a:xfrm>
        </p:grpSpPr>
        <p:pic>
          <p:nvPicPr>
            <p:cNvPr id="40" name="object 40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882900" y="7632700"/>
              <a:ext cx="241300" cy="215900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882900" y="7632700"/>
              <a:ext cx="241300" cy="215900"/>
            </a:xfrm>
            <a:prstGeom prst="rect">
              <a:avLst/>
            </a:prstGeom>
          </p:spPr>
        </p:pic>
      </p:grpSp>
      <p:grpSp>
        <p:nvGrpSpPr>
          <p:cNvPr id="42" name="object 42" descr=""/>
          <p:cNvGrpSpPr/>
          <p:nvPr/>
        </p:nvGrpSpPr>
        <p:grpSpPr>
          <a:xfrm>
            <a:off x="3225800" y="2768600"/>
            <a:ext cx="698500" cy="342900"/>
            <a:chOff x="3225800" y="2768600"/>
            <a:chExt cx="698500" cy="342900"/>
          </a:xfrm>
        </p:grpSpPr>
        <p:pic>
          <p:nvPicPr>
            <p:cNvPr id="43" name="object 43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238500" y="2768600"/>
              <a:ext cx="685800" cy="342900"/>
            </a:xfrm>
            <a:prstGeom prst="rect">
              <a:avLst/>
            </a:prstGeom>
          </p:spPr>
        </p:pic>
        <p:pic>
          <p:nvPicPr>
            <p:cNvPr id="44" name="object 44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225800" y="2768600"/>
              <a:ext cx="698500" cy="342900"/>
            </a:xfrm>
            <a:prstGeom prst="rect">
              <a:avLst/>
            </a:prstGeom>
          </p:spPr>
        </p:pic>
      </p:grpSp>
      <p:grpSp>
        <p:nvGrpSpPr>
          <p:cNvPr id="45" name="object 45" descr=""/>
          <p:cNvGrpSpPr/>
          <p:nvPr/>
        </p:nvGrpSpPr>
        <p:grpSpPr>
          <a:xfrm>
            <a:off x="3009900" y="4673600"/>
            <a:ext cx="279400" cy="342900"/>
            <a:chOff x="3009900" y="4673600"/>
            <a:chExt cx="279400" cy="342900"/>
          </a:xfrm>
        </p:grpSpPr>
        <p:pic>
          <p:nvPicPr>
            <p:cNvPr id="46" name="object 46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009900" y="4673600"/>
              <a:ext cx="279400" cy="342900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009900" y="4673600"/>
              <a:ext cx="279400" cy="342900"/>
            </a:xfrm>
            <a:prstGeom prst="rect">
              <a:avLst/>
            </a:prstGeom>
          </p:spPr>
        </p:pic>
      </p:grpSp>
      <p:sp>
        <p:nvSpPr>
          <p:cNvPr id="48" name="object 48" descr=""/>
          <p:cNvSpPr/>
          <p:nvPr/>
        </p:nvSpPr>
        <p:spPr>
          <a:xfrm>
            <a:off x="3340100" y="6578600"/>
            <a:ext cx="635000" cy="330200"/>
          </a:xfrm>
          <a:custGeom>
            <a:avLst/>
            <a:gdLst/>
            <a:ahLst/>
            <a:cxnLst/>
            <a:rect l="l" t="t" r="r" b="b"/>
            <a:pathLst>
              <a:path w="635000" h="330200">
                <a:moveTo>
                  <a:pt x="6349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634999" y="0"/>
                </a:lnTo>
                <a:lnTo>
                  <a:pt x="634999" y="330199"/>
                </a:lnTo>
                <a:close/>
              </a:path>
            </a:pathLst>
          </a:custGeom>
          <a:solidFill>
            <a:srgbClr val="424242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9" name="object 49" descr=""/>
          <p:cNvGrpSpPr/>
          <p:nvPr/>
        </p:nvGrpSpPr>
        <p:grpSpPr>
          <a:xfrm>
            <a:off x="4140200" y="2768600"/>
            <a:ext cx="1193800" cy="355600"/>
            <a:chOff x="4140200" y="2768600"/>
            <a:chExt cx="1193800" cy="355600"/>
          </a:xfrm>
        </p:grpSpPr>
        <p:pic>
          <p:nvPicPr>
            <p:cNvPr id="50" name="object 50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140200" y="2768600"/>
              <a:ext cx="1181100" cy="355600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140200" y="2768600"/>
              <a:ext cx="1193800" cy="355600"/>
            </a:xfrm>
            <a:prstGeom prst="rect">
              <a:avLst/>
            </a:prstGeom>
          </p:spPr>
        </p:pic>
      </p:grpSp>
      <p:sp>
        <p:nvSpPr>
          <p:cNvPr id="52" name="object 52" descr=""/>
          <p:cNvSpPr/>
          <p:nvPr/>
        </p:nvSpPr>
        <p:spPr>
          <a:xfrm>
            <a:off x="2908300" y="3721100"/>
            <a:ext cx="2286000" cy="330200"/>
          </a:xfrm>
          <a:custGeom>
            <a:avLst/>
            <a:gdLst/>
            <a:ahLst/>
            <a:cxnLst/>
            <a:rect l="l" t="t" r="r" b="b"/>
            <a:pathLst>
              <a:path w="2286000" h="330200">
                <a:moveTo>
                  <a:pt x="22859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2285999" y="0"/>
                </a:lnTo>
                <a:lnTo>
                  <a:pt x="2285999" y="330199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 descr=""/>
          <p:cNvSpPr txBox="1"/>
          <p:nvPr/>
        </p:nvSpPr>
        <p:spPr>
          <a:xfrm>
            <a:off x="2906778" y="3581400"/>
            <a:ext cx="2299970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204">
                <a:solidFill>
                  <a:srgbClr val="FFFFFF"/>
                </a:solidFill>
                <a:latin typeface="Calibri"/>
                <a:cs typeface="Calibri"/>
              </a:rPr>
              <a:t>Java-</a:t>
            </a:r>
            <a:r>
              <a:rPr dirty="0" sz="3500" spc="235">
                <a:solidFill>
                  <a:srgbClr val="FFFFFF"/>
                </a:solidFill>
                <a:latin typeface="Calibri"/>
                <a:cs typeface="Calibri"/>
              </a:rPr>
              <a:t>based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54" name="object 54" descr=""/>
          <p:cNvSpPr/>
          <p:nvPr/>
        </p:nvSpPr>
        <p:spPr>
          <a:xfrm>
            <a:off x="3454400" y="4673600"/>
            <a:ext cx="800100" cy="393700"/>
          </a:xfrm>
          <a:custGeom>
            <a:avLst/>
            <a:gdLst/>
            <a:ahLst/>
            <a:cxnLst/>
            <a:rect l="l" t="t" r="r" b="b"/>
            <a:pathLst>
              <a:path w="800100" h="393700">
                <a:moveTo>
                  <a:pt x="800099" y="393699"/>
                </a:moveTo>
                <a:lnTo>
                  <a:pt x="0" y="393699"/>
                </a:lnTo>
                <a:lnTo>
                  <a:pt x="0" y="0"/>
                </a:lnTo>
                <a:lnTo>
                  <a:pt x="800099" y="0"/>
                </a:lnTo>
                <a:lnTo>
                  <a:pt x="800099" y="393699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/>
          <p:nvPr/>
        </p:nvSpPr>
        <p:spPr>
          <a:xfrm>
            <a:off x="2755900" y="5626100"/>
            <a:ext cx="2235200" cy="342900"/>
          </a:xfrm>
          <a:custGeom>
            <a:avLst/>
            <a:gdLst/>
            <a:ahLst/>
            <a:cxnLst/>
            <a:rect l="l" t="t" r="r" b="b"/>
            <a:pathLst>
              <a:path w="2235200" h="342900">
                <a:moveTo>
                  <a:pt x="22351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2235199" y="0"/>
                </a:lnTo>
                <a:lnTo>
                  <a:pt x="2235199" y="342899"/>
                </a:lnTo>
                <a:close/>
              </a:path>
            </a:pathLst>
          </a:custGeom>
          <a:solidFill>
            <a:srgbClr val="4D4D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 descr=""/>
          <p:cNvSpPr txBox="1"/>
          <p:nvPr/>
        </p:nvSpPr>
        <p:spPr>
          <a:xfrm>
            <a:off x="2738120" y="5486400"/>
            <a:ext cx="2274570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20">
                <a:solidFill>
                  <a:srgbClr val="FFFFFF"/>
                </a:solidFill>
                <a:latin typeface="Arial"/>
                <a:cs typeface="Arial"/>
              </a:rPr>
              <a:t>commercial</a:t>
            </a:r>
            <a:endParaRPr sz="3500">
              <a:latin typeface="Arial"/>
              <a:cs typeface="Arial"/>
            </a:endParaRPr>
          </a:p>
        </p:txBody>
      </p:sp>
      <p:sp>
        <p:nvSpPr>
          <p:cNvPr id="57" name="object 57" descr=""/>
          <p:cNvSpPr/>
          <p:nvPr/>
        </p:nvSpPr>
        <p:spPr>
          <a:xfrm>
            <a:off x="4178300" y="6578600"/>
            <a:ext cx="1181100" cy="330200"/>
          </a:xfrm>
          <a:custGeom>
            <a:avLst/>
            <a:gdLst/>
            <a:ahLst/>
            <a:cxnLst/>
            <a:rect l="l" t="t" r="r" b="b"/>
            <a:pathLst>
              <a:path w="1181100" h="330200">
                <a:moveTo>
                  <a:pt x="11810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1181099" y="0"/>
                </a:lnTo>
                <a:lnTo>
                  <a:pt x="1181099" y="330199"/>
                </a:lnTo>
                <a:close/>
              </a:path>
            </a:pathLst>
          </a:custGeom>
          <a:solidFill>
            <a:srgbClr val="424242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8" name="object 58" descr=""/>
          <p:cNvGrpSpPr/>
          <p:nvPr/>
        </p:nvGrpSpPr>
        <p:grpSpPr>
          <a:xfrm>
            <a:off x="3314700" y="7531100"/>
            <a:ext cx="1117600" cy="368300"/>
            <a:chOff x="3314700" y="7531100"/>
            <a:chExt cx="1117600" cy="368300"/>
          </a:xfrm>
        </p:grpSpPr>
        <p:pic>
          <p:nvPicPr>
            <p:cNvPr id="59" name="object 59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327400" y="7543800"/>
              <a:ext cx="1092200" cy="355600"/>
            </a:xfrm>
            <a:prstGeom prst="rect">
              <a:avLst/>
            </a:prstGeom>
          </p:spPr>
        </p:pic>
        <p:pic>
          <p:nvPicPr>
            <p:cNvPr id="60" name="object 60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314700" y="7531100"/>
              <a:ext cx="1117600" cy="355600"/>
            </a:xfrm>
            <a:prstGeom prst="rect">
              <a:avLst/>
            </a:prstGeom>
          </p:spPr>
        </p:pic>
      </p:grpSp>
      <p:grpSp>
        <p:nvGrpSpPr>
          <p:cNvPr id="61" name="object 61" descr=""/>
          <p:cNvGrpSpPr/>
          <p:nvPr/>
        </p:nvGrpSpPr>
        <p:grpSpPr>
          <a:xfrm>
            <a:off x="5410200" y="3822700"/>
            <a:ext cx="393700" cy="228600"/>
            <a:chOff x="5410200" y="3822700"/>
            <a:chExt cx="393700" cy="228600"/>
          </a:xfrm>
        </p:grpSpPr>
        <p:pic>
          <p:nvPicPr>
            <p:cNvPr id="62" name="object 62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410200" y="3822700"/>
              <a:ext cx="393700" cy="228600"/>
            </a:xfrm>
            <a:prstGeom prst="rect">
              <a:avLst/>
            </a:prstGeom>
          </p:spPr>
        </p:pic>
        <p:pic>
          <p:nvPicPr>
            <p:cNvPr id="63" name="object 63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410200" y="3822700"/>
              <a:ext cx="393700" cy="228600"/>
            </a:xfrm>
            <a:prstGeom prst="rect">
              <a:avLst/>
            </a:prstGeom>
          </p:spPr>
        </p:pic>
      </p:grpSp>
      <p:sp>
        <p:nvSpPr>
          <p:cNvPr id="64" name="object 64" descr=""/>
          <p:cNvSpPr/>
          <p:nvPr/>
        </p:nvSpPr>
        <p:spPr>
          <a:xfrm>
            <a:off x="4457700" y="4635500"/>
            <a:ext cx="1333500" cy="381000"/>
          </a:xfrm>
          <a:custGeom>
            <a:avLst/>
            <a:gdLst/>
            <a:ahLst/>
            <a:cxnLst/>
            <a:rect l="l" t="t" r="r" b="b"/>
            <a:pathLst>
              <a:path w="1333500" h="381000">
                <a:moveTo>
                  <a:pt x="1333499" y="380999"/>
                </a:moveTo>
                <a:lnTo>
                  <a:pt x="0" y="380999"/>
                </a:lnTo>
                <a:lnTo>
                  <a:pt x="0" y="0"/>
                </a:lnTo>
                <a:lnTo>
                  <a:pt x="1333499" y="0"/>
                </a:lnTo>
                <a:lnTo>
                  <a:pt x="1333499" y="380999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 descr=""/>
          <p:cNvSpPr txBox="1"/>
          <p:nvPr/>
        </p:nvSpPr>
        <p:spPr>
          <a:xfrm>
            <a:off x="3425966" y="4509558"/>
            <a:ext cx="2220595" cy="6032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baseline="1587" sz="5250" spc="-442">
                <a:solidFill>
                  <a:srgbClr val="FFFFFF"/>
                </a:solidFill>
                <a:latin typeface="Consolas"/>
                <a:cs typeface="Consolas"/>
              </a:rPr>
              <a:t>just</a:t>
            </a:r>
            <a:r>
              <a:rPr dirty="0" baseline="1587" sz="5250" spc="-705">
                <a:solidFill>
                  <a:srgbClr val="FFFFFF"/>
                </a:solidFill>
                <a:latin typeface="Consolas"/>
                <a:cs typeface="Consolas"/>
              </a:rPr>
              <a:t> </a:t>
            </a:r>
            <a:r>
              <a:rPr dirty="0" sz="3800" spc="-160">
                <a:solidFill>
                  <a:srgbClr val="FFFFFF"/>
                </a:solidFill>
                <a:latin typeface="Cambria"/>
                <a:cs typeface="Cambria"/>
              </a:rPr>
              <a:t>works</a:t>
            </a:r>
            <a:endParaRPr sz="3800">
              <a:latin typeface="Cambria"/>
              <a:cs typeface="Cambria"/>
            </a:endParaRPr>
          </a:p>
        </p:txBody>
      </p:sp>
      <p:sp>
        <p:nvSpPr>
          <p:cNvPr id="66" name="object 66" descr=""/>
          <p:cNvSpPr/>
          <p:nvPr/>
        </p:nvSpPr>
        <p:spPr>
          <a:xfrm>
            <a:off x="5245100" y="5600700"/>
            <a:ext cx="444500" cy="419100"/>
          </a:xfrm>
          <a:custGeom>
            <a:avLst/>
            <a:gdLst/>
            <a:ahLst/>
            <a:cxnLst/>
            <a:rect l="l" t="t" r="r" b="b"/>
            <a:pathLst>
              <a:path w="444500" h="419100">
                <a:moveTo>
                  <a:pt x="444499" y="419099"/>
                </a:moveTo>
                <a:lnTo>
                  <a:pt x="0" y="419099"/>
                </a:lnTo>
                <a:lnTo>
                  <a:pt x="0" y="0"/>
                </a:lnTo>
                <a:lnTo>
                  <a:pt x="444499" y="0"/>
                </a:lnTo>
                <a:lnTo>
                  <a:pt x="444499" y="419099"/>
                </a:lnTo>
                <a:close/>
              </a:path>
            </a:pathLst>
          </a:custGeom>
          <a:solidFill>
            <a:srgbClr val="4B4B4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 descr=""/>
          <p:cNvSpPr txBox="1"/>
          <p:nvPr/>
        </p:nvSpPr>
        <p:spPr>
          <a:xfrm>
            <a:off x="5478536" y="5346523"/>
            <a:ext cx="221615" cy="8185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200" spc="-1400">
                <a:solidFill>
                  <a:srgbClr val="FFFFFF"/>
                </a:solidFill>
                <a:latin typeface="Consolas"/>
                <a:cs typeface="Consolas"/>
              </a:rPr>
              <a:t>(</a:t>
            </a:r>
            <a:endParaRPr sz="5200">
              <a:latin typeface="Consolas"/>
              <a:cs typeface="Consolas"/>
            </a:endParaRPr>
          </a:p>
        </p:txBody>
      </p:sp>
      <p:sp>
        <p:nvSpPr>
          <p:cNvPr id="68" name="object 68" descr=""/>
          <p:cNvSpPr/>
          <p:nvPr/>
        </p:nvSpPr>
        <p:spPr>
          <a:xfrm>
            <a:off x="5854700" y="1308100"/>
            <a:ext cx="3746500" cy="495300"/>
          </a:xfrm>
          <a:custGeom>
            <a:avLst/>
            <a:gdLst/>
            <a:ahLst/>
            <a:cxnLst/>
            <a:rect l="l" t="t" r="r" b="b"/>
            <a:pathLst>
              <a:path w="3746500" h="495300">
                <a:moveTo>
                  <a:pt x="3746499" y="495299"/>
                </a:moveTo>
                <a:lnTo>
                  <a:pt x="0" y="495299"/>
                </a:lnTo>
                <a:lnTo>
                  <a:pt x="0" y="0"/>
                </a:lnTo>
                <a:lnTo>
                  <a:pt x="3746499" y="0"/>
                </a:lnTo>
                <a:lnTo>
                  <a:pt x="3746499" y="495299"/>
                </a:lnTo>
                <a:close/>
              </a:path>
            </a:pathLst>
          </a:custGeom>
          <a:solidFill>
            <a:srgbClr val="4D4D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 txBox="1"/>
          <p:nvPr/>
        </p:nvSpPr>
        <p:spPr>
          <a:xfrm>
            <a:off x="5784599" y="839611"/>
            <a:ext cx="3813810" cy="11518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350" spc="140">
                <a:solidFill>
                  <a:srgbClr val="FFFFFF"/>
                </a:solidFill>
                <a:latin typeface="Calibri"/>
                <a:cs typeface="Calibri"/>
              </a:rPr>
              <a:t>rocessors</a:t>
            </a:r>
            <a:endParaRPr sz="7350">
              <a:latin typeface="Calibri"/>
              <a:cs typeface="Calibri"/>
            </a:endParaRPr>
          </a:p>
        </p:txBody>
      </p:sp>
      <p:sp>
        <p:nvSpPr>
          <p:cNvPr id="70" name="object 70" descr=""/>
          <p:cNvSpPr/>
          <p:nvPr/>
        </p:nvSpPr>
        <p:spPr>
          <a:xfrm>
            <a:off x="5600700" y="6578600"/>
            <a:ext cx="977900" cy="330200"/>
          </a:xfrm>
          <a:custGeom>
            <a:avLst/>
            <a:gdLst/>
            <a:ahLst/>
            <a:cxnLst/>
            <a:rect l="l" t="t" r="r" b="b"/>
            <a:pathLst>
              <a:path w="977900" h="330200">
                <a:moveTo>
                  <a:pt x="9778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977899" y="0"/>
                </a:lnTo>
                <a:lnTo>
                  <a:pt x="977899" y="330199"/>
                </a:lnTo>
                <a:close/>
              </a:path>
            </a:pathLst>
          </a:custGeom>
          <a:solidFill>
            <a:srgbClr val="4D4D4D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1" name="object 71" descr=""/>
          <p:cNvGrpSpPr/>
          <p:nvPr/>
        </p:nvGrpSpPr>
        <p:grpSpPr>
          <a:xfrm>
            <a:off x="4622800" y="7531100"/>
            <a:ext cx="1968500" cy="368300"/>
            <a:chOff x="4622800" y="7531100"/>
            <a:chExt cx="1968500" cy="368300"/>
          </a:xfrm>
        </p:grpSpPr>
        <p:pic>
          <p:nvPicPr>
            <p:cNvPr id="72" name="object 72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635500" y="7543800"/>
              <a:ext cx="1943100" cy="355600"/>
            </a:xfrm>
            <a:prstGeom prst="rect">
              <a:avLst/>
            </a:prstGeom>
          </p:spPr>
        </p:pic>
        <p:pic>
          <p:nvPicPr>
            <p:cNvPr id="73" name="object 73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622800" y="7531100"/>
              <a:ext cx="1968500" cy="355600"/>
            </a:xfrm>
            <a:prstGeom prst="rect">
              <a:avLst/>
            </a:prstGeom>
          </p:spPr>
        </p:pic>
      </p:grpSp>
      <p:sp>
        <p:nvSpPr>
          <p:cNvPr id="74" name="object 74" descr=""/>
          <p:cNvSpPr/>
          <p:nvPr/>
        </p:nvSpPr>
        <p:spPr>
          <a:xfrm>
            <a:off x="4114800" y="8483600"/>
            <a:ext cx="1752600" cy="342900"/>
          </a:xfrm>
          <a:custGeom>
            <a:avLst/>
            <a:gdLst/>
            <a:ahLst/>
            <a:cxnLst/>
            <a:rect l="l" t="t" r="r" b="b"/>
            <a:pathLst>
              <a:path w="1752600" h="342900">
                <a:moveTo>
                  <a:pt x="1752600" y="342899"/>
                </a:moveTo>
                <a:lnTo>
                  <a:pt x="0" y="342899"/>
                </a:lnTo>
                <a:lnTo>
                  <a:pt x="0" y="0"/>
                </a:lnTo>
                <a:lnTo>
                  <a:pt x="1752600" y="0"/>
                </a:lnTo>
                <a:lnTo>
                  <a:pt x="1752600" y="342899"/>
                </a:lnTo>
                <a:close/>
              </a:path>
            </a:pathLst>
          </a:custGeom>
          <a:solidFill>
            <a:srgbClr val="2D2D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 descr=""/>
          <p:cNvSpPr txBox="1"/>
          <p:nvPr/>
        </p:nvSpPr>
        <p:spPr>
          <a:xfrm>
            <a:off x="4079571" y="8331552"/>
            <a:ext cx="1796414" cy="574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600" spc="240">
                <a:solidFill>
                  <a:srgbClr val="FFFFFF"/>
                </a:solidFill>
                <a:latin typeface="Calibri"/>
                <a:cs typeface="Calibri"/>
              </a:rPr>
              <a:t>500-600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76" name="object 76" descr=""/>
          <p:cNvSpPr/>
          <p:nvPr/>
        </p:nvSpPr>
        <p:spPr>
          <a:xfrm>
            <a:off x="6007100" y="3695700"/>
            <a:ext cx="3136900" cy="469900"/>
          </a:xfrm>
          <a:custGeom>
            <a:avLst/>
            <a:gdLst/>
            <a:ahLst/>
            <a:cxnLst/>
            <a:rect l="l" t="t" r="r" b="b"/>
            <a:pathLst>
              <a:path w="3136900" h="469900">
                <a:moveTo>
                  <a:pt x="3136898" y="469899"/>
                </a:moveTo>
                <a:lnTo>
                  <a:pt x="0" y="469899"/>
                </a:lnTo>
                <a:lnTo>
                  <a:pt x="0" y="0"/>
                </a:lnTo>
                <a:lnTo>
                  <a:pt x="3136898" y="0"/>
                </a:lnTo>
                <a:lnTo>
                  <a:pt x="3136898" y="469899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 descr=""/>
          <p:cNvSpPr txBox="1"/>
          <p:nvPr/>
        </p:nvSpPr>
        <p:spPr>
          <a:xfrm>
            <a:off x="5988331" y="3569405"/>
            <a:ext cx="3191510" cy="5886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700" spc="-45">
                <a:solidFill>
                  <a:srgbClr val="FFFFFF"/>
                </a:solidFill>
                <a:latin typeface="Arial"/>
                <a:cs typeface="Arial"/>
              </a:rPr>
              <a:t>cross-</a:t>
            </a:r>
            <a:r>
              <a:rPr dirty="0" sz="3700" spc="-40">
                <a:solidFill>
                  <a:srgbClr val="FFFFFF"/>
                </a:solidFill>
                <a:latin typeface="Arial"/>
                <a:cs typeface="Arial"/>
              </a:rPr>
              <a:t>platt</a:t>
            </a:r>
            <a:r>
              <a:rPr dirty="0" sz="3700" spc="-1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700" spc="-20">
                <a:solidFill>
                  <a:srgbClr val="FFFFFF"/>
                </a:solidFill>
                <a:latin typeface="Arial"/>
                <a:cs typeface="Arial"/>
              </a:rPr>
              <a:t>form</a:t>
            </a:r>
            <a:endParaRPr sz="3700">
              <a:latin typeface="Arial"/>
              <a:cs typeface="Arial"/>
            </a:endParaRPr>
          </a:p>
        </p:txBody>
      </p:sp>
      <p:sp>
        <p:nvSpPr>
          <p:cNvPr id="78" name="object 78" descr=""/>
          <p:cNvSpPr/>
          <p:nvPr/>
        </p:nvSpPr>
        <p:spPr>
          <a:xfrm>
            <a:off x="6769100" y="6667500"/>
            <a:ext cx="1257300" cy="342900"/>
          </a:xfrm>
          <a:custGeom>
            <a:avLst/>
            <a:gdLst/>
            <a:ahLst/>
            <a:cxnLst/>
            <a:rect l="l" t="t" r="r" b="b"/>
            <a:pathLst>
              <a:path w="1257300" h="342900">
                <a:moveTo>
                  <a:pt x="1257300" y="342899"/>
                </a:moveTo>
                <a:lnTo>
                  <a:pt x="0" y="342899"/>
                </a:lnTo>
                <a:lnTo>
                  <a:pt x="0" y="0"/>
                </a:lnTo>
                <a:lnTo>
                  <a:pt x="1257300" y="0"/>
                </a:lnTo>
                <a:lnTo>
                  <a:pt x="1257300" y="342899"/>
                </a:lnTo>
                <a:close/>
              </a:path>
            </a:pathLst>
          </a:custGeom>
          <a:solidFill>
            <a:srgbClr val="505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 descr=""/>
          <p:cNvSpPr txBox="1"/>
          <p:nvPr/>
        </p:nvSpPr>
        <p:spPr>
          <a:xfrm>
            <a:off x="3307355" y="6401858"/>
            <a:ext cx="4700270" cy="6032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882015" algn="l"/>
                <a:tab pos="2286000" algn="l"/>
              </a:tabLst>
            </a:pPr>
            <a:r>
              <a:rPr dirty="0" sz="3450" spc="110">
                <a:solidFill>
                  <a:srgbClr val="FFFFFF"/>
                </a:solidFill>
                <a:latin typeface="Calibri"/>
                <a:cs typeface="Calibri"/>
              </a:rPr>
              <a:t>but</a:t>
            </a:r>
            <a:r>
              <a:rPr dirty="0" sz="345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baseline="-1522" sz="5475" spc="135">
                <a:solidFill>
                  <a:srgbClr val="FFFFFF"/>
                </a:solidFill>
                <a:latin typeface="Arial"/>
                <a:cs typeface="Arial"/>
              </a:rPr>
              <a:t>worth</a:t>
            </a:r>
            <a:r>
              <a:rPr dirty="0" baseline="-1522" sz="5475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500" spc="135">
                <a:solidFill>
                  <a:srgbClr val="FFFFFF"/>
                </a:solidFill>
                <a:latin typeface="Arial"/>
                <a:cs typeface="Arial"/>
              </a:rPr>
              <a:t>their</a:t>
            </a:r>
            <a:r>
              <a:rPr dirty="0" sz="3500" spc="4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800" spc="-330">
                <a:solidFill>
                  <a:srgbClr val="FFFFFF"/>
                </a:solidFill>
                <a:latin typeface="Arial"/>
                <a:cs typeface="Arial"/>
              </a:rPr>
              <a:t>money</a:t>
            </a:r>
            <a:endParaRPr sz="3800">
              <a:latin typeface="Arial"/>
              <a:cs typeface="Arial"/>
            </a:endParaRPr>
          </a:p>
        </p:txBody>
      </p:sp>
      <p:sp>
        <p:nvSpPr>
          <p:cNvPr id="80" name="object 80" descr=""/>
          <p:cNvSpPr/>
          <p:nvPr/>
        </p:nvSpPr>
        <p:spPr>
          <a:xfrm>
            <a:off x="6781800" y="7620000"/>
            <a:ext cx="635000" cy="241300"/>
          </a:xfrm>
          <a:custGeom>
            <a:avLst/>
            <a:gdLst/>
            <a:ahLst/>
            <a:cxnLst/>
            <a:rect l="l" t="t" r="r" b="b"/>
            <a:pathLst>
              <a:path w="635000" h="241300">
                <a:moveTo>
                  <a:pt x="634999" y="241299"/>
                </a:moveTo>
                <a:lnTo>
                  <a:pt x="0" y="241299"/>
                </a:lnTo>
                <a:lnTo>
                  <a:pt x="0" y="0"/>
                </a:lnTo>
                <a:lnTo>
                  <a:pt x="634999" y="0"/>
                </a:lnTo>
                <a:lnTo>
                  <a:pt x="634999" y="241299"/>
                </a:lnTo>
                <a:close/>
              </a:path>
            </a:pathLst>
          </a:custGeom>
          <a:solidFill>
            <a:srgbClr val="3A3A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 descr=""/>
          <p:cNvSpPr/>
          <p:nvPr/>
        </p:nvSpPr>
        <p:spPr>
          <a:xfrm>
            <a:off x="7620000" y="7620000"/>
            <a:ext cx="876300" cy="241300"/>
          </a:xfrm>
          <a:custGeom>
            <a:avLst/>
            <a:gdLst/>
            <a:ahLst/>
            <a:cxnLst/>
            <a:rect l="l" t="t" r="r" b="b"/>
            <a:pathLst>
              <a:path w="876300" h="241300">
                <a:moveTo>
                  <a:pt x="876299" y="241299"/>
                </a:moveTo>
                <a:lnTo>
                  <a:pt x="0" y="241299"/>
                </a:lnTo>
                <a:lnTo>
                  <a:pt x="0" y="0"/>
                </a:lnTo>
                <a:lnTo>
                  <a:pt x="876299" y="0"/>
                </a:lnTo>
                <a:lnTo>
                  <a:pt x="876299" y="241299"/>
                </a:lnTo>
                <a:close/>
              </a:path>
            </a:pathLst>
          </a:custGeom>
          <a:solidFill>
            <a:srgbClr val="3B3B3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 descr=""/>
          <p:cNvSpPr txBox="1"/>
          <p:nvPr/>
        </p:nvSpPr>
        <p:spPr>
          <a:xfrm>
            <a:off x="6749131" y="7391400"/>
            <a:ext cx="1770380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240">
                <a:solidFill>
                  <a:srgbClr val="FFFFFF"/>
                </a:solidFill>
                <a:latin typeface="Consolas"/>
                <a:cs typeface="Consolas"/>
              </a:rPr>
              <a:t>ore</a:t>
            </a:r>
            <a:r>
              <a:rPr dirty="0" sz="3500" spc="-315">
                <a:solidFill>
                  <a:srgbClr val="FFFFFF"/>
                </a:solidFill>
                <a:latin typeface="Consolas"/>
                <a:cs typeface="Consolas"/>
              </a:rPr>
              <a:t> </a:t>
            </a:r>
            <a:r>
              <a:rPr dirty="0" sz="3400" spc="-65">
                <a:solidFill>
                  <a:srgbClr val="FFFFFF"/>
                </a:solidFill>
                <a:latin typeface="Arial"/>
                <a:cs typeface="Arial"/>
              </a:rPr>
              <a:t>even</a:t>
            </a:r>
            <a:endParaRPr sz="3400">
              <a:latin typeface="Arial"/>
              <a:cs typeface="Arial"/>
            </a:endParaRPr>
          </a:p>
        </p:txBody>
      </p:sp>
      <p:pic>
        <p:nvPicPr>
          <p:cNvPr id="83" name="object 83" descr="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6083300" y="8445500"/>
            <a:ext cx="1930400" cy="406400"/>
          </a:xfrm>
          <a:prstGeom prst="rect">
            <a:avLst/>
          </a:prstGeom>
        </p:spPr>
      </p:pic>
      <p:pic>
        <p:nvPicPr>
          <p:cNvPr id="84" name="object 84" descr="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8712200" y="7620000"/>
            <a:ext cx="977900" cy="266700"/>
          </a:xfrm>
          <a:prstGeom prst="rect">
            <a:avLst/>
          </a:prstGeom>
        </p:spPr>
      </p:pic>
      <p:sp>
        <p:nvSpPr>
          <p:cNvPr id="85" name="object 85" descr=""/>
          <p:cNvSpPr/>
          <p:nvPr/>
        </p:nvSpPr>
        <p:spPr>
          <a:xfrm>
            <a:off x="9893300" y="7531100"/>
            <a:ext cx="1917700" cy="444500"/>
          </a:xfrm>
          <a:custGeom>
            <a:avLst/>
            <a:gdLst/>
            <a:ahLst/>
            <a:cxnLst/>
            <a:rect l="l" t="t" r="r" b="b"/>
            <a:pathLst>
              <a:path w="1917700" h="444500">
                <a:moveTo>
                  <a:pt x="1917699" y="444499"/>
                </a:moveTo>
                <a:lnTo>
                  <a:pt x="0" y="444499"/>
                </a:lnTo>
                <a:lnTo>
                  <a:pt x="0" y="0"/>
                </a:lnTo>
                <a:lnTo>
                  <a:pt x="1917699" y="0"/>
                </a:lnTo>
                <a:lnTo>
                  <a:pt x="1917699" y="444499"/>
                </a:lnTo>
                <a:close/>
              </a:path>
            </a:pathLst>
          </a:custGeom>
          <a:solidFill>
            <a:srgbClr val="3B3B3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 descr=""/>
          <p:cNvSpPr txBox="1"/>
          <p:nvPr/>
        </p:nvSpPr>
        <p:spPr>
          <a:xfrm>
            <a:off x="9864611" y="7403747"/>
            <a:ext cx="1932305" cy="544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00" spc="-30">
                <a:solidFill>
                  <a:srgbClr val="FFFFFF"/>
                </a:solidFill>
                <a:latin typeface="Arial"/>
                <a:cs typeface="Arial"/>
              </a:rPr>
              <a:t>expensive</a:t>
            </a:r>
            <a:endParaRPr sz="3400">
              <a:latin typeface="Arial"/>
              <a:cs typeface="Arial"/>
            </a:endParaRPr>
          </a:p>
        </p:txBody>
      </p:sp>
      <p:sp>
        <p:nvSpPr>
          <p:cNvPr id="87" name="object 87" descr=""/>
          <p:cNvSpPr/>
          <p:nvPr/>
        </p:nvSpPr>
        <p:spPr>
          <a:xfrm>
            <a:off x="8229600" y="8445500"/>
            <a:ext cx="2400300" cy="393700"/>
          </a:xfrm>
          <a:custGeom>
            <a:avLst/>
            <a:gdLst/>
            <a:ahLst/>
            <a:cxnLst/>
            <a:rect l="l" t="t" r="r" b="b"/>
            <a:pathLst>
              <a:path w="2400300" h="393700">
                <a:moveTo>
                  <a:pt x="2400299" y="393699"/>
                </a:moveTo>
                <a:lnTo>
                  <a:pt x="0" y="393699"/>
                </a:lnTo>
                <a:lnTo>
                  <a:pt x="0" y="0"/>
                </a:lnTo>
                <a:lnTo>
                  <a:pt x="2400299" y="0"/>
                </a:lnTo>
                <a:lnTo>
                  <a:pt x="2400299" y="393699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 descr=""/>
          <p:cNvSpPr txBox="1"/>
          <p:nvPr/>
        </p:nvSpPr>
        <p:spPr>
          <a:xfrm>
            <a:off x="8182605" y="8343900"/>
            <a:ext cx="2414905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220">
                <a:solidFill>
                  <a:srgbClr val="FFFFFF"/>
                </a:solidFill>
                <a:latin typeface="Consolas"/>
                <a:cs typeface="Consolas"/>
              </a:rPr>
              <a:t>core/server</a:t>
            </a:r>
            <a:endParaRPr sz="3500"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2100" y="863600"/>
            <a:ext cx="12407900" cy="845820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172876" y="2845152"/>
            <a:ext cx="1183640" cy="8293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7145">
              <a:lnSpc>
                <a:spcPts val="2160"/>
              </a:lnSpc>
              <a:spcBef>
                <a:spcPts val="95"/>
              </a:spcBef>
            </a:pPr>
            <a:r>
              <a:rPr dirty="0" sz="1850" spc="-20">
                <a:latin typeface="Arial"/>
                <a:cs typeface="Arial"/>
              </a:rPr>
              <a:t>HTML</a:t>
            </a:r>
            <a:endParaRPr sz="1850">
              <a:latin typeface="Arial"/>
              <a:cs typeface="Arial"/>
            </a:endParaRPr>
          </a:p>
          <a:p>
            <a:pPr algn="ctr">
              <a:lnSpc>
                <a:spcPts val="1995"/>
              </a:lnSpc>
            </a:pPr>
            <a:r>
              <a:rPr dirty="0" sz="1800" spc="-30">
                <a:latin typeface="Arial"/>
                <a:cs typeface="Arial"/>
              </a:rPr>
              <a:t>aggregation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ts val="2175"/>
              </a:lnSpc>
            </a:pPr>
            <a:r>
              <a:rPr dirty="0" sz="1900">
                <a:latin typeface="Arial"/>
                <a:cs typeface="Arial"/>
              </a:rPr>
              <a:t>ada</a:t>
            </a:r>
            <a:r>
              <a:rPr dirty="0" sz="1900" spc="195">
                <a:latin typeface="Arial"/>
                <a:cs typeface="Arial"/>
              </a:rPr>
              <a:t> </a:t>
            </a:r>
            <a:r>
              <a:rPr dirty="0" sz="1900" spc="-25">
                <a:solidFill>
                  <a:srgbClr val="050505"/>
                </a:solidFill>
                <a:latin typeface="Arial"/>
                <a:cs typeface="Arial"/>
              </a:rPr>
              <a:t>ter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257021" y="4407605"/>
            <a:ext cx="1174115" cy="5759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26034">
              <a:lnSpc>
                <a:spcPts val="2170"/>
              </a:lnSpc>
              <a:spcBef>
                <a:spcPts val="95"/>
              </a:spcBef>
            </a:pPr>
            <a:r>
              <a:rPr dirty="0" sz="1950" spc="-20">
                <a:latin typeface="Arial"/>
                <a:cs typeface="Arial"/>
              </a:rPr>
              <a:t>HTML</a:t>
            </a:r>
            <a:endParaRPr sz="1950">
              <a:latin typeface="Arial"/>
              <a:cs typeface="Arial"/>
            </a:endParaRPr>
          </a:p>
          <a:p>
            <a:pPr algn="ctr">
              <a:lnSpc>
                <a:spcPts val="2170"/>
              </a:lnSpc>
            </a:pPr>
            <a:r>
              <a:rPr dirty="0" sz="1950" spc="-100">
                <a:latin typeface="Arial"/>
                <a:cs typeface="Arial"/>
              </a:rPr>
              <a:t>manipulator</a:t>
            </a:r>
            <a:endParaRPr sz="19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184753" y="5906205"/>
            <a:ext cx="1327150" cy="588645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12700" marR="5080" indent="171450">
              <a:lnSpc>
                <a:spcPts val="2100"/>
              </a:lnSpc>
              <a:spcBef>
                <a:spcPts val="365"/>
              </a:spcBef>
            </a:pPr>
            <a:r>
              <a:rPr dirty="0" sz="1950" spc="-45">
                <a:latin typeface="Arial"/>
                <a:cs typeface="Arial"/>
              </a:rPr>
              <a:t>Template/ </a:t>
            </a:r>
            <a:r>
              <a:rPr dirty="0" sz="1950" spc="-185">
                <a:latin typeface="Arial"/>
                <a:cs typeface="Arial"/>
              </a:rPr>
              <a:t>CSS</a:t>
            </a:r>
            <a:r>
              <a:rPr dirty="0" sz="1950" spc="-20">
                <a:latin typeface="Arial"/>
                <a:cs typeface="Arial"/>
              </a:rPr>
              <a:t> </a:t>
            </a:r>
            <a:r>
              <a:rPr dirty="0" sz="1950" spc="-110">
                <a:latin typeface="Arial"/>
                <a:cs typeface="Arial"/>
              </a:rPr>
              <a:t>chooser</a:t>
            </a:r>
            <a:endParaRPr sz="19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381493" y="7538684"/>
            <a:ext cx="922019" cy="6096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ts val="2335"/>
              </a:lnSpc>
              <a:spcBef>
                <a:spcPts val="90"/>
              </a:spcBef>
            </a:pPr>
            <a:r>
              <a:rPr dirty="0" sz="2100" spc="-210">
                <a:latin typeface="Arial"/>
                <a:cs typeface="Arial"/>
              </a:rPr>
              <a:t>Template</a:t>
            </a:r>
            <a:endParaRPr sz="2100">
              <a:latin typeface="Arial"/>
              <a:cs typeface="Arial"/>
            </a:endParaRPr>
          </a:p>
          <a:p>
            <a:pPr marL="65405">
              <a:lnSpc>
                <a:spcPts val="2275"/>
              </a:lnSpc>
            </a:pPr>
            <a:r>
              <a:rPr dirty="0" sz="2050" spc="-125">
                <a:latin typeface="Arial"/>
                <a:cs typeface="Arial"/>
              </a:rPr>
              <a:t>tenderer</a:t>
            </a:r>
            <a:endParaRPr sz="20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522297" y="2788884"/>
            <a:ext cx="1179195" cy="3441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00" spc="-290">
                <a:latin typeface="Arial"/>
                <a:cs typeface="Arial"/>
              </a:rPr>
              <a:t>HTML-</a:t>
            </a:r>
            <a:r>
              <a:rPr dirty="0" sz="2100" spc="-200">
                <a:latin typeface="Arial"/>
                <a:cs typeface="Arial"/>
              </a:rPr>
              <a:t>Fixed</a:t>
            </a:r>
            <a:endParaRPr sz="21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534416" y="4458052"/>
            <a:ext cx="1617345" cy="3073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850" spc="-55">
                <a:latin typeface="Arial"/>
                <a:cs typeface="Arial"/>
              </a:rPr>
              <a:t>css2xslfo</a:t>
            </a:r>
            <a:r>
              <a:rPr dirty="0" sz="1850" spc="25">
                <a:latin typeface="Arial"/>
                <a:cs typeface="Arial"/>
              </a:rPr>
              <a:t> </a:t>
            </a:r>
            <a:r>
              <a:rPr dirty="0" sz="1850" spc="-40">
                <a:latin typeface="Arial"/>
                <a:cs typeface="Arial"/>
              </a:rPr>
              <a:t>(Java)</a:t>
            </a:r>
            <a:endParaRPr sz="18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682415" y="6109405"/>
            <a:ext cx="1153795" cy="3219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50" spc="-325">
                <a:latin typeface="Arial"/>
                <a:cs typeface="Arial"/>
              </a:rPr>
              <a:t>X</a:t>
            </a:r>
            <a:r>
              <a:rPr dirty="0" sz="1950" spc="30">
                <a:latin typeface="Arial"/>
                <a:cs typeface="Arial"/>
              </a:rPr>
              <a:t> </a:t>
            </a:r>
            <a:r>
              <a:rPr dirty="0" sz="1950" spc="-70">
                <a:latin typeface="Arial"/>
                <a:cs typeface="Arial"/>
              </a:rPr>
              <a:t>NC</a:t>
            </a:r>
            <a:r>
              <a:rPr dirty="0" sz="1950" spc="-15">
                <a:latin typeface="Arial"/>
                <a:cs typeface="Arial"/>
              </a:rPr>
              <a:t> </a:t>
            </a:r>
            <a:r>
              <a:rPr dirty="0" sz="1950" spc="-20">
                <a:latin typeface="Arial"/>
                <a:cs typeface="Arial"/>
              </a:rPr>
              <a:t>java)</a:t>
            </a:r>
            <a:endParaRPr sz="19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9130442" y="7683500"/>
            <a:ext cx="1389380" cy="751840"/>
          </a:xfrm>
          <a:prstGeom prst="rect">
            <a:avLst/>
          </a:prstGeom>
        </p:spPr>
        <p:txBody>
          <a:bodyPr wrap="square" lIns="0" tIns="52069" rIns="0" bIns="0" rtlCol="0" vert="horz">
            <a:spAutoFit/>
          </a:bodyPr>
          <a:lstStyle/>
          <a:p>
            <a:pPr marL="12700" marR="5080" indent="262890">
              <a:lnSpc>
                <a:spcPts val="1800"/>
              </a:lnSpc>
              <a:spcBef>
                <a:spcPts val="409"/>
              </a:spcBef>
            </a:pPr>
            <a:r>
              <a:rPr dirty="0" sz="1750" spc="-85">
                <a:latin typeface="Arial"/>
                <a:cs typeface="Arial"/>
              </a:rPr>
              <a:t>Document </a:t>
            </a:r>
            <a:r>
              <a:rPr dirty="0" sz="1750" spc="-229">
                <a:latin typeface="Arial"/>
                <a:cs typeface="Arial"/>
              </a:rPr>
              <a:t>(PDF,</a:t>
            </a:r>
            <a:r>
              <a:rPr dirty="0" sz="1750" spc="100">
                <a:latin typeface="Arial"/>
                <a:cs typeface="Arial"/>
              </a:rPr>
              <a:t> </a:t>
            </a:r>
            <a:r>
              <a:rPr dirty="0" sz="1750" spc="-254">
                <a:solidFill>
                  <a:srgbClr val="080808"/>
                </a:solidFill>
                <a:latin typeface="Arial"/>
                <a:cs typeface="Arial"/>
              </a:rPr>
              <a:t>RTF,</a:t>
            </a:r>
            <a:r>
              <a:rPr dirty="0" sz="1750" spc="45">
                <a:solidFill>
                  <a:srgbClr val="080808"/>
                </a:solidFill>
                <a:latin typeface="Arial"/>
                <a:cs typeface="Arial"/>
              </a:rPr>
              <a:t> </a:t>
            </a:r>
            <a:r>
              <a:rPr dirty="0" sz="1750" spc="-280">
                <a:latin typeface="Arial"/>
                <a:cs typeface="Arial"/>
              </a:rPr>
              <a:t>ODT,</a:t>
            </a:r>
            <a:endParaRPr sz="1750">
              <a:latin typeface="Arial"/>
              <a:cs typeface="Arial"/>
            </a:endParaRPr>
          </a:p>
          <a:p>
            <a:pPr marL="401320">
              <a:lnSpc>
                <a:spcPts val="1810"/>
              </a:lnSpc>
            </a:pPr>
            <a:r>
              <a:rPr dirty="0" sz="1850" spc="-55">
                <a:latin typeface="Arial"/>
                <a:cs typeface="Arial"/>
              </a:rPr>
              <a:t>DOCXj</a:t>
            </a:r>
            <a:endParaRPr sz="18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0723198" y="2795058"/>
            <a:ext cx="1102360" cy="3365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050" spc="-220">
                <a:latin typeface="Arial"/>
                <a:cs typeface="Arial"/>
              </a:rPr>
              <a:t>HTML-</a:t>
            </a:r>
            <a:r>
              <a:rPr dirty="0" sz="2050" spc="-140">
                <a:latin typeface="Arial"/>
                <a:cs typeface="Arial"/>
              </a:rPr>
              <a:t>Tldy</a:t>
            </a:r>
            <a:endParaRPr sz="205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0552534" y="4427184"/>
            <a:ext cx="1281430" cy="3441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100" spc="-245">
                <a:latin typeface="Arial"/>
                <a:cs typeface="Arial"/>
              </a:rPr>
              <a:t>XSL-</a:t>
            </a:r>
            <a:r>
              <a:rPr dirty="0" sz="2100" spc="-295">
                <a:latin typeface="Arial"/>
                <a:cs typeface="Arial"/>
              </a:rPr>
              <a:t>FO</a:t>
            </a:r>
            <a:r>
              <a:rPr dirty="0" sz="2100" spc="20">
                <a:latin typeface="Arial"/>
                <a:cs typeface="Arial"/>
              </a:rPr>
              <a:t> </a:t>
            </a:r>
            <a:r>
              <a:rPr dirty="0" sz="2100" spc="-130">
                <a:latin typeface="Arial"/>
                <a:cs typeface="Arial"/>
              </a:rPr>
              <a:t>fixer</a:t>
            </a:r>
            <a:endParaRPr sz="21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717137" y="6115579"/>
            <a:ext cx="1130300" cy="3143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35">
                <a:latin typeface="Times New Roman"/>
                <a:cs typeface="Times New Roman"/>
              </a:rPr>
              <a:t>XFG</a:t>
            </a:r>
            <a:r>
              <a:rPr dirty="0" sz="1900" spc="20">
                <a:latin typeface="Times New Roman"/>
                <a:cs typeface="Times New Roman"/>
              </a:rPr>
              <a:t> </a:t>
            </a:r>
            <a:r>
              <a:rPr dirty="0" sz="1900" spc="-10">
                <a:latin typeface="Times New Roman"/>
                <a:cs typeface="Times New Roman"/>
              </a:rPr>
              <a:t>(Java)</a:t>
            </a:r>
            <a:endParaRPr sz="1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7600" y="5689600"/>
            <a:ext cx="2120900" cy="5080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5800" y="3276600"/>
            <a:ext cx="1485900" cy="3810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59200" y="1689100"/>
            <a:ext cx="1803400" cy="7112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02300" y="1714500"/>
            <a:ext cx="3276600" cy="9144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968500" y="558800"/>
            <a:ext cx="5346700" cy="9017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696200" y="520700"/>
            <a:ext cx="2527300" cy="93980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388600" y="723900"/>
            <a:ext cx="381000" cy="495300"/>
          </a:xfrm>
          <a:prstGeom prst="rect">
            <a:avLst/>
          </a:prstGeom>
        </p:spPr>
      </p:pic>
      <p:sp>
        <p:nvSpPr>
          <p:cNvPr id="9" name="object 9" descr=""/>
          <p:cNvSpPr/>
          <p:nvPr/>
        </p:nvSpPr>
        <p:spPr>
          <a:xfrm>
            <a:off x="774700" y="3937000"/>
            <a:ext cx="4241800" cy="203200"/>
          </a:xfrm>
          <a:custGeom>
            <a:avLst/>
            <a:gdLst/>
            <a:ahLst/>
            <a:cxnLst/>
            <a:rect l="l" t="t" r="r" b="b"/>
            <a:pathLst>
              <a:path w="4241800" h="203200">
                <a:moveTo>
                  <a:pt x="4241799" y="203199"/>
                </a:moveTo>
                <a:lnTo>
                  <a:pt x="0" y="203199"/>
                </a:lnTo>
                <a:lnTo>
                  <a:pt x="0" y="0"/>
                </a:lnTo>
                <a:lnTo>
                  <a:pt x="4241799" y="0"/>
                </a:lnTo>
                <a:lnTo>
                  <a:pt x="4241799" y="203199"/>
                </a:lnTo>
                <a:close/>
              </a:path>
            </a:pathLst>
          </a:custGeom>
          <a:solidFill>
            <a:srgbClr val="4242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1031244" y="3786540"/>
            <a:ext cx="1913889" cy="3740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dirty="0" sz="2250" spc="-200">
                <a:solidFill>
                  <a:srgbClr val="FFFFFF"/>
                </a:solidFill>
                <a:latin typeface="Courier New"/>
                <a:cs typeface="Courier New"/>
              </a:rPr>
              <a:t>wrtpri»t»g:re</a:t>
            </a:r>
            <a:endParaRPr sz="2250">
              <a:latin typeface="Courier New"/>
              <a:cs typeface="Courier New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244236" y="3786540"/>
            <a:ext cx="1785620" cy="3740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  <a:tabLst>
                <a:tab pos="1623695" algn="l"/>
              </a:tabLst>
            </a:pPr>
            <a:r>
              <a:rPr dirty="0" sz="2250" spc="-315">
                <a:solidFill>
                  <a:srgbClr val="FFFFFF"/>
                </a:solidFill>
                <a:latin typeface="Courier New"/>
                <a:cs typeface="Courier New"/>
              </a:rPr>
              <a:t>vr«eoire«t</a:t>
            </a:r>
            <a:r>
              <a:rPr dirty="0" sz="2250">
                <a:solidFill>
                  <a:srgbClr val="FFFFFF"/>
                </a:solidFill>
                <a:latin typeface="Courier New"/>
                <a:cs typeface="Courier New"/>
              </a:rPr>
              <a:t>	</a:t>
            </a:r>
            <a:r>
              <a:rPr dirty="0" sz="2250" spc="-125">
                <a:solidFill>
                  <a:srgbClr val="FFFFFF"/>
                </a:solidFill>
                <a:latin typeface="Courier New"/>
                <a:cs typeface="Courier New"/>
              </a:rPr>
              <a:t>y</a:t>
            </a:r>
            <a:endParaRPr sz="2250">
              <a:latin typeface="Courier New"/>
              <a:cs typeface="Courier New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0" y="4191000"/>
            <a:ext cx="12992100" cy="203200"/>
          </a:xfrm>
          <a:prstGeom prst="rect">
            <a:avLst/>
          </a:prstGeom>
          <a:solidFill>
            <a:srgbClr val="363636"/>
          </a:solidFill>
        </p:spPr>
        <p:txBody>
          <a:bodyPr wrap="square" lIns="0" tIns="0" rIns="0" bIns="0" rtlCol="0" vert="horz">
            <a:spAutoFit/>
          </a:bodyPr>
          <a:lstStyle/>
          <a:p>
            <a:pPr algn="ctr" marR="252095">
              <a:lnSpc>
                <a:spcPts val="1570"/>
              </a:lnSpc>
              <a:tabLst>
                <a:tab pos="361315" algn="l"/>
                <a:tab pos="746760" algn="l"/>
                <a:tab pos="1978660" algn="l"/>
                <a:tab pos="9105900" algn="l"/>
              </a:tabLst>
            </a:pPr>
            <a:r>
              <a:rPr dirty="0" sz="1850" spc="-25">
                <a:solidFill>
                  <a:srgbClr val="FFFFFF"/>
                </a:solidFill>
                <a:latin typeface="Cambria"/>
                <a:cs typeface="Cambria"/>
              </a:rPr>
              <a:t>rin</a:t>
            </a:r>
            <a:r>
              <a:rPr dirty="0" sz="185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1850" spc="-350">
                <a:solidFill>
                  <a:srgbClr val="FFFFFF"/>
                </a:solidFill>
                <a:latin typeface="Cambria"/>
                <a:cs typeface="Cambria"/>
              </a:rPr>
              <a:t>€e</a:t>
            </a:r>
            <a:r>
              <a:rPr dirty="0" sz="1850">
                <a:solidFill>
                  <a:srgbClr val="FFFFFF"/>
                </a:solidFill>
                <a:latin typeface="Cambria"/>
                <a:cs typeface="Cambria"/>
              </a:rPr>
              <a:t>	ča</a:t>
            </a:r>
            <a:r>
              <a:rPr dirty="0" sz="1850" spc="-10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50">
                <a:solidFill>
                  <a:srgbClr val="FFFFFF"/>
                </a:solidFill>
                <a:latin typeface="Cambria"/>
                <a:cs typeface="Cambria"/>
              </a:rPr>
              <a:t>e</a:t>
            </a:r>
            <a:r>
              <a:rPr dirty="0" sz="1850" spc="-22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50" spc="-75">
                <a:solidFill>
                  <a:srgbClr val="FFFFFF"/>
                </a:solidFill>
                <a:latin typeface="Cambria"/>
                <a:cs typeface="Cambria"/>
              </a:rPr>
              <a:t>ers=</a:t>
            </a:r>
            <a:r>
              <a:rPr dirty="0" sz="1850" spc="229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50" spc="-25">
                <a:solidFill>
                  <a:srgbClr val="FFFFFF"/>
                </a:solidFill>
                <a:latin typeface="Cambria"/>
                <a:cs typeface="Cambria"/>
              </a:rPr>
              <a:t>'P</a:t>
            </a:r>
            <a:r>
              <a:rPr dirty="0" sz="185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1850" spc="75">
                <a:solidFill>
                  <a:srgbClr val="FFFFFF"/>
                </a:solidFill>
                <a:latin typeface="Cambria"/>
                <a:cs typeface="Cambria"/>
              </a:rPr>
              <a:t>oduef</a:t>
            </a:r>
            <a:r>
              <a:rPr dirty="0" sz="1850" spc="1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50" spc="70">
                <a:solidFill>
                  <a:srgbClr val="FFFFFF"/>
                </a:solidFill>
                <a:latin typeface="Cambria"/>
                <a:cs typeface="Cambria"/>
              </a:rPr>
              <a:t>s</a:t>
            </a:r>
            <a:r>
              <a:rPr dirty="0" sz="1850" spc="16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50">
                <a:solidFill>
                  <a:srgbClr val="FFFFFF"/>
                </a:solidFill>
                <a:latin typeface="Cambria"/>
                <a:cs typeface="Cambria"/>
              </a:rPr>
              <a:t>.</a:t>
            </a:r>
            <a:r>
              <a:rPr dirty="0" sz="1850" spc="-9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50" spc="-80">
                <a:solidFill>
                  <a:srgbClr val="FFFFFF"/>
                </a:solidFill>
                <a:latin typeface="Cambria"/>
                <a:cs typeface="Cambria"/>
              </a:rPr>
              <a:t>A'r0</a:t>
            </a:r>
            <a:r>
              <a:rPr dirty="0" sz="1850" spc="-17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50">
                <a:solidFill>
                  <a:srgbClr val="FFFFFF"/>
                </a:solidFill>
                <a:latin typeface="Cambria"/>
                <a:cs typeface="Cambria"/>
              </a:rPr>
              <a:t>on</a:t>
            </a:r>
            <a:r>
              <a:rPr dirty="0" sz="1850" spc="-15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50">
                <a:solidFill>
                  <a:srgbClr val="FFFFFF"/>
                </a:solidFill>
                <a:latin typeface="Cambria"/>
                <a:cs typeface="Cambria"/>
              </a:rPr>
              <a:t>te</a:t>
            </a:r>
            <a:r>
              <a:rPr dirty="0" sz="1850" spc="-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50" spc="80">
                <a:solidFill>
                  <a:srgbClr val="FFFFFF"/>
                </a:solidFill>
                <a:latin typeface="Cambria"/>
                <a:cs typeface="Cambria"/>
              </a:rPr>
              <a:t>neTypes</a:t>
            </a:r>
            <a:r>
              <a:rPr dirty="0" sz="1850" spc="19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50">
                <a:solidFill>
                  <a:srgbClr val="FFFFFF"/>
                </a:solidFill>
                <a:latin typeface="Cambria"/>
                <a:cs typeface="Cambria"/>
              </a:rPr>
              <a:t>.</a:t>
            </a:r>
            <a:r>
              <a:rPr dirty="0" sz="185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50">
                <a:solidFill>
                  <a:srgbClr val="FFFFFF"/>
                </a:solidFill>
                <a:latin typeface="Cambria"/>
                <a:cs typeface="Cambria"/>
              </a:rPr>
              <a:t>Once</a:t>
            </a:r>
            <a:r>
              <a:rPr dirty="0" sz="1850" spc="-16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50">
                <a:solidFill>
                  <a:srgbClr val="FFFFFF"/>
                </a:solidFill>
                <a:latin typeface="Cambria"/>
                <a:cs typeface="Cambria"/>
              </a:rPr>
              <a:t>rf</a:t>
            </a:r>
            <a:r>
              <a:rPr dirty="0" sz="1850" spc="4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50">
                <a:solidFill>
                  <a:srgbClr val="FFFFFF"/>
                </a:solidFill>
                <a:latin typeface="Cambria"/>
                <a:cs typeface="Cambria"/>
              </a:rPr>
              <a:t>ace</a:t>
            </a:r>
            <a:r>
              <a:rPr dirty="0" sz="1850" spc="65">
                <a:solidFill>
                  <a:srgbClr val="FFFFFF"/>
                </a:solidFill>
                <a:latin typeface="Cambria"/>
                <a:cs typeface="Cambria"/>
              </a:rPr>
              <a:t>  </a:t>
            </a:r>
            <a:r>
              <a:rPr dirty="0" sz="1850">
                <a:solidFill>
                  <a:srgbClr val="FFFFFF"/>
                </a:solidFill>
                <a:latin typeface="Cambria"/>
                <a:cs typeface="Cambria"/>
              </a:rPr>
              <a:t>.</a:t>
            </a:r>
            <a:r>
              <a:rPr dirty="0" sz="185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50">
                <a:solidFill>
                  <a:srgbClr val="FFFFFF"/>
                </a:solidFill>
                <a:latin typeface="Cambria"/>
                <a:cs typeface="Cambria"/>
              </a:rPr>
              <a:t>Once</a:t>
            </a:r>
            <a:r>
              <a:rPr dirty="0" sz="1850" spc="-16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50">
                <a:solidFill>
                  <a:srgbClr val="FFFFFF"/>
                </a:solidFill>
                <a:latin typeface="Cambria"/>
                <a:cs typeface="Cambria"/>
              </a:rPr>
              <a:t>rf</a:t>
            </a:r>
            <a:r>
              <a:rPr dirty="0" sz="1850" spc="4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50">
                <a:solidFill>
                  <a:srgbClr val="FFFFFF"/>
                </a:solidFill>
                <a:latin typeface="Cambria"/>
                <a:cs typeface="Cambria"/>
              </a:rPr>
              <a:t>ace</a:t>
            </a:r>
            <a:r>
              <a:rPr dirty="0" sz="1850" spc="2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50">
                <a:solidFill>
                  <a:srgbClr val="FFFFFF"/>
                </a:solidFill>
                <a:latin typeface="Cambria"/>
                <a:cs typeface="Cambria"/>
              </a:rPr>
              <a:t>s</a:t>
            </a:r>
            <a:r>
              <a:rPr dirty="0" sz="1850" spc="21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50">
                <a:solidFill>
                  <a:srgbClr val="FFFFFF"/>
                </a:solidFill>
                <a:latin typeface="Cambria"/>
                <a:cs typeface="Cambria"/>
              </a:rPr>
              <a:t>.</a:t>
            </a:r>
            <a:r>
              <a:rPr dirty="0" sz="1850" spc="5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50">
                <a:solidFill>
                  <a:srgbClr val="FFFFFF"/>
                </a:solidFill>
                <a:latin typeface="Cambria"/>
                <a:cs typeface="Cambria"/>
              </a:rPr>
              <a:t>i</a:t>
            </a:r>
            <a:r>
              <a:rPr dirty="0" sz="1850" spc="5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50" spc="-110">
                <a:solidFill>
                  <a:srgbClr val="FFFFFF"/>
                </a:solidFill>
                <a:latin typeface="Cambria"/>
                <a:cs typeface="Cambria"/>
              </a:rPr>
              <a:t>A'rDo</a:t>
            </a:r>
            <a:r>
              <a:rPr dirty="0" sz="1850" spc="-1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850" spc="-25">
                <a:solidFill>
                  <a:srgbClr val="FFFFFF"/>
                </a:solidFill>
                <a:latin typeface="Cambria"/>
                <a:cs typeface="Cambria"/>
              </a:rPr>
              <a:t>eve</a:t>
            </a:r>
            <a:r>
              <a:rPr dirty="0" sz="185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1850" spc="-25">
                <a:solidFill>
                  <a:srgbClr val="FFFFFF"/>
                </a:solidFill>
                <a:latin typeface="Cambria"/>
                <a:cs typeface="Cambria"/>
              </a:rPr>
              <a:t>n€</a:t>
            </a:r>
            <a:endParaRPr sz="1850">
              <a:latin typeface="Cambria"/>
              <a:cs typeface="Cambria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787400" y="4686300"/>
            <a:ext cx="266700" cy="203200"/>
            <a:chOff x="787400" y="4686300"/>
            <a:chExt cx="266700" cy="203200"/>
          </a:xfrm>
        </p:grpSpPr>
        <p:pic>
          <p:nvPicPr>
            <p:cNvPr id="14" name="object 1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7400" y="4686300"/>
              <a:ext cx="266700" cy="20320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7400" y="4686300"/>
              <a:ext cx="266700" cy="203200"/>
            </a:xfrm>
            <a:prstGeom prst="rect">
              <a:avLst/>
            </a:prstGeom>
          </p:spPr>
        </p:pic>
      </p:grpSp>
      <p:sp>
        <p:nvSpPr>
          <p:cNvPr id="16" name="object 16" descr=""/>
          <p:cNvSpPr/>
          <p:nvPr/>
        </p:nvSpPr>
        <p:spPr>
          <a:xfrm>
            <a:off x="685800" y="5689600"/>
            <a:ext cx="342900" cy="381000"/>
          </a:xfrm>
          <a:custGeom>
            <a:avLst/>
            <a:gdLst/>
            <a:ahLst/>
            <a:cxnLst/>
            <a:rect l="l" t="t" r="r" b="b"/>
            <a:pathLst>
              <a:path w="342900" h="381000">
                <a:moveTo>
                  <a:pt x="342899" y="380999"/>
                </a:moveTo>
                <a:lnTo>
                  <a:pt x="0" y="380999"/>
                </a:lnTo>
                <a:lnTo>
                  <a:pt x="0" y="0"/>
                </a:lnTo>
                <a:lnTo>
                  <a:pt x="342899" y="0"/>
                </a:lnTo>
                <a:lnTo>
                  <a:pt x="342899" y="380999"/>
                </a:lnTo>
                <a:close/>
              </a:path>
            </a:pathLst>
          </a:custGeom>
          <a:solidFill>
            <a:srgbClr val="33333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641757" y="5508095"/>
            <a:ext cx="419100" cy="6699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200" spc="-175">
                <a:solidFill>
                  <a:srgbClr val="FFFFFF"/>
                </a:solidFill>
                <a:latin typeface="Arial"/>
                <a:cs typeface="Arial"/>
              </a:rPr>
              <a:t>Fi</a:t>
            </a:r>
            <a:endParaRPr sz="4200">
              <a:latin typeface="Arial"/>
              <a:cs typeface="Arial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685800" y="6400800"/>
            <a:ext cx="139700" cy="139700"/>
            <a:chOff x="685800" y="6400800"/>
            <a:chExt cx="139700" cy="139700"/>
          </a:xfrm>
        </p:grpSpPr>
        <p:pic>
          <p:nvPicPr>
            <p:cNvPr id="19" name="object 1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85800" y="6400800"/>
              <a:ext cx="139700" cy="13970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85800" y="6400800"/>
              <a:ext cx="139700" cy="139700"/>
            </a:xfrm>
            <a:prstGeom prst="rect">
              <a:avLst/>
            </a:prstGeom>
          </p:spPr>
        </p:pic>
      </p:grpSp>
      <p:grpSp>
        <p:nvGrpSpPr>
          <p:cNvPr id="21" name="object 21" descr=""/>
          <p:cNvGrpSpPr/>
          <p:nvPr/>
        </p:nvGrpSpPr>
        <p:grpSpPr>
          <a:xfrm>
            <a:off x="965200" y="6375400"/>
            <a:ext cx="254000" cy="165100"/>
            <a:chOff x="965200" y="6375400"/>
            <a:chExt cx="254000" cy="165100"/>
          </a:xfrm>
        </p:grpSpPr>
        <p:pic>
          <p:nvPicPr>
            <p:cNvPr id="22" name="object 22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65200" y="6375400"/>
              <a:ext cx="254000" cy="165100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65200" y="6375400"/>
              <a:ext cx="254000" cy="165100"/>
            </a:xfrm>
            <a:prstGeom prst="rect">
              <a:avLst/>
            </a:prstGeom>
          </p:spPr>
        </p:pic>
      </p:grpSp>
      <p:grpSp>
        <p:nvGrpSpPr>
          <p:cNvPr id="24" name="object 24" descr=""/>
          <p:cNvGrpSpPr/>
          <p:nvPr/>
        </p:nvGrpSpPr>
        <p:grpSpPr>
          <a:xfrm>
            <a:off x="0" y="6629400"/>
            <a:ext cx="13004800" cy="990600"/>
            <a:chOff x="0" y="6629400"/>
            <a:chExt cx="13004800" cy="990600"/>
          </a:xfrm>
        </p:grpSpPr>
        <p:pic>
          <p:nvPicPr>
            <p:cNvPr id="25" name="object 25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11200" y="6629400"/>
              <a:ext cx="6807200" cy="203200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0" y="6629400"/>
              <a:ext cx="13004800" cy="215900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98500" y="6883400"/>
              <a:ext cx="8877300" cy="203200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0" y="6883400"/>
              <a:ext cx="13004800" cy="215900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11200" y="7137400"/>
              <a:ext cx="8458200" cy="203200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0" y="7137400"/>
              <a:ext cx="13004800" cy="215900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11200" y="7391400"/>
              <a:ext cx="7759700" cy="203200"/>
            </a:xfrm>
            <a:prstGeom prst="rect">
              <a:avLst/>
            </a:prstGeom>
          </p:spPr>
        </p:pic>
        <p:pic>
          <p:nvPicPr>
            <p:cNvPr id="32" name="object 32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0" y="7391400"/>
              <a:ext cx="13004800" cy="228600"/>
            </a:xfrm>
            <a:prstGeom prst="rect">
              <a:avLst/>
            </a:prstGeom>
          </p:spPr>
        </p:pic>
      </p:grpSp>
      <p:grpSp>
        <p:nvGrpSpPr>
          <p:cNvPr id="33" name="object 33" descr=""/>
          <p:cNvGrpSpPr/>
          <p:nvPr/>
        </p:nvGrpSpPr>
        <p:grpSpPr>
          <a:xfrm>
            <a:off x="88900" y="9461500"/>
            <a:ext cx="1054100" cy="190500"/>
            <a:chOff x="88900" y="9461500"/>
            <a:chExt cx="1054100" cy="190500"/>
          </a:xfrm>
        </p:grpSpPr>
        <p:pic>
          <p:nvPicPr>
            <p:cNvPr id="34" name="object 34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</p:grpSp>
      <p:sp>
        <p:nvSpPr>
          <p:cNvPr id="36" name="object 36" descr=""/>
          <p:cNvSpPr/>
          <p:nvPr/>
        </p:nvSpPr>
        <p:spPr>
          <a:xfrm>
            <a:off x="1727200" y="4445000"/>
            <a:ext cx="2717800" cy="203200"/>
          </a:xfrm>
          <a:custGeom>
            <a:avLst/>
            <a:gdLst/>
            <a:ahLst/>
            <a:cxnLst/>
            <a:rect l="l" t="t" r="r" b="b"/>
            <a:pathLst>
              <a:path w="2717800" h="203200">
                <a:moveTo>
                  <a:pt x="2717799" y="203199"/>
                </a:moveTo>
                <a:lnTo>
                  <a:pt x="0" y="203199"/>
                </a:lnTo>
                <a:lnTo>
                  <a:pt x="0" y="0"/>
                </a:lnTo>
                <a:lnTo>
                  <a:pt x="2717799" y="0"/>
                </a:lnTo>
                <a:lnTo>
                  <a:pt x="2717799" y="203199"/>
                </a:lnTo>
                <a:close/>
              </a:path>
            </a:pathLst>
          </a:custGeom>
          <a:solidFill>
            <a:srgbClr val="49494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 txBox="1"/>
          <p:nvPr/>
        </p:nvSpPr>
        <p:spPr>
          <a:xfrm>
            <a:off x="1719878" y="4294540"/>
            <a:ext cx="2751455" cy="3740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  <a:tabLst>
                <a:tab pos="1090930" algn="l"/>
              </a:tabLst>
            </a:pPr>
            <a:r>
              <a:rPr dirty="0" sz="2250" spc="-285">
                <a:solidFill>
                  <a:srgbClr val="FFFFFF"/>
                </a:solidFill>
                <a:latin typeface="Courier New"/>
                <a:cs typeface="Courier New"/>
              </a:rPr>
              <a:t>a'reut</a:t>
            </a:r>
            <a:r>
              <a:rPr dirty="0" sz="2250">
                <a:solidFill>
                  <a:srgbClr val="FFFFFF"/>
                </a:solidFill>
                <a:latin typeface="Courier New"/>
                <a:cs typeface="Courier New"/>
              </a:rPr>
              <a:t>	</a:t>
            </a:r>
            <a:r>
              <a:rPr dirty="0" sz="2250" spc="-190">
                <a:solidFill>
                  <a:srgbClr val="FFFFFF"/>
                </a:solidFill>
                <a:latin typeface="Courier New"/>
                <a:cs typeface="Courier New"/>
              </a:rPr>
              <a:t>y=’d"u-</a:t>
            </a:r>
            <a:r>
              <a:rPr dirty="0" sz="2250" spc="-150">
                <a:solidFill>
                  <a:srgbClr val="FFFFFF"/>
                </a:solidFill>
                <a:latin typeface="Courier New"/>
                <a:cs typeface="Courier New"/>
              </a:rPr>
              <a:t>eat'</a:t>
            </a:r>
            <a:endParaRPr sz="2250">
              <a:latin typeface="Courier New"/>
              <a:cs typeface="Courier New"/>
            </a:endParaRPr>
          </a:p>
        </p:txBody>
      </p:sp>
      <p:grpSp>
        <p:nvGrpSpPr>
          <p:cNvPr id="38" name="object 38" descr=""/>
          <p:cNvGrpSpPr/>
          <p:nvPr/>
        </p:nvGrpSpPr>
        <p:grpSpPr>
          <a:xfrm>
            <a:off x="1384300" y="6375400"/>
            <a:ext cx="393700" cy="165100"/>
            <a:chOff x="1384300" y="6375400"/>
            <a:chExt cx="393700" cy="165100"/>
          </a:xfrm>
        </p:grpSpPr>
        <p:pic>
          <p:nvPicPr>
            <p:cNvPr id="39" name="object 39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384300" y="6375400"/>
              <a:ext cx="393700" cy="165100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384300" y="6375400"/>
              <a:ext cx="393700" cy="165100"/>
            </a:xfrm>
            <a:prstGeom prst="rect">
              <a:avLst/>
            </a:prstGeom>
          </p:spPr>
        </p:pic>
      </p:grpSp>
      <p:grpSp>
        <p:nvGrpSpPr>
          <p:cNvPr id="41" name="object 41" descr=""/>
          <p:cNvGrpSpPr/>
          <p:nvPr/>
        </p:nvGrpSpPr>
        <p:grpSpPr>
          <a:xfrm>
            <a:off x="1917700" y="6375400"/>
            <a:ext cx="1104900" cy="165100"/>
            <a:chOff x="1917700" y="6375400"/>
            <a:chExt cx="1104900" cy="165100"/>
          </a:xfrm>
        </p:grpSpPr>
        <p:pic>
          <p:nvPicPr>
            <p:cNvPr id="42" name="object 42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930400" y="6375400"/>
              <a:ext cx="1079500" cy="165100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917700" y="6375400"/>
              <a:ext cx="1104900" cy="165100"/>
            </a:xfrm>
            <a:prstGeom prst="rect">
              <a:avLst/>
            </a:prstGeom>
          </p:spPr>
        </p:pic>
      </p:grpSp>
      <p:grpSp>
        <p:nvGrpSpPr>
          <p:cNvPr id="44" name="object 44" descr=""/>
          <p:cNvGrpSpPr/>
          <p:nvPr/>
        </p:nvGrpSpPr>
        <p:grpSpPr>
          <a:xfrm>
            <a:off x="1447800" y="9423400"/>
            <a:ext cx="1409700" cy="177800"/>
            <a:chOff x="1447800" y="9423400"/>
            <a:chExt cx="1409700" cy="177800"/>
          </a:xfrm>
        </p:grpSpPr>
        <p:pic>
          <p:nvPicPr>
            <p:cNvPr id="45" name="object 45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</p:grpSp>
      <p:sp>
        <p:nvSpPr>
          <p:cNvPr id="47" name="object 47" descr=""/>
          <p:cNvSpPr/>
          <p:nvPr/>
        </p:nvSpPr>
        <p:spPr>
          <a:xfrm>
            <a:off x="3759200" y="1892300"/>
            <a:ext cx="1257300" cy="495300"/>
          </a:xfrm>
          <a:custGeom>
            <a:avLst/>
            <a:gdLst/>
            <a:ahLst/>
            <a:cxnLst/>
            <a:rect l="l" t="t" r="r" b="b"/>
            <a:pathLst>
              <a:path w="1257300" h="495300">
                <a:moveTo>
                  <a:pt x="1257300" y="495299"/>
                </a:moveTo>
                <a:lnTo>
                  <a:pt x="0" y="495299"/>
                </a:lnTo>
                <a:lnTo>
                  <a:pt x="0" y="0"/>
                </a:lnTo>
                <a:lnTo>
                  <a:pt x="1257300" y="0"/>
                </a:lnTo>
                <a:lnTo>
                  <a:pt x="1257300" y="495299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 txBox="1">
            <a:spLocks noGrp="1"/>
          </p:cNvSpPr>
          <p:nvPr>
            <p:ph type="title"/>
          </p:nvPr>
        </p:nvSpPr>
        <p:spPr>
          <a:xfrm>
            <a:off x="3723392" y="1454326"/>
            <a:ext cx="1338580" cy="10998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7050" spc="-409"/>
              <a:t>con</a:t>
            </a:r>
            <a:endParaRPr sz="7050"/>
          </a:p>
        </p:txBody>
      </p:sp>
      <p:pic>
        <p:nvPicPr>
          <p:cNvPr id="49" name="object 49" descr="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8610600" y="723900"/>
            <a:ext cx="105410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65900" y="5918200"/>
            <a:ext cx="711200" cy="355600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88900" y="9461500"/>
            <a:ext cx="1054100" cy="190500"/>
            <a:chOff x="88900" y="9461500"/>
            <a:chExt cx="1054100" cy="190500"/>
          </a:xfrm>
        </p:grpSpPr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</p:grpSp>
      <p:grpSp>
        <p:nvGrpSpPr>
          <p:cNvPr id="6" name="object 6" descr=""/>
          <p:cNvGrpSpPr/>
          <p:nvPr/>
        </p:nvGrpSpPr>
        <p:grpSpPr>
          <a:xfrm>
            <a:off x="1447800" y="3556000"/>
            <a:ext cx="241300" cy="215900"/>
            <a:chOff x="1447800" y="3556000"/>
            <a:chExt cx="241300" cy="215900"/>
          </a:xfrm>
        </p:grpSpPr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47800" y="3556000"/>
              <a:ext cx="241300" cy="2159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47800" y="3556000"/>
              <a:ext cx="241300" cy="215900"/>
            </a:xfrm>
            <a:prstGeom prst="rect">
              <a:avLst/>
            </a:prstGeom>
          </p:spPr>
        </p:pic>
      </p:grpSp>
      <p:grpSp>
        <p:nvGrpSpPr>
          <p:cNvPr id="9" name="object 9" descr=""/>
          <p:cNvGrpSpPr/>
          <p:nvPr/>
        </p:nvGrpSpPr>
        <p:grpSpPr>
          <a:xfrm>
            <a:off x="1447800" y="5080000"/>
            <a:ext cx="241300" cy="215900"/>
            <a:chOff x="1447800" y="5080000"/>
            <a:chExt cx="241300" cy="215900"/>
          </a:xfrm>
        </p:grpSpPr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47800" y="5080000"/>
              <a:ext cx="241300" cy="21590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47800" y="5080000"/>
              <a:ext cx="241300" cy="215900"/>
            </a:xfrm>
            <a:prstGeom prst="rect">
              <a:avLst/>
            </a:prstGeom>
          </p:spPr>
        </p:pic>
      </p:grpSp>
      <p:grpSp>
        <p:nvGrpSpPr>
          <p:cNvPr id="12" name="object 12" descr=""/>
          <p:cNvGrpSpPr/>
          <p:nvPr/>
        </p:nvGrpSpPr>
        <p:grpSpPr>
          <a:xfrm>
            <a:off x="1447800" y="6032500"/>
            <a:ext cx="241300" cy="215900"/>
            <a:chOff x="1447800" y="6032500"/>
            <a:chExt cx="241300" cy="215900"/>
          </a:xfrm>
        </p:grpSpPr>
        <p:pic>
          <p:nvPicPr>
            <p:cNvPr id="13" name="object 13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47800" y="6032500"/>
              <a:ext cx="241300" cy="21590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47800" y="6032500"/>
              <a:ext cx="241300" cy="215900"/>
            </a:xfrm>
            <a:prstGeom prst="rect">
              <a:avLst/>
            </a:prstGeom>
          </p:spPr>
        </p:pic>
      </p:grpSp>
      <p:grpSp>
        <p:nvGrpSpPr>
          <p:cNvPr id="15" name="object 15" descr=""/>
          <p:cNvGrpSpPr/>
          <p:nvPr/>
        </p:nvGrpSpPr>
        <p:grpSpPr>
          <a:xfrm>
            <a:off x="1447800" y="6985000"/>
            <a:ext cx="241300" cy="215900"/>
            <a:chOff x="1447800" y="6985000"/>
            <a:chExt cx="241300" cy="215900"/>
          </a:xfrm>
        </p:grpSpPr>
        <p:pic>
          <p:nvPicPr>
            <p:cNvPr id="16" name="object 1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47800" y="6985000"/>
              <a:ext cx="241300" cy="21590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47800" y="6985000"/>
              <a:ext cx="241300" cy="215900"/>
            </a:xfrm>
            <a:prstGeom prst="rect">
              <a:avLst/>
            </a:prstGeom>
          </p:spPr>
        </p:pic>
      </p:grpSp>
      <p:grpSp>
        <p:nvGrpSpPr>
          <p:cNvPr id="18" name="object 18" descr=""/>
          <p:cNvGrpSpPr/>
          <p:nvPr/>
        </p:nvGrpSpPr>
        <p:grpSpPr>
          <a:xfrm>
            <a:off x="1447800" y="7950200"/>
            <a:ext cx="241300" cy="203200"/>
            <a:chOff x="1447800" y="7950200"/>
            <a:chExt cx="241300" cy="203200"/>
          </a:xfrm>
        </p:grpSpPr>
        <p:pic>
          <p:nvPicPr>
            <p:cNvPr id="19" name="object 19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47800" y="7950200"/>
              <a:ext cx="241300" cy="20320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47800" y="7950200"/>
              <a:ext cx="241300" cy="203200"/>
            </a:xfrm>
            <a:prstGeom prst="rect">
              <a:avLst/>
            </a:prstGeom>
          </p:spPr>
        </p:pic>
      </p:grpSp>
      <p:sp>
        <p:nvSpPr>
          <p:cNvPr id="21" name="object 21" descr=""/>
          <p:cNvSpPr/>
          <p:nvPr/>
        </p:nvSpPr>
        <p:spPr>
          <a:xfrm>
            <a:off x="1892300" y="3543300"/>
            <a:ext cx="635000" cy="254000"/>
          </a:xfrm>
          <a:custGeom>
            <a:avLst/>
            <a:gdLst/>
            <a:ahLst/>
            <a:cxnLst/>
            <a:rect l="l" t="t" r="r" b="b"/>
            <a:pathLst>
              <a:path w="635000" h="254000">
                <a:moveTo>
                  <a:pt x="634999" y="253999"/>
                </a:moveTo>
                <a:lnTo>
                  <a:pt x="0" y="253999"/>
                </a:lnTo>
                <a:lnTo>
                  <a:pt x="0" y="0"/>
                </a:lnTo>
                <a:lnTo>
                  <a:pt x="634999" y="0"/>
                </a:lnTo>
                <a:lnTo>
                  <a:pt x="634999" y="253999"/>
                </a:lnTo>
                <a:close/>
              </a:path>
            </a:pathLst>
          </a:custGeom>
          <a:solidFill>
            <a:srgbClr val="4B4B4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 txBox="1"/>
          <p:nvPr/>
        </p:nvSpPr>
        <p:spPr>
          <a:xfrm>
            <a:off x="1873285" y="3283832"/>
            <a:ext cx="692150" cy="5962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750" spc="-315">
                <a:solidFill>
                  <a:srgbClr val="FFFFFF"/>
                </a:solidFill>
                <a:latin typeface="Arial"/>
                <a:cs typeface="Arial"/>
              </a:rPr>
              <a:t>con</a:t>
            </a:r>
            <a:endParaRPr sz="3750">
              <a:latin typeface="Arial"/>
              <a:cs typeface="Arial"/>
            </a:endParaRPr>
          </a:p>
        </p:txBody>
      </p:sp>
      <p:sp>
        <p:nvSpPr>
          <p:cNvPr id="23" name="object 23" descr=""/>
          <p:cNvSpPr/>
          <p:nvPr/>
        </p:nvSpPr>
        <p:spPr>
          <a:xfrm>
            <a:off x="1892300" y="4025900"/>
            <a:ext cx="1206500" cy="330200"/>
          </a:xfrm>
          <a:custGeom>
            <a:avLst/>
            <a:gdLst/>
            <a:ahLst/>
            <a:cxnLst/>
            <a:rect l="l" t="t" r="r" b="b"/>
            <a:pathLst>
              <a:path w="1206500" h="330200">
                <a:moveTo>
                  <a:pt x="12064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1206499" y="0"/>
                </a:lnTo>
                <a:lnTo>
                  <a:pt x="1206499" y="330199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/>
          <p:nvPr/>
        </p:nvSpPr>
        <p:spPr>
          <a:xfrm>
            <a:off x="1892300" y="5930900"/>
            <a:ext cx="2133600" cy="342900"/>
          </a:xfrm>
          <a:custGeom>
            <a:avLst/>
            <a:gdLst/>
            <a:ahLst/>
            <a:cxnLst/>
            <a:rect l="l" t="t" r="r" b="b"/>
            <a:pathLst>
              <a:path w="2133600" h="342900">
                <a:moveTo>
                  <a:pt x="21335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2133599" y="0"/>
                </a:lnTo>
                <a:lnTo>
                  <a:pt x="2133599" y="342899"/>
                </a:lnTo>
                <a:close/>
              </a:path>
            </a:pathLst>
          </a:custGeom>
          <a:solidFill>
            <a:srgbClr val="44444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5" name="object 25" descr=""/>
          <p:cNvGrpSpPr/>
          <p:nvPr/>
        </p:nvGrpSpPr>
        <p:grpSpPr>
          <a:xfrm>
            <a:off x="1892300" y="6972300"/>
            <a:ext cx="558800" cy="254000"/>
            <a:chOff x="1892300" y="6972300"/>
            <a:chExt cx="558800" cy="254000"/>
          </a:xfrm>
        </p:grpSpPr>
        <p:pic>
          <p:nvPicPr>
            <p:cNvPr id="26" name="object 26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892300" y="6972300"/>
              <a:ext cx="558800" cy="254000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892300" y="6972300"/>
              <a:ext cx="558800" cy="254000"/>
            </a:xfrm>
            <a:prstGeom prst="rect">
              <a:avLst/>
            </a:prstGeom>
          </p:spPr>
        </p:pic>
      </p:grpSp>
      <p:grpSp>
        <p:nvGrpSpPr>
          <p:cNvPr id="28" name="object 28" descr=""/>
          <p:cNvGrpSpPr/>
          <p:nvPr/>
        </p:nvGrpSpPr>
        <p:grpSpPr>
          <a:xfrm>
            <a:off x="2501900" y="6883400"/>
            <a:ext cx="355600" cy="355600"/>
            <a:chOff x="2501900" y="6883400"/>
            <a:chExt cx="355600" cy="355600"/>
          </a:xfrm>
        </p:grpSpPr>
        <p:pic>
          <p:nvPicPr>
            <p:cNvPr id="29" name="object 29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501900" y="6883400"/>
              <a:ext cx="355600" cy="355600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501900" y="6883400"/>
              <a:ext cx="355600" cy="355600"/>
            </a:xfrm>
            <a:prstGeom prst="rect">
              <a:avLst/>
            </a:prstGeom>
          </p:spPr>
        </p:pic>
      </p:grpSp>
      <p:sp>
        <p:nvSpPr>
          <p:cNvPr id="31" name="object 31" descr=""/>
          <p:cNvSpPr/>
          <p:nvPr/>
        </p:nvSpPr>
        <p:spPr>
          <a:xfrm>
            <a:off x="1905000" y="7835900"/>
            <a:ext cx="2413000" cy="444500"/>
          </a:xfrm>
          <a:custGeom>
            <a:avLst/>
            <a:gdLst/>
            <a:ahLst/>
            <a:cxnLst/>
            <a:rect l="l" t="t" r="r" b="b"/>
            <a:pathLst>
              <a:path w="2413000" h="444500">
                <a:moveTo>
                  <a:pt x="2412999" y="444499"/>
                </a:moveTo>
                <a:lnTo>
                  <a:pt x="0" y="444499"/>
                </a:lnTo>
                <a:lnTo>
                  <a:pt x="0" y="0"/>
                </a:lnTo>
                <a:lnTo>
                  <a:pt x="2412999" y="0"/>
                </a:lnTo>
                <a:lnTo>
                  <a:pt x="2412999" y="444499"/>
                </a:lnTo>
                <a:close/>
              </a:path>
            </a:pathLst>
          </a:custGeom>
          <a:solidFill>
            <a:srgbClr val="28282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2" name="object 32" descr=""/>
          <p:cNvGrpSpPr/>
          <p:nvPr/>
        </p:nvGrpSpPr>
        <p:grpSpPr>
          <a:xfrm>
            <a:off x="1447800" y="9423400"/>
            <a:ext cx="1409700" cy="177800"/>
            <a:chOff x="1447800" y="9423400"/>
            <a:chExt cx="1409700" cy="177800"/>
          </a:xfrm>
        </p:grpSpPr>
        <p:pic>
          <p:nvPicPr>
            <p:cNvPr id="33" name="object 33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</p:grpSp>
      <p:sp>
        <p:nvSpPr>
          <p:cNvPr id="35" name="object 35" descr=""/>
          <p:cNvSpPr/>
          <p:nvPr/>
        </p:nvSpPr>
        <p:spPr>
          <a:xfrm>
            <a:off x="3289300" y="558800"/>
            <a:ext cx="5638800" cy="673100"/>
          </a:xfrm>
          <a:custGeom>
            <a:avLst/>
            <a:gdLst/>
            <a:ahLst/>
            <a:cxnLst/>
            <a:rect l="l" t="t" r="r" b="b"/>
            <a:pathLst>
              <a:path w="5638800" h="673100">
                <a:moveTo>
                  <a:pt x="5638798" y="673099"/>
                </a:moveTo>
                <a:lnTo>
                  <a:pt x="0" y="673099"/>
                </a:lnTo>
                <a:lnTo>
                  <a:pt x="0" y="0"/>
                </a:lnTo>
                <a:lnTo>
                  <a:pt x="5638798" y="0"/>
                </a:lnTo>
                <a:lnTo>
                  <a:pt x="5638798" y="673099"/>
                </a:lnTo>
                <a:close/>
              </a:path>
            </a:pathLst>
          </a:custGeom>
          <a:solidFill>
            <a:srgbClr val="4B4B4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3246986" y="261232"/>
            <a:ext cx="5626735" cy="1129665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250" spc="-90"/>
              <a:t>SmartPrintNG</a:t>
            </a:r>
            <a:endParaRPr sz="7250"/>
          </a:p>
        </p:txBody>
      </p:sp>
      <p:sp>
        <p:nvSpPr>
          <p:cNvPr id="37" name="object 37" descr=""/>
          <p:cNvSpPr txBox="1"/>
          <p:nvPr/>
        </p:nvSpPr>
        <p:spPr>
          <a:xfrm>
            <a:off x="1879600" y="4978400"/>
            <a:ext cx="1549400" cy="444500"/>
          </a:xfrm>
          <a:prstGeom prst="rect">
            <a:avLst/>
          </a:prstGeom>
          <a:solidFill>
            <a:srgbClr val="484848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3300"/>
              </a:lnSpc>
            </a:pPr>
            <a:r>
              <a:rPr dirty="0" sz="3500" spc="125">
                <a:solidFill>
                  <a:srgbClr val="FFFFFF"/>
                </a:solidFill>
                <a:latin typeface="Calibri"/>
                <a:cs typeface="Calibri"/>
              </a:rPr>
              <a:t>support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38" name="object 38" descr=""/>
          <p:cNvSpPr/>
          <p:nvPr/>
        </p:nvSpPr>
        <p:spPr>
          <a:xfrm>
            <a:off x="3619500" y="1892300"/>
            <a:ext cx="1930400" cy="495300"/>
          </a:xfrm>
          <a:custGeom>
            <a:avLst/>
            <a:gdLst/>
            <a:ahLst/>
            <a:cxnLst/>
            <a:rect l="l" t="t" r="r" b="b"/>
            <a:pathLst>
              <a:path w="1930400" h="495300">
                <a:moveTo>
                  <a:pt x="1930400" y="495299"/>
                </a:moveTo>
                <a:lnTo>
                  <a:pt x="0" y="495299"/>
                </a:lnTo>
                <a:lnTo>
                  <a:pt x="0" y="0"/>
                </a:lnTo>
                <a:lnTo>
                  <a:pt x="1930400" y="0"/>
                </a:lnTo>
                <a:lnTo>
                  <a:pt x="1930400" y="495299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/>
          <p:nvPr/>
        </p:nvSpPr>
        <p:spPr>
          <a:xfrm>
            <a:off x="2870200" y="3454400"/>
            <a:ext cx="1498600" cy="444500"/>
          </a:xfrm>
          <a:custGeom>
            <a:avLst/>
            <a:gdLst/>
            <a:ahLst/>
            <a:cxnLst/>
            <a:rect l="l" t="t" r="r" b="b"/>
            <a:pathLst>
              <a:path w="1498600" h="444500">
                <a:moveTo>
                  <a:pt x="1498599" y="444499"/>
                </a:moveTo>
                <a:lnTo>
                  <a:pt x="0" y="444499"/>
                </a:lnTo>
                <a:lnTo>
                  <a:pt x="0" y="0"/>
                </a:lnTo>
                <a:lnTo>
                  <a:pt x="1498599" y="0"/>
                </a:lnTo>
                <a:lnTo>
                  <a:pt x="1498599" y="444499"/>
                </a:lnTo>
                <a:close/>
              </a:path>
            </a:pathLst>
          </a:custGeom>
          <a:solidFill>
            <a:srgbClr val="5B5B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 txBox="1"/>
          <p:nvPr/>
        </p:nvSpPr>
        <p:spPr>
          <a:xfrm>
            <a:off x="2843949" y="3345920"/>
            <a:ext cx="1531620" cy="5365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350" spc="80">
                <a:solidFill>
                  <a:srgbClr val="FFFFFF"/>
                </a:solidFill>
                <a:latin typeface="Arial"/>
                <a:cs typeface="Arial"/>
              </a:rPr>
              <a:t>gurable</a:t>
            </a:r>
            <a:endParaRPr sz="3350">
              <a:latin typeface="Arial"/>
              <a:cs typeface="Arial"/>
            </a:endParaRPr>
          </a:p>
        </p:txBody>
      </p:sp>
      <p:sp>
        <p:nvSpPr>
          <p:cNvPr id="41" name="object 41" descr=""/>
          <p:cNvSpPr/>
          <p:nvPr/>
        </p:nvSpPr>
        <p:spPr>
          <a:xfrm>
            <a:off x="3314700" y="4038600"/>
            <a:ext cx="1130300" cy="317500"/>
          </a:xfrm>
          <a:custGeom>
            <a:avLst/>
            <a:gdLst/>
            <a:ahLst/>
            <a:cxnLst/>
            <a:rect l="l" t="t" r="r" b="b"/>
            <a:pathLst>
              <a:path w="1130300" h="317500">
                <a:moveTo>
                  <a:pt x="1130299" y="317499"/>
                </a:moveTo>
                <a:lnTo>
                  <a:pt x="0" y="317499"/>
                </a:lnTo>
                <a:lnTo>
                  <a:pt x="0" y="0"/>
                </a:lnTo>
                <a:lnTo>
                  <a:pt x="1130299" y="0"/>
                </a:lnTo>
                <a:lnTo>
                  <a:pt x="1130299" y="317499"/>
                </a:lnTo>
                <a:close/>
              </a:path>
            </a:pathLst>
          </a:custGeom>
          <a:solidFill>
            <a:srgbClr val="505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 txBox="1"/>
          <p:nvPr/>
        </p:nvSpPr>
        <p:spPr>
          <a:xfrm>
            <a:off x="1878380" y="3855684"/>
            <a:ext cx="2574925" cy="6108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850">
                <a:solidFill>
                  <a:srgbClr val="FFFFFF"/>
                </a:solidFill>
                <a:latin typeface="Arial"/>
                <a:cs typeface="Arial"/>
              </a:rPr>
              <a:t>within</a:t>
            </a:r>
            <a:r>
              <a:rPr dirty="0" sz="385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baseline="1587" sz="5250" spc="-89">
                <a:solidFill>
                  <a:srgbClr val="FFFFFF"/>
                </a:solidFill>
                <a:latin typeface="Arial"/>
                <a:cs typeface="Arial"/>
              </a:rPr>
              <a:t>HTML</a:t>
            </a:r>
            <a:endParaRPr baseline="1587" sz="5250">
              <a:latin typeface="Arial"/>
              <a:cs typeface="Arial"/>
            </a:endParaRPr>
          </a:p>
        </p:txBody>
      </p:sp>
      <p:grpSp>
        <p:nvGrpSpPr>
          <p:cNvPr id="43" name="object 43" descr=""/>
          <p:cNvGrpSpPr/>
          <p:nvPr/>
        </p:nvGrpSpPr>
        <p:grpSpPr>
          <a:xfrm>
            <a:off x="3657600" y="4953000"/>
            <a:ext cx="596900" cy="368300"/>
            <a:chOff x="3657600" y="4953000"/>
            <a:chExt cx="596900" cy="368300"/>
          </a:xfrm>
        </p:grpSpPr>
        <p:pic>
          <p:nvPicPr>
            <p:cNvPr id="44" name="object 44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657600" y="4965700"/>
              <a:ext cx="584200" cy="355600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657600" y="4953000"/>
              <a:ext cx="596900" cy="368300"/>
            </a:xfrm>
            <a:prstGeom prst="rect">
              <a:avLst/>
            </a:prstGeom>
          </p:spPr>
        </p:pic>
      </p:grpSp>
      <p:grpSp>
        <p:nvGrpSpPr>
          <p:cNvPr id="46" name="object 46" descr=""/>
          <p:cNvGrpSpPr/>
          <p:nvPr/>
        </p:nvGrpSpPr>
        <p:grpSpPr>
          <a:xfrm>
            <a:off x="4432300" y="4978400"/>
            <a:ext cx="1727200" cy="368300"/>
            <a:chOff x="4432300" y="4978400"/>
            <a:chExt cx="1727200" cy="368300"/>
          </a:xfrm>
        </p:grpSpPr>
        <p:pic>
          <p:nvPicPr>
            <p:cNvPr id="47" name="object 47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445000" y="4978400"/>
              <a:ext cx="1701800" cy="368300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432300" y="4978400"/>
              <a:ext cx="1727200" cy="342900"/>
            </a:xfrm>
            <a:prstGeom prst="rect">
              <a:avLst/>
            </a:prstGeom>
          </p:spPr>
        </p:pic>
      </p:grpSp>
      <p:sp>
        <p:nvSpPr>
          <p:cNvPr id="49" name="object 49" descr=""/>
          <p:cNvSpPr/>
          <p:nvPr/>
        </p:nvSpPr>
        <p:spPr>
          <a:xfrm>
            <a:off x="4254500" y="5930900"/>
            <a:ext cx="1308100" cy="444500"/>
          </a:xfrm>
          <a:custGeom>
            <a:avLst/>
            <a:gdLst/>
            <a:ahLst/>
            <a:cxnLst/>
            <a:rect l="l" t="t" r="r" b="b"/>
            <a:pathLst>
              <a:path w="1308100" h="444500">
                <a:moveTo>
                  <a:pt x="1308100" y="444499"/>
                </a:moveTo>
                <a:lnTo>
                  <a:pt x="0" y="444499"/>
                </a:lnTo>
                <a:lnTo>
                  <a:pt x="0" y="0"/>
                </a:lnTo>
                <a:lnTo>
                  <a:pt x="1308100" y="0"/>
                </a:lnTo>
                <a:lnTo>
                  <a:pt x="1308100" y="444499"/>
                </a:lnTo>
                <a:close/>
              </a:path>
            </a:pathLst>
          </a:custGeom>
          <a:solidFill>
            <a:srgbClr val="48484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 descr=""/>
          <p:cNvSpPr txBox="1"/>
          <p:nvPr/>
        </p:nvSpPr>
        <p:spPr>
          <a:xfrm>
            <a:off x="1874025" y="5747984"/>
            <a:ext cx="3676650" cy="6108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364105" algn="l"/>
              </a:tabLst>
            </a:pPr>
            <a:r>
              <a:rPr dirty="0" sz="3600" spc="-10">
                <a:solidFill>
                  <a:srgbClr val="FFFFFF"/>
                </a:solidFill>
                <a:latin typeface="Arial"/>
                <a:cs typeface="Arial"/>
              </a:rPr>
              <a:t>conditional</a:t>
            </a:r>
            <a:r>
              <a:rPr dirty="0" sz="36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baseline="-1443" sz="5775" spc="-112">
                <a:solidFill>
                  <a:srgbClr val="FFFFFF"/>
                </a:solidFill>
                <a:latin typeface="Arial"/>
                <a:cs typeface="Arial"/>
              </a:rPr>
              <a:t>output</a:t>
            </a:r>
            <a:endParaRPr baseline="-1443" sz="5775">
              <a:latin typeface="Arial"/>
              <a:cs typeface="Arial"/>
            </a:endParaRPr>
          </a:p>
        </p:txBody>
      </p:sp>
      <p:sp>
        <p:nvSpPr>
          <p:cNvPr id="51" name="object 51" descr=""/>
          <p:cNvSpPr/>
          <p:nvPr/>
        </p:nvSpPr>
        <p:spPr>
          <a:xfrm>
            <a:off x="2908300" y="6883400"/>
            <a:ext cx="1549400" cy="342900"/>
          </a:xfrm>
          <a:custGeom>
            <a:avLst/>
            <a:gdLst/>
            <a:ahLst/>
            <a:cxnLst/>
            <a:rect l="l" t="t" r="r" b="b"/>
            <a:pathLst>
              <a:path w="1549400" h="342900">
                <a:moveTo>
                  <a:pt x="15493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1549399" y="0"/>
                </a:lnTo>
                <a:lnTo>
                  <a:pt x="1549399" y="342899"/>
                </a:lnTo>
                <a:close/>
              </a:path>
            </a:pathLst>
          </a:custGeom>
          <a:solidFill>
            <a:srgbClr val="3838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 descr=""/>
          <p:cNvSpPr/>
          <p:nvPr/>
        </p:nvSpPr>
        <p:spPr>
          <a:xfrm>
            <a:off x="5994400" y="1689100"/>
            <a:ext cx="3378200" cy="698500"/>
          </a:xfrm>
          <a:custGeom>
            <a:avLst/>
            <a:gdLst/>
            <a:ahLst/>
            <a:cxnLst/>
            <a:rect l="l" t="t" r="r" b="b"/>
            <a:pathLst>
              <a:path w="3378200" h="698500">
                <a:moveTo>
                  <a:pt x="3378199" y="698499"/>
                </a:moveTo>
                <a:lnTo>
                  <a:pt x="0" y="698499"/>
                </a:lnTo>
                <a:lnTo>
                  <a:pt x="0" y="0"/>
                </a:lnTo>
                <a:lnTo>
                  <a:pt x="3378199" y="0"/>
                </a:lnTo>
                <a:lnTo>
                  <a:pt x="3378199" y="698499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 descr=""/>
          <p:cNvSpPr txBox="1"/>
          <p:nvPr/>
        </p:nvSpPr>
        <p:spPr>
          <a:xfrm>
            <a:off x="3577667" y="1411111"/>
            <a:ext cx="5798820" cy="11518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337435" algn="l"/>
              </a:tabLst>
            </a:pPr>
            <a:r>
              <a:rPr dirty="0" sz="6950" spc="-20" i="1">
                <a:solidFill>
                  <a:srgbClr val="FFFFFF"/>
                </a:solidFill>
                <a:latin typeface="Arial"/>
                <a:cs typeface="Arial"/>
              </a:rPr>
              <a:t>more</a:t>
            </a:r>
            <a:r>
              <a:rPr dirty="0" sz="6950" i="1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7350" spc="110">
                <a:solidFill>
                  <a:srgbClr val="FFFFFF"/>
                </a:solidFill>
                <a:latin typeface="Calibri"/>
                <a:cs typeface="Calibri"/>
              </a:rPr>
              <a:t>Features</a:t>
            </a:r>
            <a:endParaRPr sz="7350">
              <a:latin typeface="Calibri"/>
              <a:cs typeface="Calibri"/>
            </a:endParaRPr>
          </a:p>
        </p:txBody>
      </p:sp>
      <p:grpSp>
        <p:nvGrpSpPr>
          <p:cNvPr id="54" name="object 54" descr=""/>
          <p:cNvGrpSpPr/>
          <p:nvPr/>
        </p:nvGrpSpPr>
        <p:grpSpPr>
          <a:xfrm>
            <a:off x="4572000" y="3454400"/>
            <a:ext cx="1422400" cy="342900"/>
            <a:chOff x="4572000" y="3454400"/>
            <a:chExt cx="1422400" cy="342900"/>
          </a:xfrm>
        </p:grpSpPr>
        <p:pic>
          <p:nvPicPr>
            <p:cNvPr id="55" name="object 55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584700" y="3454400"/>
              <a:ext cx="1409700" cy="342900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572000" y="3454400"/>
              <a:ext cx="1422400" cy="342900"/>
            </a:xfrm>
            <a:prstGeom prst="rect">
              <a:avLst/>
            </a:prstGeom>
          </p:spPr>
        </p:pic>
      </p:grpSp>
      <p:grpSp>
        <p:nvGrpSpPr>
          <p:cNvPr id="57" name="object 57" descr=""/>
          <p:cNvGrpSpPr/>
          <p:nvPr/>
        </p:nvGrpSpPr>
        <p:grpSpPr>
          <a:xfrm>
            <a:off x="5778500" y="5918200"/>
            <a:ext cx="596900" cy="368300"/>
            <a:chOff x="5778500" y="5918200"/>
            <a:chExt cx="596900" cy="368300"/>
          </a:xfrm>
        </p:grpSpPr>
        <p:pic>
          <p:nvPicPr>
            <p:cNvPr id="58" name="object 58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778500" y="5918200"/>
              <a:ext cx="584200" cy="355600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778500" y="5918200"/>
              <a:ext cx="596900" cy="368300"/>
            </a:xfrm>
            <a:prstGeom prst="rect">
              <a:avLst/>
            </a:prstGeom>
          </p:spPr>
        </p:pic>
      </p:grpSp>
      <p:sp>
        <p:nvSpPr>
          <p:cNvPr id="60" name="object 60" descr=""/>
          <p:cNvSpPr/>
          <p:nvPr/>
        </p:nvSpPr>
        <p:spPr>
          <a:xfrm>
            <a:off x="4660900" y="6883400"/>
            <a:ext cx="1549400" cy="444500"/>
          </a:xfrm>
          <a:custGeom>
            <a:avLst/>
            <a:gdLst/>
            <a:ahLst/>
            <a:cxnLst/>
            <a:rect l="l" t="t" r="r" b="b"/>
            <a:pathLst>
              <a:path w="1549400" h="444500">
                <a:moveTo>
                  <a:pt x="1549399" y="444499"/>
                </a:moveTo>
                <a:lnTo>
                  <a:pt x="0" y="444499"/>
                </a:lnTo>
                <a:lnTo>
                  <a:pt x="0" y="0"/>
                </a:lnTo>
                <a:lnTo>
                  <a:pt x="1549399" y="0"/>
                </a:lnTo>
                <a:lnTo>
                  <a:pt x="1549399" y="444499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 descr=""/>
          <p:cNvSpPr/>
          <p:nvPr/>
        </p:nvSpPr>
        <p:spPr>
          <a:xfrm>
            <a:off x="4521200" y="7835900"/>
            <a:ext cx="1549400" cy="444500"/>
          </a:xfrm>
          <a:custGeom>
            <a:avLst/>
            <a:gdLst/>
            <a:ahLst/>
            <a:cxnLst/>
            <a:rect l="l" t="t" r="r" b="b"/>
            <a:pathLst>
              <a:path w="1549400" h="444500">
                <a:moveTo>
                  <a:pt x="1549399" y="444499"/>
                </a:moveTo>
                <a:lnTo>
                  <a:pt x="0" y="444499"/>
                </a:lnTo>
                <a:lnTo>
                  <a:pt x="0" y="0"/>
                </a:lnTo>
                <a:lnTo>
                  <a:pt x="1549399" y="0"/>
                </a:lnTo>
                <a:lnTo>
                  <a:pt x="1549399" y="444499"/>
                </a:lnTo>
                <a:close/>
              </a:path>
            </a:pathLst>
          </a:custGeom>
          <a:solidFill>
            <a:srgbClr val="36363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 descr=""/>
          <p:cNvSpPr txBox="1"/>
          <p:nvPr/>
        </p:nvSpPr>
        <p:spPr>
          <a:xfrm>
            <a:off x="1875663" y="6743700"/>
            <a:ext cx="4321810" cy="1511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31240">
              <a:lnSpc>
                <a:spcPct val="100000"/>
              </a:lnSpc>
              <a:spcBef>
                <a:spcPts val="100"/>
              </a:spcBef>
              <a:tabLst>
                <a:tab pos="2783840" algn="l"/>
              </a:tabLst>
            </a:pPr>
            <a:r>
              <a:rPr dirty="0" sz="3450" spc="-25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z="3450" spc="-10">
                <a:solidFill>
                  <a:srgbClr val="FFFFFF"/>
                </a:solidFill>
                <a:latin typeface="Arial"/>
                <a:cs typeface="Arial"/>
              </a:rPr>
              <a:t>column</a:t>
            </a:r>
            <a:r>
              <a:rPr dirty="0" sz="34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support</a:t>
            </a:r>
            <a:endParaRPr sz="3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00"/>
              </a:spcBef>
              <a:tabLst>
                <a:tab pos="2644140" algn="l"/>
              </a:tabLst>
            </a:pP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hyphenation</a:t>
            </a:r>
            <a:r>
              <a:rPr dirty="0" sz="35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450" spc="65">
                <a:solidFill>
                  <a:srgbClr val="FFFFFF"/>
                </a:solidFill>
                <a:latin typeface="Arial"/>
                <a:cs typeface="Arial"/>
              </a:rPr>
              <a:t>support</a:t>
            </a:r>
            <a:endParaRPr sz="3450">
              <a:latin typeface="Arial"/>
              <a:cs typeface="Arial"/>
            </a:endParaRPr>
          </a:p>
        </p:txBody>
      </p:sp>
      <p:sp>
        <p:nvSpPr>
          <p:cNvPr id="63" name="object 63" descr=""/>
          <p:cNvSpPr/>
          <p:nvPr/>
        </p:nvSpPr>
        <p:spPr>
          <a:xfrm>
            <a:off x="6680200" y="3441700"/>
            <a:ext cx="1244600" cy="355600"/>
          </a:xfrm>
          <a:custGeom>
            <a:avLst/>
            <a:gdLst/>
            <a:ahLst/>
            <a:cxnLst/>
            <a:rect l="l" t="t" r="r" b="b"/>
            <a:pathLst>
              <a:path w="1244600" h="355600">
                <a:moveTo>
                  <a:pt x="1244599" y="355599"/>
                </a:moveTo>
                <a:lnTo>
                  <a:pt x="0" y="355599"/>
                </a:lnTo>
                <a:lnTo>
                  <a:pt x="0" y="0"/>
                </a:lnTo>
                <a:lnTo>
                  <a:pt x="1244599" y="0"/>
                </a:lnTo>
                <a:lnTo>
                  <a:pt x="1244599" y="355599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 descr=""/>
          <p:cNvSpPr/>
          <p:nvPr/>
        </p:nvSpPr>
        <p:spPr>
          <a:xfrm>
            <a:off x="6350000" y="4940300"/>
            <a:ext cx="812800" cy="482600"/>
          </a:xfrm>
          <a:custGeom>
            <a:avLst/>
            <a:gdLst/>
            <a:ahLst/>
            <a:cxnLst/>
            <a:rect l="l" t="t" r="r" b="b"/>
            <a:pathLst>
              <a:path w="812800" h="482600">
                <a:moveTo>
                  <a:pt x="812799" y="482599"/>
                </a:moveTo>
                <a:lnTo>
                  <a:pt x="0" y="482599"/>
                </a:lnTo>
                <a:lnTo>
                  <a:pt x="0" y="0"/>
                </a:lnTo>
                <a:lnTo>
                  <a:pt x="812799" y="0"/>
                </a:lnTo>
                <a:lnTo>
                  <a:pt x="812799" y="482599"/>
                </a:lnTo>
                <a:close/>
              </a:path>
            </a:pathLst>
          </a:custGeom>
          <a:solidFill>
            <a:srgbClr val="5757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 descr=""/>
          <p:cNvSpPr txBox="1"/>
          <p:nvPr/>
        </p:nvSpPr>
        <p:spPr>
          <a:xfrm>
            <a:off x="6319873" y="4789311"/>
            <a:ext cx="864235" cy="6184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850" spc="-220">
                <a:solidFill>
                  <a:srgbClr val="FFFFFF"/>
                </a:solidFill>
                <a:latin typeface="Arial"/>
                <a:cs typeface="Arial"/>
              </a:rPr>
              <a:t>(e.g.</a:t>
            </a:r>
            <a:endParaRPr sz="3850">
              <a:latin typeface="Arial"/>
              <a:cs typeface="Arial"/>
            </a:endParaRPr>
          </a:p>
        </p:txBody>
      </p:sp>
      <p:sp>
        <p:nvSpPr>
          <p:cNvPr id="66" name="object 66" descr=""/>
          <p:cNvSpPr/>
          <p:nvPr/>
        </p:nvSpPr>
        <p:spPr>
          <a:xfrm>
            <a:off x="8115300" y="3543300"/>
            <a:ext cx="635000" cy="355600"/>
          </a:xfrm>
          <a:custGeom>
            <a:avLst/>
            <a:gdLst/>
            <a:ahLst/>
            <a:cxnLst/>
            <a:rect l="l" t="t" r="r" b="b"/>
            <a:pathLst>
              <a:path w="635000" h="355600">
                <a:moveTo>
                  <a:pt x="634999" y="355599"/>
                </a:moveTo>
                <a:lnTo>
                  <a:pt x="0" y="355599"/>
                </a:lnTo>
                <a:lnTo>
                  <a:pt x="0" y="0"/>
                </a:lnTo>
                <a:lnTo>
                  <a:pt x="634999" y="0"/>
                </a:lnTo>
                <a:lnTo>
                  <a:pt x="634999" y="355599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67" name="object 67" descr="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7378700" y="5067300"/>
            <a:ext cx="952500" cy="368300"/>
          </a:xfrm>
          <a:prstGeom prst="rect">
            <a:avLst/>
          </a:prstGeom>
        </p:spPr>
      </p:pic>
      <p:sp>
        <p:nvSpPr>
          <p:cNvPr id="68" name="object 68" descr=""/>
          <p:cNvSpPr/>
          <p:nvPr/>
        </p:nvSpPr>
        <p:spPr>
          <a:xfrm>
            <a:off x="7467600" y="5930900"/>
            <a:ext cx="685800" cy="330200"/>
          </a:xfrm>
          <a:custGeom>
            <a:avLst/>
            <a:gdLst/>
            <a:ahLst/>
            <a:cxnLst/>
            <a:rect l="l" t="t" r="r" b="b"/>
            <a:pathLst>
              <a:path w="685800" h="330200">
                <a:moveTo>
                  <a:pt x="6857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685799" y="0"/>
                </a:lnTo>
                <a:lnTo>
                  <a:pt x="685799" y="330199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 txBox="1"/>
          <p:nvPr/>
        </p:nvSpPr>
        <p:spPr>
          <a:xfrm>
            <a:off x="7446799" y="5772679"/>
            <a:ext cx="755015" cy="5810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650" spc="25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endParaRPr sz="3650">
              <a:latin typeface="Calibri"/>
              <a:cs typeface="Calibri"/>
            </a:endParaRPr>
          </a:p>
        </p:txBody>
      </p:sp>
      <p:sp>
        <p:nvSpPr>
          <p:cNvPr id="70" name="object 70" descr=""/>
          <p:cNvSpPr/>
          <p:nvPr/>
        </p:nvSpPr>
        <p:spPr>
          <a:xfrm>
            <a:off x="8813800" y="3454400"/>
            <a:ext cx="723900" cy="342900"/>
          </a:xfrm>
          <a:custGeom>
            <a:avLst/>
            <a:gdLst/>
            <a:ahLst/>
            <a:cxnLst/>
            <a:rect l="l" t="t" r="r" b="b"/>
            <a:pathLst>
              <a:path w="723900" h="342900">
                <a:moveTo>
                  <a:pt x="7238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723899" y="0"/>
                </a:lnTo>
                <a:lnTo>
                  <a:pt x="723899" y="342899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 txBox="1"/>
          <p:nvPr/>
        </p:nvSpPr>
        <p:spPr>
          <a:xfrm>
            <a:off x="6661872" y="3302705"/>
            <a:ext cx="2895600" cy="5886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700" spc="-415">
                <a:solidFill>
                  <a:srgbClr val="FFFFFF"/>
                </a:solidFill>
                <a:latin typeface="Consolas"/>
                <a:cs typeface="Consolas"/>
              </a:rPr>
              <a:t>footer</a:t>
            </a:r>
            <a:r>
              <a:rPr dirty="0" sz="3700" spc="-665">
                <a:solidFill>
                  <a:srgbClr val="FFFFFF"/>
                </a:solidFill>
                <a:latin typeface="Consolas"/>
                <a:cs typeface="Consolas"/>
              </a:rPr>
              <a:t> </a:t>
            </a:r>
            <a:r>
              <a:rPr dirty="0" sz="3600" spc="-30">
                <a:solidFill>
                  <a:srgbClr val="FFFFFF"/>
                </a:solidFill>
                <a:latin typeface="Arial"/>
                <a:cs typeface="Arial"/>
              </a:rPr>
              <a:t>reg</a:t>
            </a:r>
            <a:r>
              <a:rPr dirty="0" sz="3550" spc="-30">
                <a:solidFill>
                  <a:srgbClr val="FFFFFF"/>
                </a:solidFill>
                <a:latin typeface="Arial"/>
                <a:cs typeface="Arial"/>
              </a:rPr>
              <a:t>ions</a:t>
            </a:r>
            <a:endParaRPr sz="3550">
              <a:latin typeface="Arial"/>
              <a:cs typeface="Arial"/>
            </a:endParaRPr>
          </a:p>
        </p:txBody>
      </p:sp>
      <p:sp>
        <p:nvSpPr>
          <p:cNvPr id="72" name="object 72" descr=""/>
          <p:cNvSpPr/>
          <p:nvPr/>
        </p:nvSpPr>
        <p:spPr>
          <a:xfrm>
            <a:off x="8521700" y="4940300"/>
            <a:ext cx="1841500" cy="431800"/>
          </a:xfrm>
          <a:custGeom>
            <a:avLst/>
            <a:gdLst/>
            <a:ahLst/>
            <a:cxnLst/>
            <a:rect l="l" t="t" r="r" b="b"/>
            <a:pathLst>
              <a:path w="1841500" h="431800">
                <a:moveTo>
                  <a:pt x="1841500" y="431799"/>
                </a:moveTo>
                <a:lnTo>
                  <a:pt x="0" y="431799"/>
                </a:lnTo>
                <a:lnTo>
                  <a:pt x="0" y="0"/>
                </a:lnTo>
                <a:lnTo>
                  <a:pt x="1841500" y="0"/>
                </a:lnTo>
                <a:lnTo>
                  <a:pt x="1841500" y="431799"/>
                </a:lnTo>
                <a:close/>
              </a:path>
            </a:pathLst>
          </a:custGeom>
          <a:solidFill>
            <a:srgbClr val="5757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 descr=""/>
          <p:cNvSpPr txBox="1"/>
          <p:nvPr/>
        </p:nvSpPr>
        <p:spPr>
          <a:xfrm>
            <a:off x="8503179" y="4820179"/>
            <a:ext cx="1859280" cy="5810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650" spc="-85">
                <a:solidFill>
                  <a:srgbClr val="FFFFFF"/>
                </a:solidFill>
                <a:latin typeface="Arial"/>
                <a:cs typeface="Arial"/>
              </a:rPr>
              <a:t>counters)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74" name="object 74" descr=""/>
          <p:cNvGrpSpPr/>
          <p:nvPr/>
        </p:nvGrpSpPr>
        <p:grpSpPr>
          <a:xfrm>
            <a:off x="8369300" y="5930900"/>
            <a:ext cx="990600" cy="457200"/>
            <a:chOff x="8369300" y="5930900"/>
            <a:chExt cx="990600" cy="457200"/>
          </a:xfrm>
        </p:grpSpPr>
        <p:pic>
          <p:nvPicPr>
            <p:cNvPr id="75" name="object 75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382000" y="5930900"/>
              <a:ext cx="977900" cy="457200"/>
            </a:xfrm>
            <a:prstGeom prst="rect">
              <a:avLst/>
            </a:prstGeom>
          </p:spPr>
        </p:pic>
        <p:pic>
          <p:nvPicPr>
            <p:cNvPr id="76" name="object 76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369300" y="5930900"/>
              <a:ext cx="990600" cy="457200"/>
            </a:xfrm>
            <a:prstGeom prst="rect">
              <a:avLst/>
            </a:prstGeom>
          </p:spPr>
        </p:pic>
      </p:grpSp>
      <p:grpSp>
        <p:nvGrpSpPr>
          <p:cNvPr id="77" name="object 77" descr=""/>
          <p:cNvGrpSpPr/>
          <p:nvPr/>
        </p:nvGrpSpPr>
        <p:grpSpPr>
          <a:xfrm>
            <a:off x="9359900" y="939800"/>
            <a:ext cx="368300" cy="101600"/>
            <a:chOff x="9359900" y="939800"/>
            <a:chExt cx="368300" cy="101600"/>
          </a:xfrm>
        </p:grpSpPr>
        <p:pic>
          <p:nvPicPr>
            <p:cNvPr id="78" name="object 78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9359900" y="939800"/>
              <a:ext cx="368300" cy="101600"/>
            </a:xfrm>
            <a:prstGeom prst="rect">
              <a:avLst/>
            </a:prstGeom>
          </p:spPr>
        </p:pic>
        <p:pic>
          <p:nvPicPr>
            <p:cNvPr id="79" name="object 79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9359900" y="939800"/>
              <a:ext cx="368300" cy="101600"/>
            </a:xfrm>
            <a:prstGeom prst="rect">
              <a:avLst/>
            </a:prstGeom>
          </p:spPr>
        </p:pic>
      </p:grpSp>
      <p:sp>
        <p:nvSpPr>
          <p:cNvPr id="80" name="object 80" descr=""/>
          <p:cNvSpPr/>
          <p:nvPr/>
        </p:nvSpPr>
        <p:spPr>
          <a:xfrm>
            <a:off x="9575800" y="6019800"/>
            <a:ext cx="1130300" cy="355600"/>
          </a:xfrm>
          <a:custGeom>
            <a:avLst/>
            <a:gdLst/>
            <a:ahLst/>
            <a:cxnLst/>
            <a:rect l="l" t="t" r="r" b="b"/>
            <a:pathLst>
              <a:path w="1130300" h="355600">
                <a:moveTo>
                  <a:pt x="1130299" y="355599"/>
                </a:moveTo>
                <a:lnTo>
                  <a:pt x="0" y="355599"/>
                </a:lnTo>
                <a:lnTo>
                  <a:pt x="0" y="0"/>
                </a:lnTo>
                <a:lnTo>
                  <a:pt x="1130299" y="0"/>
                </a:lnTo>
                <a:lnTo>
                  <a:pt x="1130299" y="355599"/>
                </a:lnTo>
                <a:close/>
              </a:path>
            </a:pathLst>
          </a:custGeom>
          <a:solidFill>
            <a:srgbClr val="595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 descr=""/>
          <p:cNvSpPr txBox="1"/>
          <p:nvPr/>
        </p:nvSpPr>
        <p:spPr>
          <a:xfrm>
            <a:off x="9526926" y="5772679"/>
            <a:ext cx="1195070" cy="5810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650" spc="-170">
                <a:solidFill>
                  <a:srgbClr val="FFFFFF"/>
                </a:solidFill>
                <a:latin typeface="Consolas"/>
                <a:cs typeface="Consolas"/>
              </a:rPr>
              <a:t>poges</a:t>
            </a:r>
            <a:endParaRPr sz="3650"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17900" y="1168400"/>
            <a:ext cx="2489200" cy="8763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88100" y="1143000"/>
            <a:ext cx="3111500" cy="901700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88900" y="9461500"/>
            <a:ext cx="1054100" cy="190500"/>
            <a:chOff x="88900" y="9461500"/>
            <a:chExt cx="1054100" cy="190500"/>
          </a:xfrm>
        </p:grpSpPr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1778000" y="3556000"/>
            <a:ext cx="241300" cy="215900"/>
            <a:chOff x="1778000" y="3556000"/>
            <a:chExt cx="241300" cy="215900"/>
          </a:xfrm>
        </p:grpSpPr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78000" y="3556000"/>
              <a:ext cx="241300" cy="2159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78000" y="3556000"/>
              <a:ext cx="241300" cy="215900"/>
            </a:xfrm>
            <a:prstGeom prst="rect">
              <a:avLst/>
            </a:prstGeom>
          </p:spPr>
        </p:pic>
      </p:grpSp>
      <p:grpSp>
        <p:nvGrpSpPr>
          <p:cNvPr id="10" name="object 10" descr=""/>
          <p:cNvGrpSpPr/>
          <p:nvPr/>
        </p:nvGrpSpPr>
        <p:grpSpPr>
          <a:xfrm>
            <a:off x="1778000" y="5080000"/>
            <a:ext cx="241300" cy="215900"/>
            <a:chOff x="1778000" y="5080000"/>
            <a:chExt cx="241300" cy="215900"/>
          </a:xfrm>
        </p:grpSpPr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78000" y="5080000"/>
              <a:ext cx="241300" cy="21590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78000" y="5080000"/>
              <a:ext cx="241300" cy="215900"/>
            </a:xfrm>
            <a:prstGeom prst="rect">
              <a:avLst/>
            </a:prstGeom>
          </p:spPr>
        </p:pic>
      </p:grpSp>
      <p:grpSp>
        <p:nvGrpSpPr>
          <p:cNvPr id="13" name="object 13" descr=""/>
          <p:cNvGrpSpPr/>
          <p:nvPr/>
        </p:nvGrpSpPr>
        <p:grpSpPr>
          <a:xfrm>
            <a:off x="1778000" y="6032500"/>
            <a:ext cx="241300" cy="215900"/>
            <a:chOff x="1778000" y="6032500"/>
            <a:chExt cx="241300" cy="215900"/>
          </a:xfrm>
        </p:grpSpPr>
        <p:pic>
          <p:nvPicPr>
            <p:cNvPr id="14" name="object 1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78000" y="6032500"/>
              <a:ext cx="241300" cy="21590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78000" y="6032500"/>
              <a:ext cx="241300" cy="215900"/>
            </a:xfrm>
            <a:prstGeom prst="rect">
              <a:avLst/>
            </a:prstGeom>
          </p:spPr>
        </p:pic>
      </p:grpSp>
      <p:grpSp>
        <p:nvGrpSpPr>
          <p:cNvPr id="16" name="object 16" descr=""/>
          <p:cNvGrpSpPr/>
          <p:nvPr/>
        </p:nvGrpSpPr>
        <p:grpSpPr>
          <a:xfrm>
            <a:off x="2209800" y="3454400"/>
            <a:ext cx="1752600" cy="457200"/>
            <a:chOff x="2209800" y="3454400"/>
            <a:chExt cx="1752600" cy="457200"/>
          </a:xfrm>
        </p:grpSpPr>
        <p:pic>
          <p:nvPicPr>
            <p:cNvPr id="17" name="object 1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22500" y="3467100"/>
              <a:ext cx="1739900" cy="444500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209800" y="3454400"/>
              <a:ext cx="1752600" cy="457200"/>
            </a:xfrm>
            <a:prstGeom prst="rect">
              <a:avLst/>
            </a:prstGeom>
          </p:spPr>
        </p:pic>
      </p:grpSp>
      <p:grpSp>
        <p:nvGrpSpPr>
          <p:cNvPr id="19" name="object 19" descr=""/>
          <p:cNvGrpSpPr/>
          <p:nvPr/>
        </p:nvGrpSpPr>
        <p:grpSpPr>
          <a:xfrm>
            <a:off x="2235200" y="4025900"/>
            <a:ext cx="1346200" cy="444500"/>
            <a:chOff x="2235200" y="4025900"/>
            <a:chExt cx="1346200" cy="444500"/>
          </a:xfrm>
        </p:grpSpPr>
        <p:pic>
          <p:nvPicPr>
            <p:cNvPr id="20" name="object 20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235200" y="4025900"/>
              <a:ext cx="139700" cy="76200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235200" y="4025900"/>
              <a:ext cx="139700" cy="76200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2235200" y="4114800"/>
              <a:ext cx="1346200" cy="355600"/>
            </a:xfrm>
            <a:custGeom>
              <a:avLst/>
              <a:gdLst/>
              <a:ahLst/>
              <a:cxnLst/>
              <a:rect l="l" t="t" r="r" b="b"/>
              <a:pathLst>
                <a:path w="1346200" h="355600">
                  <a:moveTo>
                    <a:pt x="1346200" y="355599"/>
                  </a:moveTo>
                  <a:lnTo>
                    <a:pt x="0" y="355599"/>
                  </a:lnTo>
                  <a:lnTo>
                    <a:pt x="0" y="0"/>
                  </a:lnTo>
                  <a:lnTo>
                    <a:pt x="1346200" y="0"/>
                  </a:lnTo>
                  <a:lnTo>
                    <a:pt x="1346200" y="355599"/>
                  </a:lnTo>
                  <a:close/>
                </a:path>
              </a:pathLst>
            </a:custGeom>
            <a:solidFill>
              <a:srgbClr val="52525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 txBox="1"/>
          <p:nvPr/>
        </p:nvSpPr>
        <p:spPr>
          <a:xfrm>
            <a:off x="2207086" y="3917420"/>
            <a:ext cx="1371600" cy="5365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350" spc="-25">
                <a:solidFill>
                  <a:srgbClr val="FFFFFF"/>
                </a:solidFill>
                <a:latin typeface="Arial"/>
                <a:cs typeface="Arial"/>
              </a:rPr>
              <a:t>images</a:t>
            </a:r>
            <a:endParaRPr sz="3350">
              <a:latin typeface="Arial"/>
              <a:cs typeface="Arial"/>
            </a:endParaRPr>
          </a:p>
        </p:txBody>
      </p:sp>
      <p:sp>
        <p:nvSpPr>
          <p:cNvPr id="24" name="object 24" descr=""/>
          <p:cNvSpPr/>
          <p:nvPr/>
        </p:nvSpPr>
        <p:spPr>
          <a:xfrm>
            <a:off x="2222500" y="6019800"/>
            <a:ext cx="914400" cy="355600"/>
          </a:xfrm>
          <a:custGeom>
            <a:avLst/>
            <a:gdLst/>
            <a:ahLst/>
            <a:cxnLst/>
            <a:rect l="l" t="t" r="r" b="b"/>
            <a:pathLst>
              <a:path w="914400" h="355600">
                <a:moveTo>
                  <a:pt x="914399" y="355599"/>
                </a:moveTo>
                <a:lnTo>
                  <a:pt x="0" y="355599"/>
                </a:lnTo>
                <a:lnTo>
                  <a:pt x="0" y="0"/>
                </a:lnTo>
                <a:lnTo>
                  <a:pt x="914399" y="0"/>
                </a:lnTo>
                <a:lnTo>
                  <a:pt x="914399" y="355599"/>
                </a:lnTo>
                <a:close/>
              </a:path>
            </a:pathLst>
          </a:custGeom>
          <a:solidFill>
            <a:srgbClr val="46464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5" name="object 25" descr=""/>
          <p:cNvGrpSpPr/>
          <p:nvPr/>
        </p:nvGrpSpPr>
        <p:grpSpPr>
          <a:xfrm>
            <a:off x="2324100" y="6985000"/>
            <a:ext cx="241300" cy="215900"/>
            <a:chOff x="2324100" y="6985000"/>
            <a:chExt cx="241300" cy="215900"/>
          </a:xfrm>
        </p:grpSpPr>
        <p:pic>
          <p:nvPicPr>
            <p:cNvPr id="26" name="object 26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324100" y="6985000"/>
              <a:ext cx="241300" cy="215900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324100" y="6985000"/>
              <a:ext cx="241300" cy="215900"/>
            </a:xfrm>
            <a:prstGeom prst="rect">
              <a:avLst/>
            </a:prstGeom>
          </p:spPr>
        </p:pic>
      </p:grpSp>
      <p:grpSp>
        <p:nvGrpSpPr>
          <p:cNvPr id="28" name="object 28" descr=""/>
          <p:cNvGrpSpPr/>
          <p:nvPr/>
        </p:nvGrpSpPr>
        <p:grpSpPr>
          <a:xfrm>
            <a:off x="2324100" y="7950200"/>
            <a:ext cx="241300" cy="203200"/>
            <a:chOff x="2324100" y="7950200"/>
            <a:chExt cx="241300" cy="203200"/>
          </a:xfrm>
        </p:grpSpPr>
        <p:pic>
          <p:nvPicPr>
            <p:cNvPr id="29" name="object 29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324100" y="7950200"/>
              <a:ext cx="241300" cy="203200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324100" y="7950200"/>
              <a:ext cx="241300" cy="203200"/>
            </a:xfrm>
            <a:prstGeom prst="rect">
              <a:avLst/>
            </a:prstGeom>
          </p:spPr>
        </p:pic>
      </p:grpSp>
      <p:grpSp>
        <p:nvGrpSpPr>
          <p:cNvPr id="31" name="object 31" descr=""/>
          <p:cNvGrpSpPr/>
          <p:nvPr/>
        </p:nvGrpSpPr>
        <p:grpSpPr>
          <a:xfrm>
            <a:off x="1447800" y="9423400"/>
            <a:ext cx="1409700" cy="177800"/>
            <a:chOff x="1447800" y="9423400"/>
            <a:chExt cx="1409700" cy="177800"/>
          </a:xfrm>
        </p:grpSpPr>
        <p:pic>
          <p:nvPicPr>
            <p:cNvPr id="32" name="object 32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  <p:pic>
          <p:nvPicPr>
            <p:cNvPr id="33" name="object 33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</p:grpSp>
      <p:grpSp>
        <p:nvGrpSpPr>
          <p:cNvPr id="34" name="object 34" descr=""/>
          <p:cNvGrpSpPr/>
          <p:nvPr/>
        </p:nvGrpSpPr>
        <p:grpSpPr>
          <a:xfrm>
            <a:off x="3352800" y="5930900"/>
            <a:ext cx="1257300" cy="330200"/>
            <a:chOff x="3352800" y="5930900"/>
            <a:chExt cx="1257300" cy="330200"/>
          </a:xfrm>
        </p:grpSpPr>
        <p:pic>
          <p:nvPicPr>
            <p:cNvPr id="35" name="object 35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352800" y="5930900"/>
              <a:ext cx="139700" cy="63500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352800" y="5930900"/>
              <a:ext cx="139700" cy="63500"/>
            </a:xfrm>
            <a:prstGeom prst="rect">
              <a:avLst/>
            </a:prstGeom>
          </p:spPr>
        </p:pic>
        <p:sp>
          <p:nvSpPr>
            <p:cNvPr id="37" name="object 37" descr=""/>
            <p:cNvSpPr/>
            <p:nvPr/>
          </p:nvSpPr>
          <p:spPr>
            <a:xfrm>
              <a:off x="3365500" y="6019800"/>
              <a:ext cx="1244600" cy="241300"/>
            </a:xfrm>
            <a:custGeom>
              <a:avLst/>
              <a:gdLst/>
              <a:ahLst/>
              <a:cxnLst/>
              <a:rect l="l" t="t" r="r" b="b"/>
              <a:pathLst>
                <a:path w="1244600" h="241300">
                  <a:moveTo>
                    <a:pt x="1244599" y="241299"/>
                  </a:moveTo>
                  <a:lnTo>
                    <a:pt x="0" y="241299"/>
                  </a:lnTo>
                  <a:lnTo>
                    <a:pt x="0" y="0"/>
                  </a:lnTo>
                  <a:lnTo>
                    <a:pt x="1244599" y="0"/>
                  </a:lnTo>
                  <a:lnTo>
                    <a:pt x="1244599" y="241299"/>
                  </a:lnTo>
                  <a:close/>
                </a:path>
              </a:pathLst>
            </a:custGeom>
            <a:solidFill>
              <a:srgbClr val="494949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8" name="object 38" descr=""/>
          <p:cNvGrpSpPr/>
          <p:nvPr/>
        </p:nvGrpSpPr>
        <p:grpSpPr>
          <a:xfrm>
            <a:off x="2781300" y="6883400"/>
            <a:ext cx="1346200" cy="457200"/>
            <a:chOff x="2781300" y="6883400"/>
            <a:chExt cx="1346200" cy="457200"/>
          </a:xfrm>
        </p:grpSpPr>
        <p:pic>
          <p:nvPicPr>
            <p:cNvPr id="39" name="object 39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794000" y="6896100"/>
              <a:ext cx="1333500" cy="444500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781300" y="6883400"/>
              <a:ext cx="1346200" cy="457200"/>
            </a:xfrm>
            <a:prstGeom prst="rect">
              <a:avLst/>
            </a:prstGeom>
          </p:spPr>
        </p:pic>
      </p:grpSp>
      <p:grpSp>
        <p:nvGrpSpPr>
          <p:cNvPr id="41" name="object 41" descr=""/>
          <p:cNvGrpSpPr/>
          <p:nvPr/>
        </p:nvGrpSpPr>
        <p:grpSpPr>
          <a:xfrm>
            <a:off x="3086100" y="7835900"/>
            <a:ext cx="469900" cy="342900"/>
            <a:chOff x="3086100" y="7835900"/>
            <a:chExt cx="469900" cy="342900"/>
          </a:xfrm>
        </p:grpSpPr>
        <p:pic>
          <p:nvPicPr>
            <p:cNvPr id="42" name="object 42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086100" y="7835900"/>
              <a:ext cx="469900" cy="342900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086100" y="7835900"/>
              <a:ext cx="469900" cy="342900"/>
            </a:xfrm>
            <a:prstGeom prst="rect">
              <a:avLst/>
            </a:prstGeom>
          </p:spPr>
        </p:pic>
      </p:grpSp>
      <p:sp>
        <p:nvSpPr>
          <p:cNvPr id="44" name="object 44" descr=""/>
          <p:cNvSpPr/>
          <p:nvPr/>
        </p:nvSpPr>
        <p:spPr>
          <a:xfrm>
            <a:off x="3606800" y="7924800"/>
            <a:ext cx="431800" cy="355600"/>
          </a:xfrm>
          <a:custGeom>
            <a:avLst/>
            <a:gdLst/>
            <a:ahLst/>
            <a:cxnLst/>
            <a:rect l="l" t="t" r="r" b="b"/>
            <a:pathLst>
              <a:path w="431800" h="355600">
                <a:moveTo>
                  <a:pt x="431799" y="355599"/>
                </a:moveTo>
                <a:lnTo>
                  <a:pt x="0" y="355599"/>
                </a:lnTo>
                <a:lnTo>
                  <a:pt x="0" y="0"/>
                </a:lnTo>
                <a:lnTo>
                  <a:pt x="431799" y="0"/>
                </a:lnTo>
                <a:lnTo>
                  <a:pt x="431799" y="355599"/>
                </a:lnTo>
                <a:close/>
              </a:path>
            </a:pathLst>
          </a:custGeom>
          <a:solidFill>
            <a:srgbClr val="2A2A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/>
          <p:nvPr/>
        </p:nvSpPr>
        <p:spPr>
          <a:xfrm>
            <a:off x="4178300" y="3454400"/>
            <a:ext cx="1346200" cy="444500"/>
          </a:xfrm>
          <a:custGeom>
            <a:avLst/>
            <a:gdLst/>
            <a:ahLst/>
            <a:cxnLst/>
            <a:rect l="l" t="t" r="r" b="b"/>
            <a:pathLst>
              <a:path w="1346200" h="444500">
                <a:moveTo>
                  <a:pt x="1346200" y="444499"/>
                </a:moveTo>
                <a:lnTo>
                  <a:pt x="0" y="444499"/>
                </a:lnTo>
                <a:lnTo>
                  <a:pt x="0" y="0"/>
                </a:lnTo>
                <a:lnTo>
                  <a:pt x="1346200" y="0"/>
                </a:lnTo>
                <a:lnTo>
                  <a:pt x="1346200" y="444499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 descr=""/>
          <p:cNvSpPr txBox="1"/>
          <p:nvPr/>
        </p:nvSpPr>
        <p:spPr>
          <a:xfrm>
            <a:off x="4137485" y="3345920"/>
            <a:ext cx="1384935" cy="5365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350" spc="-10">
                <a:solidFill>
                  <a:srgbClr val="FFFFFF"/>
                </a:solidFill>
                <a:latin typeface="Arial"/>
                <a:cs typeface="Arial"/>
              </a:rPr>
              <a:t>images</a:t>
            </a:r>
            <a:endParaRPr sz="3350">
              <a:latin typeface="Arial"/>
              <a:cs typeface="Arial"/>
            </a:endParaRPr>
          </a:p>
        </p:txBody>
      </p:sp>
      <p:sp>
        <p:nvSpPr>
          <p:cNvPr id="47" name="object 47" descr=""/>
          <p:cNvSpPr/>
          <p:nvPr/>
        </p:nvSpPr>
        <p:spPr>
          <a:xfrm>
            <a:off x="2235200" y="4965700"/>
            <a:ext cx="1968500" cy="342900"/>
          </a:xfrm>
          <a:custGeom>
            <a:avLst/>
            <a:gdLst/>
            <a:ahLst/>
            <a:cxnLst/>
            <a:rect l="l" t="t" r="r" b="b"/>
            <a:pathLst>
              <a:path w="1968500" h="342900">
                <a:moveTo>
                  <a:pt x="19684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1968499" y="0"/>
                </a:lnTo>
                <a:lnTo>
                  <a:pt x="1968499" y="342899"/>
                </a:lnTo>
                <a:close/>
              </a:path>
            </a:pathLst>
          </a:custGeom>
          <a:solidFill>
            <a:srgbClr val="4F4F4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8" name="object 48" descr=""/>
          <p:cNvGrpSpPr/>
          <p:nvPr/>
        </p:nvGrpSpPr>
        <p:grpSpPr>
          <a:xfrm>
            <a:off x="4254500" y="7835900"/>
            <a:ext cx="63500" cy="342900"/>
            <a:chOff x="4254500" y="7835900"/>
            <a:chExt cx="63500" cy="342900"/>
          </a:xfrm>
        </p:grpSpPr>
        <p:pic>
          <p:nvPicPr>
            <p:cNvPr id="49" name="object 49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254500" y="7835900"/>
              <a:ext cx="63500" cy="342900"/>
            </a:xfrm>
            <a:prstGeom prst="rect">
              <a:avLst/>
            </a:prstGeom>
          </p:spPr>
        </p:pic>
        <p:pic>
          <p:nvPicPr>
            <p:cNvPr id="50" name="object 50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254500" y="7835900"/>
              <a:ext cx="63500" cy="342900"/>
            </a:xfrm>
            <a:prstGeom prst="rect">
              <a:avLst/>
            </a:prstGeom>
          </p:spPr>
        </p:pic>
      </p:grpSp>
      <p:sp>
        <p:nvSpPr>
          <p:cNvPr id="51" name="object 51" descr=""/>
          <p:cNvSpPr/>
          <p:nvPr/>
        </p:nvSpPr>
        <p:spPr>
          <a:xfrm>
            <a:off x="4432300" y="4978400"/>
            <a:ext cx="1905000" cy="431800"/>
          </a:xfrm>
          <a:custGeom>
            <a:avLst/>
            <a:gdLst/>
            <a:ahLst/>
            <a:cxnLst/>
            <a:rect l="l" t="t" r="r" b="b"/>
            <a:pathLst>
              <a:path w="1905000" h="431800">
                <a:moveTo>
                  <a:pt x="1904999" y="431799"/>
                </a:moveTo>
                <a:lnTo>
                  <a:pt x="0" y="431799"/>
                </a:lnTo>
                <a:lnTo>
                  <a:pt x="0" y="0"/>
                </a:lnTo>
                <a:lnTo>
                  <a:pt x="1904999" y="0"/>
                </a:lnTo>
                <a:lnTo>
                  <a:pt x="1904999" y="431799"/>
                </a:lnTo>
                <a:close/>
              </a:path>
            </a:pathLst>
          </a:custGeom>
          <a:solidFill>
            <a:srgbClr val="4F4F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 descr=""/>
          <p:cNvSpPr txBox="1"/>
          <p:nvPr/>
        </p:nvSpPr>
        <p:spPr>
          <a:xfrm>
            <a:off x="2204225" y="4826352"/>
            <a:ext cx="4130675" cy="574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97735" algn="l"/>
              </a:tabLst>
            </a:pPr>
            <a:r>
              <a:rPr dirty="0" sz="3600" spc="-10">
                <a:solidFill>
                  <a:srgbClr val="FFFFFF"/>
                </a:solidFill>
                <a:latin typeface="Arial"/>
                <a:cs typeface="Arial"/>
              </a:rPr>
              <a:t>converted</a:t>
            </a:r>
            <a:r>
              <a:rPr dirty="0" sz="36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600" spc="45">
                <a:solidFill>
                  <a:srgbClr val="FFFFFF"/>
                </a:solidFill>
                <a:latin typeface="Arial"/>
                <a:cs typeface="Arial"/>
              </a:rPr>
              <a:t>internally</a:t>
            </a:r>
            <a:endParaRPr sz="3600">
              <a:latin typeface="Arial"/>
              <a:cs typeface="Arial"/>
            </a:endParaRPr>
          </a:p>
        </p:txBody>
      </p:sp>
      <p:sp>
        <p:nvSpPr>
          <p:cNvPr id="53" name="object 53" descr=""/>
          <p:cNvSpPr/>
          <p:nvPr/>
        </p:nvSpPr>
        <p:spPr>
          <a:xfrm>
            <a:off x="4330700" y="6883400"/>
            <a:ext cx="1943100" cy="342900"/>
          </a:xfrm>
          <a:custGeom>
            <a:avLst/>
            <a:gdLst/>
            <a:ahLst/>
            <a:cxnLst/>
            <a:rect l="l" t="t" r="r" b="b"/>
            <a:pathLst>
              <a:path w="1943100" h="342900">
                <a:moveTo>
                  <a:pt x="19430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1943099" y="0"/>
                </a:lnTo>
                <a:lnTo>
                  <a:pt x="1943099" y="342899"/>
                </a:lnTo>
                <a:close/>
              </a:path>
            </a:pathLst>
          </a:custGeom>
          <a:solidFill>
            <a:srgbClr val="3D3D3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 descr=""/>
          <p:cNvSpPr/>
          <p:nvPr/>
        </p:nvSpPr>
        <p:spPr>
          <a:xfrm>
            <a:off x="4368800" y="7924800"/>
            <a:ext cx="1231900" cy="355600"/>
          </a:xfrm>
          <a:custGeom>
            <a:avLst/>
            <a:gdLst/>
            <a:ahLst/>
            <a:cxnLst/>
            <a:rect l="l" t="t" r="r" b="b"/>
            <a:pathLst>
              <a:path w="1231900" h="355600">
                <a:moveTo>
                  <a:pt x="1231899" y="355599"/>
                </a:moveTo>
                <a:lnTo>
                  <a:pt x="0" y="355599"/>
                </a:lnTo>
                <a:lnTo>
                  <a:pt x="0" y="0"/>
                </a:lnTo>
                <a:lnTo>
                  <a:pt x="1231899" y="0"/>
                </a:lnTo>
                <a:lnTo>
                  <a:pt x="1231899" y="355599"/>
                </a:lnTo>
                <a:close/>
              </a:path>
            </a:pathLst>
          </a:custGeom>
          <a:solidFill>
            <a:srgbClr val="3434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/>
          <p:nvPr/>
        </p:nvSpPr>
        <p:spPr>
          <a:xfrm>
            <a:off x="6388100" y="1308100"/>
            <a:ext cx="838200" cy="495300"/>
          </a:xfrm>
          <a:custGeom>
            <a:avLst/>
            <a:gdLst/>
            <a:ahLst/>
            <a:cxnLst/>
            <a:rect l="l" t="t" r="r" b="b"/>
            <a:pathLst>
              <a:path w="838200" h="495300">
                <a:moveTo>
                  <a:pt x="838199" y="495299"/>
                </a:moveTo>
                <a:lnTo>
                  <a:pt x="0" y="495299"/>
                </a:lnTo>
                <a:lnTo>
                  <a:pt x="0" y="0"/>
                </a:lnTo>
                <a:lnTo>
                  <a:pt x="838199" y="0"/>
                </a:lnTo>
                <a:lnTo>
                  <a:pt x="838199" y="495299"/>
                </a:lnTo>
                <a:close/>
              </a:path>
            </a:pathLst>
          </a:custGeom>
          <a:solidFill>
            <a:srgbClr val="505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80097" rIns="0" bIns="0" rtlCol="0" vert="horz">
            <a:spAutoFit/>
          </a:bodyPr>
          <a:lstStyle/>
          <a:p>
            <a:pPr marL="4716780">
              <a:lnSpc>
                <a:spcPct val="100000"/>
              </a:lnSpc>
              <a:spcBef>
                <a:spcPts val="130"/>
              </a:spcBef>
            </a:pPr>
            <a:r>
              <a:rPr dirty="0" sz="5900" spc="-800"/>
              <a:t>SLt</a:t>
            </a:r>
            <a:endParaRPr sz="5900"/>
          </a:p>
        </p:txBody>
      </p:sp>
      <p:grpSp>
        <p:nvGrpSpPr>
          <p:cNvPr id="57" name="object 57" descr=""/>
          <p:cNvGrpSpPr/>
          <p:nvPr/>
        </p:nvGrpSpPr>
        <p:grpSpPr>
          <a:xfrm>
            <a:off x="5740400" y="3454400"/>
            <a:ext cx="1117600" cy="342900"/>
            <a:chOff x="5740400" y="3454400"/>
            <a:chExt cx="1117600" cy="342900"/>
          </a:xfrm>
        </p:grpSpPr>
        <p:pic>
          <p:nvPicPr>
            <p:cNvPr id="58" name="object 58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753100" y="3454400"/>
              <a:ext cx="1104900" cy="342900"/>
            </a:xfrm>
            <a:prstGeom prst="rect">
              <a:avLst/>
            </a:prstGeom>
          </p:spPr>
        </p:pic>
        <p:pic>
          <p:nvPicPr>
            <p:cNvPr id="59" name="object 59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740400" y="3454400"/>
              <a:ext cx="1117600" cy="342900"/>
            </a:xfrm>
            <a:prstGeom prst="rect">
              <a:avLst/>
            </a:prstGeom>
          </p:spPr>
        </p:pic>
      </p:grpSp>
      <p:sp>
        <p:nvSpPr>
          <p:cNvPr id="60" name="object 60" descr=""/>
          <p:cNvSpPr/>
          <p:nvPr/>
        </p:nvSpPr>
        <p:spPr>
          <a:xfrm>
            <a:off x="6489700" y="6883400"/>
            <a:ext cx="1765300" cy="342900"/>
          </a:xfrm>
          <a:custGeom>
            <a:avLst/>
            <a:gdLst/>
            <a:ahLst/>
            <a:cxnLst/>
            <a:rect l="l" t="t" r="r" b="b"/>
            <a:pathLst>
              <a:path w="1765300" h="342900">
                <a:moveTo>
                  <a:pt x="17652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1765299" y="0"/>
                </a:lnTo>
                <a:lnTo>
                  <a:pt x="1765299" y="342899"/>
                </a:lnTo>
                <a:close/>
              </a:path>
            </a:pathLst>
          </a:custGeom>
          <a:solidFill>
            <a:srgbClr val="49494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 descr=""/>
          <p:cNvSpPr txBox="1"/>
          <p:nvPr/>
        </p:nvSpPr>
        <p:spPr>
          <a:xfrm>
            <a:off x="2194928" y="5766505"/>
            <a:ext cx="6088380" cy="15373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20">
                <a:solidFill>
                  <a:srgbClr val="FFFFFF"/>
                </a:solidFill>
                <a:latin typeface="Arial"/>
                <a:cs typeface="Arial"/>
              </a:rPr>
              <a:t>open</a:t>
            </a:r>
            <a:r>
              <a:rPr dirty="0" sz="35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700" spc="-305">
                <a:solidFill>
                  <a:srgbClr val="FFFFFF"/>
                </a:solidFill>
                <a:latin typeface="Arial"/>
                <a:cs typeface="Arial"/>
              </a:rPr>
              <a:t>issues•</a:t>
            </a:r>
            <a:endParaRPr sz="3700">
              <a:latin typeface="Arial"/>
              <a:cs typeface="Arial"/>
            </a:endParaRPr>
          </a:p>
          <a:p>
            <a:pPr marL="2132330">
              <a:lnSpc>
                <a:spcPct val="100000"/>
              </a:lnSpc>
              <a:spcBef>
                <a:spcPts val="3209"/>
              </a:spcBef>
              <a:tabLst>
                <a:tab pos="3541395" algn="l"/>
                <a:tab pos="4293235" algn="l"/>
              </a:tabLst>
            </a:pPr>
            <a:r>
              <a:rPr dirty="0" sz="3450" spc="-10">
                <a:solidFill>
                  <a:srgbClr val="FFFFFF"/>
                </a:solidFill>
                <a:latin typeface="Arial"/>
                <a:cs typeface="Arial"/>
              </a:rPr>
              <a:t>resolu</a:t>
            </a:r>
            <a:r>
              <a:rPr dirty="0" sz="34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450" spc="-25">
                <a:solidFill>
                  <a:srgbClr val="FFFFFF"/>
                </a:solidFill>
                <a:latin typeface="Arial"/>
                <a:cs typeface="Arial"/>
              </a:rPr>
              <a:t>ion</a:t>
            </a:r>
            <a:r>
              <a:rPr dirty="0" sz="34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550" spc="-265">
                <a:solidFill>
                  <a:srgbClr val="FFFFFF"/>
                </a:solidFill>
                <a:latin typeface="Arial"/>
                <a:cs typeface="Arial"/>
              </a:rPr>
              <a:t>se</a:t>
            </a:r>
            <a:r>
              <a:rPr dirty="0" sz="3550" spc="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 spc="-215">
                <a:solidFill>
                  <a:srgbClr val="FFFFFF"/>
                </a:solidFill>
                <a:latin typeface="Arial"/>
                <a:cs typeface="Arial"/>
              </a:rPr>
              <a:t>ec</a:t>
            </a:r>
            <a:r>
              <a:rPr dirty="0" sz="3550" spc="-4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550" spc="-20">
                <a:solidFill>
                  <a:srgbClr val="FFFFFF"/>
                </a:solidFill>
                <a:latin typeface="Arial"/>
                <a:cs typeface="Arial"/>
              </a:rPr>
              <a:t>tion</a:t>
            </a:r>
            <a:endParaRPr sz="3550">
              <a:latin typeface="Arial"/>
              <a:cs typeface="Arial"/>
            </a:endParaRPr>
          </a:p>
        </p:txBody>
      </p:sp>
      <p:sp>
        <p:nvSpPr>
          <p:cNvPr id="62" name="object 62" descr=""/>
          <p:cNvSpPr/>
          <p:nvPr/>
        </p:nvSpPr>
        <p:spPr>
          <a:xfrm>
            <a:off x="5816600" y="7835900"/>
            <a:ext cx="723900" cy="330200"/>
          </a:xfrm>
          <a:custGeom>
            <a:avLst/>
            <a:gdLst/>
            <a:ahLst/>
            <a:cxnLst/>
            <a:rect l="l" t="t" r="r" b="b"/>
            <a:pathLst>
              <a:path w="723900" h="330200">
                <a:moveTo>
                  <a:pt x="7238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723899" y="0"/>
                </a:lnTo>
                <a:lnTo>
                  <a:pt x="723899" y="330199"/>
                </a:lnTo>
                <a:close/>
              </a:path>
            </a:pathLst>
          </a:custGeom>
          <a:solidFill>
            <a:srgbClr val="36363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 descr=""/>
          <p:cNvSpPr/>
          <p:nvPr/>
        </p:nvSpPr>
        <p:spPr>
          <a:xfrm>
            <a:off x="6565900" y="4978400"/>
            <a:ext cx="368300" cy="330200"/>
          </a:xfrm>
          <a:custGeom>
            <a:avLst/>
            <a:gdLst/>
            <a:ahLst/>
            <a:cxnLst/>
            <a:rect l="l" t="t" r="r" b="b"/>
            <a:pathLst>
              <a:path w="368300" h="330200">
                <a:moveTo>
                  <a:pt x="3682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368299" y="0"/>
                </a:lnTo>
                <a:lnTo>
                  <a:pt x="368299" y="330199"/>
                </a:lnTo>
                <a:close/>
              </a:path>
            </a:pathLst>
          </a:custGeom>
          <a:solidFill>
            <a:srgbClr val="57575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 descr=""/>
          <p:cNvSpPr txBox="1"/>
          <p:nvPr/>
        </p:nvSpPr>
        <p:spPr>
          <a:xfrm>
            <a:off x="6534791" y="4925483"/>
            <a:ext cx="428625" cy="4699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900" spc="-25">
                <a:solidFill>
                  <a:srgbClr val="FFFFFF"/>
                </a:solidFill>
                <a:latin typeface="Consolas"/>
                <a:cs typeface="Consolas"/>
              </a:rPr>
              <a:t>IO</a:t>
            </a:r>
            <a:endParaRPr sz="2900">
              <a:latin typeface="Consolas"/>
              <a:cs typeface="Consolas"/>
            </a:endParaRPr>
          </a:p>
        </p:txBody>
      </p:sp>
      <p:sp>
        <p:nvSpPr>
          <p:cNvPr id="65" name="object 65" descr=""/>
          <p:cNvSpPr/>
          <p:nvPr/>
        </p:nvSpPr>
        <p:spPr>
          <a:xfrm>
            <a:off x="6743700" y="7924800"/>
            <a:ext cx="203200" cy="241300"/>
          </a:xfrm>
          <a:custGeom>
            <a:avLst/>
            <a:gdLst/>
            <a:ahLst/>
            <a:cxnLst/>
            <a:rect l="l" t="t" r="r" b="b"/>
            <a:pathLst>
              <a:path w="203200" h="241300">
                <a:moveTo>
                  <a:pt x="203199" y="241299"/>
                </a:moveTo>
                <a:lnTo>
                  <a:pt x="0" y="241299"/>
                </a:lnTo>
                <a:lnTo>
                  <a:pt x="0" y="0"/>
                </a:lnTo>
                <a:lnTo>
                  <a:pt x="203199" y="0"/>
                </a:lnTo>
                <a:lnTo>
                  <a:pt x="203199" y="241299"/>
                </a:lnTo>
                <a:close/>
              </a:path>
            </a:pathLst>
          </a:custGeom>
          <a:solidFill>
            <a:srgbClr val="3B3B3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 descr=""/>
          <p:cNvSpPr txBox="1"/>
          <p:nvPr/>
        </p:nvSpPr>
        <p:spPr>
          <a:xfrm>
            <a:off x="3579092" y="7665332"/>
            <a:ext cx="3357879" cy="5962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768985" algn="l"/>
              </a:tabLst>
            </a:pPr>
            <a:r>
              <a:rPr dirty="0" sz="3300" spc="-25">
                <a:solidFill>
                  <a:srgbClr val="FFFFFF"/>
                </a:solidFill>
                <a:latin typeface="Arial"/>
                <a:cs typeface="Arial"/>
              </a:rPr>
              <a:t>ng</a:t>
            </a:r>
            <a:r>
              <a:rPr dirty="0" sz="33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600">
                <a:solidFill>
                  <a:srgbClr val="FFFFFF"/>
                </a:solidFill>
                <a:latin typeface="Consolas"/>
                <a:cs typeface="Consolas"/>
              </a:rPr>
              <a:t>moges</a:t>
            </a:r>
            <a:r>
              <a:rPr dirty="0" sz="3600" spc="-525">
                <a:solidFill>
                  <a:srgbClr val="FFFFFF"/>
                </a:solidFill>
                <a:latin typeface="Consolas"/>
                <a:cs typeface="Consolas"/>
              </a:rPr>
              <a:t> </a:t>
            </a:r>
            <a:r>
              <a:rPr dirty="0" sz="3750">
                <a:solidFill>
                  <a:srgbClr val="FFFFFF"/>
                </a:solidFill>
                <a:latin typeface="Arial"/>
                <a:cs typeface="Arial"/>
              </a:rPr>
              <a:t>inło</a:t>
            </a:r>
            <a:r>
              <a:rPr dirty="0" sz="3750" spc="4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-5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67" name="object 67" descr=""/>
          <p:cNvSpPr/>
          <p:nvPr/>
        </p:nvSpPr>
        <p:spPr>
          <a:xfrm>
            <a:off x="7048500" y="3454400"/>
            <a:ext cx="1066800" cy="342900"/>
          </a:xfrm>
          <a:custGeom>
            <a:avLst/>
            <a:gdLst/>
            <a:ahLst/>
            <a:cxnLst/>
            <a:rect l="l" t="t" r="r" b="b"/>
            <a:pathLst>
              <a:path w="1066800" h="342900">
                <a:moveTo>
                  <a:pt x="10667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1066799" y="0"/>
                </a:lnTo>
                <a:lnTo>
                  <a:pt x="1066799" y="342899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 descr=""/>
          <p:cNvSpPr txBox="1"/>
          <p:nvPr/>
        </p:nvSpPr>
        <p:spPr>
          <a:xfrm>
            <a:off x="7001573" y="3327400"/>
            <a:ext cx="1139190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35">
                <a:solidFill>
                  <a:srgbClr val="FFFFFF"/>
                </a:solidFill>
                <a:latin typeface="Arial"/>
                <a:cs typeface="Arial"/>
              </a:rPr>
              <a:t>Plone</a:t>
            </a:r>
            <a:endParaRPr sz="3500">
              <a:latin typeface="Arial"/>
              <a:cs typeface="Arial"/>
            </a:endParaRPr>
          </a:p>
        </p:txBody>
      </p:sp>
      <p:sp>
        <p:nvSpPr>
          <p:cNvPr id="69" name="object 69" descr=""/>
          <p:cNvSpPr/>
          <p:nvPr/>
        </p:nvSpPr>
        <p:spPr>
          <a:xfrm>
            <a:off x="7454900" y="7835900"/>
            <a:ext cx="698500" cy="330200"/>
          </a:xfrm>
          <a:custGeom>
            <a:avLst/>
            <a:gdLst/>
            <a:ahLst/>
            <a:cxnLst/>
            <a:rect l="l" t="t" r="r" b="b"/>
            <a:pathLst>
              <a:path w="698500" h="330200">
                <a:moveTo>
                  <a:pt x="6984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698499" y="0"/>
                </a:lnTo>
                <a:lnTo>
                  <a:pt x="698499" y="330199"/>
                </a:lnTo>
                <a:close/>
              </a:path>
            </a:pathLst>
          </a:custGeom>
          <a:solidFill>
            <a:srgbClr val="3A3A3A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0" name="object 70" descr=""/>
          <p:cNvGrpSpPr/>
          <p:nvPr/>
        </p:nvGrpSpPr>
        <p:grpSpPr>
          <a:xfrm>
            <a:off x="8331200" y="3454400"/>
            <a:ext cx="698500" cy="342900"/>
            <a:chOff x="8331200" y="3454400"/>
            <a:chExt cx="698500" cy="342900"/>
          </a:xfrm>
        </p:grpSpPr>
        <p:pic>
          <p:nvPicPr>
            <p:cNvPr id="71" name="object 71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343900" y="3454400"/>
              <a:ext cx="685800" cy="342900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331200" y="3454400"/>
              <a:ext cx="698500" cy="342900"/>
            </a:xfrm>
            <a:prstGeom prst="rect">
              <a:avLst/>
            </a:prstGeom>
          </p:spPr>
        </p:pic>
      </p:grpSp>
      <p:sp>
        <p:nvSpPr>
          <p:cNvPr id="73" name="object 73" descr=""/>
          <p:cNvSpPr/>
          <p:nvPr/>
        </p:nvSpPr>
        <p:spPr>
          <a:xfrm>
            <a:off x="9232900" y="3454400"/>
            <a:ext cx="1689100" cy="342900"/>
          </a:xfrm>
          <a:custGeom>
            <a:avLst/>
            <a:gdLst/>
            <a:ahLst/>
            <a:cxnLst/>
            <a:rect l="l" t="t" r="r" b="b"/>
            <a:pathLst>
              <a:path w="1689100" h="342900">
                <a:moveTo>
                  <a:pt x="16890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1689099" y="0"/>
                </a:lnTo>
                <a:lnTo>
                  <a:pt x="1689099" y="342899"/>
                </a:lnTo>
                <a:close/>
              </a:path>
            </a:pathLst>
          </a:custGeom>
          <a:solidFill>
            <a:srgbClr val="505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 txBox="1"/>
          <p:nvPr/>
        </p:nvSpPr>
        <p:spPr>
          <a:xfrm>
            <a:off x="9215540" y="3302705"/>
            <a:ext cx="1727835" cy="5886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700" spc="-10">
                <a:solidFill>
                  <a:srgbClr val="FFFFFF"/>
                </a:solidFill>
                <a:latin typeface="Arial"/>
                <a:cs typeface="Arial"/>
              </a:rPr>
              <a:t>external</a:t>
            </a:r>
            <a:endParaRPr sz="3700">
              <a:latin typeface="Arial"/>
              <a:cs typeface="Arial"/>
            </a:endParaRPr>
          </a:p>
        </p:txBody>
      </p:sp>
      <p:sp>
        <p:nvSpPr>
          <p:cNvPr id="75" name="object 75" descr=""/>
          <p:cNvSpPr/>
          <p:nvPr/>
        </p:nvSpPr>
        <p:spPr>
          <a:xfrm>
            <a:off x="8382000" y="7835900"/>
            <a:ext cx="1219200" cy="431800"/>
          </a:xfrm>
          <a:custGeom>
            <a:avLst/>
            <a:gdLst/>
            <a:ahLst/>
            <a:cxnLst/>
            <a:rect l="l" t="t" r="r" b="b"/>
            <a:pathLst>
              <a:path w="1219200" h="431800">
                <a:moveTo>
                  <a:pt x="1219199" y="431799"/>
                </a:moveTo>
                <a:lnTo>
                  <a:pt x="0" y="431799"/>
                </a:lnTo>
                <a:lnTo>
                  <a:pt x="0" y="0"/>
                </a:lnTo>
                <a:lnTo>
                  <a:pt x="1219199" y="0"/>
                </a:lnTo>
                <a:lnTo>
                  <a:pt x="1219199" y="431799"/>
                </a:lnTo>
                <a:close/>
              </a:path>
            </a:pathLst>
          </a:custGeom>
          <a:solidFill>
            <a:srgbClr val="36363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 descr=""/>
          <p:cNvSpPr txBox="1"/>
          <p:nvPr/>
        </p:nvSpPr>
        <p:spPr>
          <a:xfrm>
            <a:off x="7452159" y="7683852"/>
            <a:ext cx="2189480" cy="5740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600">
                <a:solidFill>
                  <a:srgbClr val="FFFFFF"/>
                </a:solidFill>
                <a:latin typeface="Arial"/>
                <a:cs typeface="Arial"/>
              </a:rPr>
              <a:t>xed</a:t>
            </a:r>
            <a:r>
              <a:rPr dirty="0" sz="3600" spc="2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000" spc="-434">
                <a:solidFill>
                  <a:srgbClr val="FFFFFF"/>
                </a:solidFill>
                <a:latin typeface="Courier New"/>
                <a:cs typeface="Courier New"/>
              </a:rPr>
              <a:t>Í0</a:t>
            </a:r>
            <a:r>
              <a:rPr dirty="0" sz="3000" spc="-15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Courier New"/>
                <a:cs typeface="Courier New"/>
              </a:rPr>
              <a:t>Ouİ</a:t>
            </a:r>
            <a:endParaRPr sz="30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73700" y="8178800"/>
            <a:ext cx="190500" cy="508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06600" y="7023100"/>
            <a:ext cx="1511300" cy="4572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33800" y="7023100"/>
            <a:ext cx="812800" cy="3937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27700" y="7023100"/>
            <a:ext cx="939800" cy="3937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45300" y="7023100"/>
            <a:ext cx="1295400" cy="393700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16300" y="6083300"/>
            <a:ext cx="1143000" cy="33020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511800" y="4546600"/>
            <a:ext cx="1041400" cy="34290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363200" y="4546600"/>
            <a:ext cx="1409700" cy="44450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620000" y="3022600"/>
            <a:ext cx="1511300" cy="342900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632200" y="1143000"/>
            <a:ext cx="5740400" cy="901700"/>
          </a:xfrm>
          <a:prstGeom prst="rect">
            <a:avLst/>
          </a:prstGeom>
        </p:spPr>
      </p:pic>
      <p:grpSp>
        <p:nvGrpSpPr>
          <p:cNvPr id="12" name="object 12" descr=""/>
          <p:cNvGrpSpPr/>
          <p:nvPr/>
        </p:nvGrpSpPr>
        <p:grpSpPr>
          <a:xfrm>
            <a:off x="88900" y="9461500"/>
            <a:ext cx="1054100" cy="190500"/>
            <a:chOff x="88900" y="9461500"/>
            <a:chExt cx="1054100" cy="190500"/>
          </a:xfrm>
        </p:grpSpPr>
        <p:pic>
          <p:nvPicPr>
            <p:cNvPr id="13" name="object 1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</p:grpSp>
      <p:grpSp>
        <p:nvGrpSpPr>
          <p:cNvPr id="15" name="object 15" descr=""/>
          <p:cNvGrpSpPr/>
          <p:nvPr/>
        </p:nvGrpSpPr>
        <p:grpSpPr>
          <a:xfrm>
            <a:off x="1562100" y="3124200"/>
            <a:ext cx="241300" cy="215900"/>
            <a:chOff x="1562100" y="3124200"/>
            <a:chExt cx="241300" cy="215900"/>
          </a:xfrm>
        </p:grpSpPr>
        <p:pic>
          <p:nvPicPr>
            <p:cNvPr id="16" name="object 16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562100" y="3124200"/>
              <a:ext cx="241300" cy="21590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562100" y="3124200"/>
              <a:ext cx="241300" cy="215900"/>
            </a:xfrm>
            <a:prstGeom prst="rect">
              <a:avLst/>
            </a:prstGeom>
          </p:spPr>
        </p:pic>
      </p:grpSp>
      <p:grpSp>
        <p:nvGrpSpPr>
          <p:cNvPr id="18" name="object 18" descr=""/>
          <p:cNvGrpSpPr/>
          <p:nvPr/>
        </p:nvGrpSpPr>
        <p:grpSpPr>
          <a:xfrm>
            <a:off x="1562100" y="4648200"/>
            <a:ext cx="241300" cy="215900"/>
            <a:chOff x="1562100" y="4648200"/>
            <a:chExt cx="241300" cy="215900"/>
          </a:xfrm>
        </p:grpSpPr>
        <p:pic>
          <p:nvPicPr>
            <p:cNvPr id="19" name="object 19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562100" y="4648200"/>
              <a:ext cx="241300" cy="21590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62100" y="4648200"/>
              <a:ext cx="241300" cy="215900"/>
            </a:xfrm>
            <a:prstGeom prst="rect">
              <a:avLst/>
            </a:prstGeom>
          </p:spPr>
        </p:pic>
      </p:grpSp>
      <p:grpSp>
        <p:nvGrpSpPr>
          <p:cNvPr id="21" name="object 21" descr=""/>
          <p:cNvGrpSpPr/>
          <p:nvPr/>
        </p:nvGrpSpPr>
        <p:grpSpPr>
          <a:xfrm>
            <a:off x="1562100" y="6172200"/>
            <a:ext cx="241300" cy="215900"/>
            <a:chOff x="1562100" y="6172200"/>
            <a:chExt cx="241300" cy="215900"/>
          </a:xfrm>
        </p:grpSpPr>
        <p:pic>
          <p:nvPicPr>
            <p:cNvPr id="22" name="object 22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562100" y="6172200"/>
              <a:ext cx="241300" cy="215900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562100" y="6172200"/>
              <a:ext cx="241300" cy="215900"/>
            </a:xfrm>
            <a:prstGeom prst="rect">
              <a:avLst/>
            </a:prstGeom>
          </p:spPr>
        </p:pic>
      </p:grpSp>
      <p:grpSp>
        <p:nvGrpSpPr>
          <p:cNvPr id="24" name="object 24" descr=""/>
          <p:cNvGrpSpPr/>
          <p:nvPr/>
        </p:nvGrpSpPr>
        <p:grpSpPr>
          <a:xfrm>
            <a:off x="1562100" y="7124700"/>
            <a:ext cx="241300" cy="215900"/>
            <a:chOff x="1562100" y="7124700"/>
            <a:chExt cx="241300" cy="215900"/>
          </a:xfrm>
        </p:grpSpPr>
        <p:pic>
          <p:nvPicPr>
            <p:cNvPr id="25" name="object 25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574800" y="7124700"/>
              <a:ext cx="228600" cy="215900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562100" y="7124700"/>
              <a:ext cx="241300" cy="215900"/>
            </a:xfrm>
            <a:prstGeom prst="rect">
              <a:avLst/>
            </a:prstGeom>
          </p:spPr>
        </p:pic>
      </p:grpSp>
      <p:grpSp>
        <p:nvGrpSpPr>
          <p:cNvPr id="27" name="object 27" descr=""/>
          <p:cNvGrpSpPr/>
          <p:nvPr/>
        </p:nvGrpSpPr>
        <p:grpSpPr>
          <a:xfrm>
            <a:off x="1562100" y="8089900"/>
            <a:ext cx="241300" cy="203200"/>
            <a:chOff x="1562100" y="8089900"/>
            <a:chExt cx="241300" cy="203200"/>
          </a:xfrm>
        </p:grpSpPr>
        <p:pic>
          <p:nvPicPr>
            <p:cNvPr id="28" name="object 28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562100" y="8089900"/>
              <a:ext cx="241300" cy="203200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562100" y="8089900"/>
              <a:ext cx="241300" cy="203200"/>
            </a:xfrm>
            <a:prstGeom prst="rect">
              <a:avLst/>
            </a:prstGeom>
          </p:spPr>
        </p:pic>
      </p:grpSp>
      <p:sp>
        <p:nvSpPr>
          <p:cNvPr id="30" name="object 30" descr=""/>
          <p:cNvSpPr/>
          <p:nvPr/>
        </p:nvSpPr>
        <p:spPr>
          <a:xfrm>
            <a:off x="2006600" y="3022600"/>
            <a:ext cx="2552700" cy="444500"/>
          </a:xfrm>
          <a:custGeom>
            <a:avLst/>
            <a:gdLst/>
            <a:ahLst/>
            <a:cxnLst/>
            <a:rect l="l" t="t" r="r" b="b"/>
            <a:pathLst>
              <a:path w="2552700" h="444500">
                <a:moveTo>
                  <a:pt x="2552699" y="444499"/>
                </a:moveTo>
                <a:lnTo>
                  <a:pt x="0" y="444499"/>
                </a:lnTo>
                <a:lnTo>
                  <a:pt x="0" y="0"/>
                </a:lnTo>
                <a:lnTo>
                  <a:pt x="2552699" y="0"/>
                </a:lnTo>
                <a:lnTo>
                  <a:pt x="2552699" y="444499"/>
                </a:lnTo>
                <a:close/>
              </a:path>
            </a:pathLst>
          </a:custGeom>
          <a:solidFill>
            <a:srgbClr val="49494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/>
          <p:nvPr/>
        </p:nvSpPr>
        <p:spPr>
          <a:xfrm>
            <a:off x="2019300" y="3594100"/>
            <a:ext cx="647700" cy="444500"/>
          </a:xfrm>
          <a:custGeom>
            <a:avLst/>
            <a:gdLst/>
            <a:ahLst/>
            <a:cxnLst/>
            <a:rect l="l" t="t" r="r" b="b"/>
            <a:pathLst>
              <a:path w="647700" h="444500">
                <a:moveTo>
                  <a:pt x="647699" y="444499"/>
                </a:moveTo>
                <a:lnTo>
                  <a:pt x="0" y="444499"/>
                </a:lnTo>
                <a:lnTo>
                  <a:pt x="0" y="0"/>
                </a:lnTo>
                <a:lnTo>
                  <a:pt x="647699" y="0"/>
                </a:lnTo>
                <a:lnTo>
                  <a:pt x="647699" y="444499"/>
                </a:lnTo>
                <a:close/>
              </a:path>
            </a:pathLst>
          </a:custGeom>
          <a:solidFill>
            <a:srgbClr val="4F4F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 descr=""/>
          <p:cNvSpPr txBox="1"/>
          <p:nvPr/>
        </p:nvSpPr>
        <p:spPr>
          <a:xfrm>
            <a:off x="1989667" y="3448579"/>
            <a:ext cx="717550" cy="5810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650" spc="-50">
                <a:solidFill>
                  <a:srgbClr val="FFFFFF"/>
                </a:solidFill>
                <a:latin typeface="Arial"/>
                <a:cs typeface="Arial"/>
              </a:rPr>
              <a:t>logi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33" name="object 33" descr=""/>
          <p:cNvGrpSpPr/>
          <p:nvPr/>
        </p:nvGrpSpPr>
        <p:grpSpPr>
          <a:xfrm>
            <a:off x="2730500" y="3683000"/>
            <a:ext cx="190500" cy="254000"/>
            <a:chOff x="2730500" y="3683000"/>
            <a:chExt cx="190500" cy="254000"/>
          </a:xfrm>
        </p:grpSpPr>
        <p:pic>
          <p:nvPicPr>
            <p:cNvPr id="34" name="object 34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730500" y="3683000"/>
              <a:ext cx="190500" cy="241300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730500" y="3683000"/>
              <a:ext cx="190500" cy="254000"/>
            </a:xfrm>
            <a:prstGeom prst="rect">
              <a:avLst/>
            </a:prstGeom>
          </p:spPr>
        </p:pic>
      </p:grpSp>
      <p:sp>
        <p:nvSpPr>
          <p:cNvPr id="36" name="object 36" descr=""/>
          <p:cNvSpPr/>
          <p:nvPr/>
        </p:nvSpPr>
        <p:spPr>
          <a:xfrm>
            <a:off x="2006600" y="4635500"/>
            <a:ext cx="1155700" cy="355600"/>
          </a:xfrm>
          <a:custGeom>
            <a:avLst/>
            <a:gdLst/>
            <a:ahLst/>
            <a:cxnLst/>
            <a:rect l="l" t="t" r="r" b="b"/>
            <a:pathLst>
              <a:path w="1155700" h="355600">
                <a:moveTo>
                  <a:pt x="1155699" y="355599"/>
                </a:moveTo>
                <a:lnTo>
                  <a:pt x="0" y="355599"/>
                </a:lnTo>
                <a:lnTo>
                  <a:pt x="0" y="0"/>
                </a:lnTo>
                <a:lnTo>
                  <a:pt x="1155699" y="0"/>
                </a:lnTo>
                <a:lnTo>
                  <a:pt x="1155699" y="355599"/>
                </a:lnTo>
                <a:close/>
              </a:path>
            </a:pathLst>
          </a:custGeom>
          <a:solidFill>
            <a:srgbClr val="49494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 txBox="1"/>
          <p:nvPr/>
        </p:nvSpPr>
        <p:spPr>
          <a:xfrm>
            <a:off x="1984979" y="4370211"/>
            <a:ext cx="1218565" cy="6184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850" spc="204">
                <a:solidFill>
                  <a:srgbClr val="FFFFFF"/>
                </a:solidFill>
                <a:latin typeface="Consolas"/>
                <a:cs typeface="Consolas"/>
              </a:rPr>
              <a:t>wœps</a:t>
            </a:r>
            <a:endParaRPr sz="3850">
              <a:latin typeface="Consolas"/>
              <a:cs typeface="Consolas"/>
            </a:endParaRPr>
          </a:p>
        </p:txBody>
      </p:sp>
      <p:sp>
        <p:nvSpPr>
          <p:cNvPr id="38" name="object 38" descr=""/>
          <p:cNvSpPr/>
          <p:nvPr/>
        </p:nvSpPr>
        <p:spPr>
          <a:xfrm>
            <a:off x="2019300" y="6070600"/>
            <a:ext cx="1168400" cy="444500"/>
          </a:xfrm>
          <a:custGeom>
            <a:avLst/>
            <a:gdLst/>
            <a:ahLst/>
            <a:cxnLst/>
            <a:rect l="l" t="t" r="r" b="b"/>
            <a:pathLst>
              <a:path w="1168400" h="444500">
                <a:moveTo>
                  <a:pt x="1168399" y="444499"/>
                </a:moveTo>
                <a:lnTo>
                  <a:pt x="0" y="444499"/>
                </a:lnTo>
                <a:lnTo>
                  <a:pt x="0" y="0"/>
                </a:lnTo>
                <a:lnTo>
                  <a:pt x="1168399" y="0"/>
                </a:lnTo>
                <a:lnTo>
                  <a:pt x="1168399" y="444499"/>
                </a:lnTo>
                <a:close/>
              </a:path>
            </a:pathLst>
          </a:custGeom>
          <a:solidFill>
            <a:srgbClr val="3D3D3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/>
          <p:nvPr/>
        </p:nvSpPr>
        <p:spPr>
          <a:xfrm>
            <a:off x="2006600" y="7975600"/>
            <a:ext cx="736600" cy="330200"/>
          </a:xfrm>
          <a:custGeom>
            <a:avLst/>
            <a:gdLst/>
            <a:ahLst/>
            <a:cxnLst/>
            <a:rect l="l" t="t" r="r" b="b"/>
            <a:pathLst>
              <a:path w="736600" h="330200">
                <a:moveTo>
                  <a:pt x="7365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736599" y="0"/>
                </a:lnTo>
                <a:lnTo>
                  <a:pt x="736599" y="330199"/>
                </a:lnTo>
                <a:close/>
              </a:path>
            </a:pathLst>
          </a:custGeom>
          <a:solidFill>
            <a:srgbClr val="2828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 txBox="1"/>
          <p:nvPr/>
        </p:nvSpPr>
        <p:spPr>
          <a:xfrm>
            <a:off x="1988018" y="7866767"/>
            <a:ext cx="784225" cy="5219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50" spc="135">
                <a:solidFill>
                  <a:srgbClr val="FFFFFF"/>
                </a:solidFill>
                <a:latin typeface="Calibri"/>
                <a:cs typeface="Calibri"/>
              </a:rPr>
              <a:t>avai</a:t>
            </a:r>
            <a:endParaRPr sz="3250">
              <a:latin typeface="Calibri"/>
              <a:cs typeface="Calibri"/>
            </a:endParaRPr>
          </a:p>
        </p:txBody>
      </p:sp>
      <p:grpSp>
        <p:nvGrpSpPr>
          <p:cNvPr id="41" name="object 41" descr=""/>
          <p:cNvGrpSpPr/>
          <p:nvPr/>
        </p:nvGrpSpPr>
        <p:grpSpPr>
          <a:xfrm>
            <a:off x="2819400" y="7975600"/>
            <a:ext cx="939800" cy="368300"/>
            <a:chOff x="2819400" y="7975600"/>
            <a:chExt cx="939800" cy="368300"/>
          </a:xfrm>
        </p:grpSpPr>
        <p:pic>
          <p:nvPicPr>
            <p:cNvPr id="42" name="object 42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819400" y="7988300"/>
              <a:ext cx="914400" cy="355600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819400" y="7975600"/>
              <a:ext cx="939800" cy="355600"/>
            </a:xfrm>
            <a:prstGeom prst="rect">
              <a:avLst/>
            </a:prstGeom>
          </p:spPr>
        </p:pic>
      </p:grpSp>
      <p:sp>
        <p:nvSpPr>
          <p:cNvPr id="44" name="object 44" descr=""/>
          <p:cNvSpPr/>
          <p:nvPr/>
        </p:nvSpPr>
        <p:spPr>
          <a:xfrm>
            <a:off x="2006600" y="8547100"/>
            <a:ext cx="2451100" cy="342900"/>
          </a:xfrm>
          <a:custGeom>
            <a:avLst/>
            <a:gdLst/>
            <a:ahLst/>
            <a:cxnLst/>
            <a:rect l="l" t="t" r="r" b="b"/>
            <a:pathLst>
              <a:path w="2451100" h="342900">
                <a:moveTo>
                  <a:pt x="24510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2451099" y="0"/>
                </a:lnTo>
                <a:lnTo>
                  <a:pt x="2451099" y="342899"/>
                </a:lnTo>
                <a:close/>
              </a:path>
            </a:pathLst>
          </a:custGeom>
          <a:solidFill>
            <a:srgbClr val="26262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 descr=""/>
          <p:cNvSpPr txBox="1"/>
          <p:nvPr/>
        </p:nvSpPr>
        <p:spPr>
          <a:xfrm>
            <a:off x="1990153" y="8407400"/>
            <a:ext cx="2443480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25">
                <a:solidFill>
                  <a:srgbClr val="FFFFFF"/>
                </a:solidFill>
                <a:latin typeface="Arial"/>
                <a:cs typeface="Arial"/>
              </a:rPr>
              <a:t>environment</a:t>
            </a:r>
            <a:endParaRPr sz="3500">
              <a:latin typeface="Arial"/>
              <a:cs typeface="Arial"/>
            </a:endParaRPr>
          </a:p>
        </p:txBody>
      </p:sp>
      <p:grpSp>
        <p:nvGrpSpPr>
          <p:cNvPr id="46" name="object 46" descr=""/>
          <p:cNvGrpSpPr/>
          <p:nvPr/>
        </p:nvGrpSpPr>
        <p:grpSpPr>
          <a:xfrm>
            <a:off x="1447800" y="9423400"/>
            <a:ext cx="1409700" cy="177800"/>
            <a:chOff x="1447800" y="9423400"/>
            <a:chExt cx="1409700" cy="177800"/>
          </a:xfrm>
        </p:grpSpPr>
        <p:pic>
          <p:nvPicPr>
            <p:cNvPr id="47" name="object 47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  <p:pic>
          <p:nvPicPr>
            <p:cNvPr id="48" name="object 48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</p:grpSp>
      <p:grpSp>
        <p:nvGrpSpPr>
          <p:cNvPr id="49" name="object 49" descr=""/>
          <p:cNvGrpSpPr/>
          <p:nvPr/>
        </p:nvGrpSpPr>
        <p:grpSpPr>
          <a:xfrm>
            <a:off x="3378200" y="4635500"/>
            <a:ext cx="584200" cy="254000"/>
            <a:chOff x="3378200" y="4635500"/>
            <a:chExt cx="584200" cy="254000"/>
          </a:xfrm>
        </p:grpSpPr>
        <p:pic>
          <p:nvPicPr>
            <p:cNvPr id="50" name="object 50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390900" y="4648200"/>
              <a:ext cx="571500" cy="241300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378200" y="4635500"/>
              <a:ext cx="584200" cy="254000"/>
            </a:xfrm>
            <a:prstGeom prst="rect">
              <a:avLst/>
            </a:prstGeom>
          </p:spPr>
        </p:pic>
      </p:grpSp>
      <p:sp>
        <p:nvSpPr>
          <p:cNvPr id="52" name="object 52" descr=""/>
          <p:cNvSpPr/>
          <p:nvPr/>
        </p:nvSpPr>
        <p:spPr>
          <a:xfrm>
            <a:off x="1993900" y="5118100"/>
            <a:ext cx="1625600" cy="444500"/>
          </a:xfrm>
          <a:custGeom>
            <a:avLst/>
            <a:gdLst/>
            <a:ahLst/>
            <a:cxnLst/>
            <a:rect l="l" t="t" r="r" b="b"/>
            <a:pathLst>
              <a:path w="1625600" h="444500">
                <a:moveTo>
                  <a:pt x="1625599" y="444499"/>
                </a:moveTo>
                <a:lnTo>
                  <a:pt x="0" y="444499"/>
                </a:lnTo>
                <a:lnTo>
                  <a:pt x="0" y="0"/>
                </a:lnTo>
                <a:lnTo>
                  <a:pt x="1625599" y="0"/>
                </a:lnTo>
                <a:lnTo>
                  <a:pt x="1625599" y="444499"/>
                </a:lnTo>
                <a:close/>
              </a:path>
            </a:pathLst>
          </a:custGeom>
          <a:solidFill>
            <a:srgbClr val="4B4B4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 descr=""/>
          <p:cNvSpPr txBox="1"/>
          <p:nvPr/>
        </p:nvSpPr>
        <p:spPr>
          <a:xfrm>
            <a:off x="1958722" y="4978752"/>
            <a:ext cx="1661160" cy="15125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600" spc="-160">
                <a:solidFill>
                  <a:srgbClr val="FFFFFF"/>
                </a:solidFill>
                <a:latin typeface="Arial"/>
                <a:cs typeface="Arial"/>
              </a:rPr>
              <a:t>Package</a:t>
            </a:r>
            <a:endParaRPr sz="3600">
              <a:latin typeface="Arial"/>
              <a:cs typeface="Arial"/>
            </a:endParaRPr>
          </a:p>
          <a:p>
            <a:pPr marL="34925">
              <a:lnSpc>
                <a:spcPct val="100000"/>
              </a:lnSpc>
              <a:spcBef>
                <a:spcPts val="3130"/>
              </a:spcBef>
            </a:pPr>
            <a:r>
              <a:rPr dirty="0" sz="3550" spc="-350">
                <a:solidFill>
                  <a:srgbClr val="FFFFFF"/>
                </a:solidFill>
                <a:latin typeface="Consolas"/>
                <a:cs typeface="Consolas"/>
              </a:rPr>
              <a:t>Input:</a:t>
            </a:r>
            <a:endParaRPr sz="3550">
              <a:latin typeface="Consolas"/>
              <a:cs typeface="Consolas"/>
            </a:endParaRPr>
          </a:p>
        </p:txBody>
      </p:sp>
      <p:sp>
        <p:nvSpPr>
          <p:cNvPr id="54" name="object 54" descr=""/>
          <p:cNvSpPr/>
          <p:nvPr/>
        </p:nvSpPr>
        <p:spPr>
          <a:xfrm>
            <a:off x="3949700" y="8064500"/>
            <a:ext cx="406400" cy="241300"/>
          </a:xfrm>
          <a:custGeom>
            <a:avLst/>
            <a:gdLst/>
            <a:ahLst/>
            <a:cxnLst/>
            <a:rect l="l" t="t" r="r" b="b"/>
            <a:pathLst>
              <a:path w="406400" h="241300">
                <a:moveTo>
                  <a:pt x="406399" y="241299"/>
                </a:moveTo>
                <a:lnTo>
                  <a:pt x="0" y="241299"/>
                </a:lnTo>
                <a:lnTo>
                  <a:pt x="0" y="0"/>
                </a:lnTo>
                <a:lnTo>
                  <a:pt x="406399" y="0"/>
                </a:lnTo>
                <a:lnTo>
                  <a:pt x="406399" y="241299"/>
                </a:lnTo>
                <a:close/>
              </a:path>
            </a:pathLst>
          </a:custGeom>
          <a:solidFill>
            <a:srgbClr val="2F2F2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 descr=""/>
          <p:cNvSpPr txBox="1"/>
          <p:nvPr/>
        </p:nvSpPr>
        <p:spPr>
          <a:xfrm>
            <a:off x="3929731" y="7835900"/>
            <a:ext cx="381635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-105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56" name="object 56" descr=""/>
          <p:cNvSpPr/>
          <p:nvPr/>
        </p:nvSpPr>
        <p:spPr>
          <a:xfrm>
            <a:off x="4787900" y="3022600"/>
            <a:ext cx="647700" cy="330200"/>
          </a:xfrm>
          <a:custGeom>
            <a:avLst/>
            <a:gdLst/>
            <a:ahLst/>
            <a:cxnLst/>
            <a:rect l="l" t="t" r="r" b="b"/>
            <a:pathLst>
              <a:path w="647700" h="330200">
                <a:moveTo>
                  <a:pt x="6476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647699" y="0"/>
                </a:lnTo>
                <a:lnTo>
                  <a:pt x="647699" y="330199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/>
          <p:nvPr/>
        </p:nvSpPr>
        <p:spPr>
          <a:xfrm>
            <a:off x="4025900" y="4546600"/>
            <a:ext cx="749300" cy="342900"/>
          </a:xfrm>
          <a:custGeom>
            <a:avLst/>
            <a:gdLst/>
            <a:ahLst/>
            <a:cxnLst/>
            <a:rect l="l" t="t" r="r" b="b"/>
            <a:pathLst>
              <a:path w="749300" h="342900">
                <a:moveTo>
                  <a:pt x="7492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749299" y="0"/>
                </a:lnTo>
                <a:lnTo>
                  <a:pt x="749299" y="342899"/>
                </a:lnTo>
                <a:close/>
              </a:path>
            </a:pathLst>
          </a:custGeom>
          <a:solidFill>
            <a:srgbClr val="595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 descr=""/>
          <p:cNvSpPr/>
          <p:nvPr/>
        </p:nvSpPr>
        <p:spPr>
          <a:xfrm>
            <a:off x="4851400" y="4533900"/>
            <a:ext cx="444500" cy="393700"/>
          </a:xfrm>
          <a:custGeom>
            <a:avLst/>
            <a:gdLst/>
            <a:ahLst/>
            <a:cxnLst/>
            <a:rect l="l" t="t" r="r" b="b"/>
            <a:pathLst>
              <a:path w="444500" h="393700">
                <a:moveTo>
                  <a:pt x="444499" y="393699"/>
                </a:moveTo>
                <a:lnTo>
                  <a:pt x="0" y="393699"/>
                </a:lnTo>
                <a:lnTo>
                  <a:pt x="0" y="0"/>
                </a:lnTo>
                <a:lnTo>
                  <a:pt x="444499" y="0"/>
                </a:lnTo>
                <a:lnTo>
                  <a:pt x="444499" y="393699"/>
                </a:lnTo>
                <a:close/>
              </a:path>
            </a:pathLst>
          </a:custGeom>
          <a:solidFill>
            <a:srgbClr val="4D4D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 txBox="1"/>
          <p:nvPr/>
        </p:nvSpPr>
        <p:spPr>
          <a:xfrm>
            <a:off x="3999726" y="4388732"/>
            <a:ext cx="1257935" cy="5962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750" spc="-145">
                <a:solidFill>
                  <a:srgbClr val="FFFFFF"/>
                </a:solidFill>
                <a:latin typeface="Arial"/>
                <a:cs typeface="Arial"/>
              </a:rPr>
              <a:t>2xsl</a:t>
            </a:r>
            <a:r>
              <a:rPr dirty="0" sz="3750" spc="-6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-445">
                <a:solidFill>
                  <a:srgbClr val="FFFFFF"/>
                </a:solidFill>
                <a:latin typeface="Courier New"/>
                <a:cs typeface="Courier New"/>
              </a:rPr>
              <a:t>Ê0</a:t>
            </a:r>
            <a:endParaRPr sz="3300">
              <a:latin typeface="Courier New"/>
              <a:cs typeface="Courier New"/>
            </a:endParaRPr>
          </a:p>
        </p:txBody>
      </p:sp>
      <p:sp>
        <p:nvSpPr>
          <p:cNvPr id="60" name="object 60" descr=""/>
          <p:cNvSpPr/>
          <p:nvPr/>
        </p:nvSpPr>
        <p:spPr>
          <a:xfrm>
            <a:off x="4737100" y="7023100"/>
            <a:ext cx="787400" cy="381000"/>
          </a:xfrm>
          <a:custGeom>
            <a:avLst/>
            <a:gdLst/>
            <a:ahLst/>
            <a:cxnLst/>
            <a:rect l="l" t="t" r="r" b="b"/>
            <a:pathLst>
              <a:path w="787400" h="381000">
                <a:moveTo>
                  <a:pt x="787399" y="380999"/>
                </a:moveTo>
                <a:lnTo>
                  <a:pt x="0" y="380999"/>
                </a:lnTo>
                <a:lnTo>
                  <a:pt x="0" y="0"/>
                </a:lnTo>
                <a:lnTo>
                  <a:pt x="787399" y="0"/>
                </a:lnTo>
                <a:lnTo>
                  <a:pt x="787399" y="380999"/>
                </a:lnTo>
                <a:close/>
              </a:path>
            </a:pathLst>
          </a:custGeom>
          <a:solidFill>
            <a:srgbClr val="3B3B3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 descr=""/>
          <p:cNvSpPr txBox="1"/>
          <p:nvPr/>
        </p:nvSpPr>
        <p:spPr>
          <a:xfrm>
            <a:off x="4697637" y="6852532"/>
            <a:ext cx="816610" cy="5962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750" spc="-25">
                <a:solidFill>
                  <a:srgbClr val="FFFFFF"/>
                </a:solidFill>
                <a:latin typeface="Consolas"/>
                <a:cs typeface="Consolas"/>
              </a:rPr>
              <a:t>RTF</a:t>
            </a:r>
            <a:endParaRPr sz="3750">
              <a:latin typeface="Consolas"/>
              <a:cs typeface="Consolas"/>
            </a:endParaRPr>
          </a:p>
        </p:txBody>
      </p:sp>
      <p:pic>
        <p:nvPicPr>
          <p:cNvPr id="62" name="object 62" descr="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4572000" y="8077200"/>
            <a:ext cx="698500" cy="355600"/>
          </a:xfrm>
          <a:prstGeom prst="rect">
            <a:avLst/>
          </a:prstGeom>
        </p:spPr>
      </p:pic>
      <p:sp>
        <p:nvSpPr>
          <p:cNvPr id="63" name="object 63" descr=""/>
          <p:cNvSpPr/>
          <p:nvPr/>
        </p:nvSpPr>
        <p:spPr>
          <a:xfrm>
            <a:off x="5651500" y="3022600"/>
            <a:ext cx="1752600" cy="444500"/>
          </a:xfrm>
          <a:custGeom>
            <a:avLst/>
            <a:gdLst/>
            <a:ahLst/>
            <a:cxnLst/>
            <a:rect l="l" t="t" r="r" b="b"/>
            <a:pathLst>
              <a:path w="1752600" h="444500">
                <a:moveTo>
                  <a:pt x="1752600" y="444499"/>
                </a:moveTo>
                <a:lnTo>
                  <a:pt x="0" y="444499"/>
                </a:lnTo>
                <a:lnTo>
                  <a:pt x="0" y="0"/>
                </a:lnTo>
                <a:lnTo>
                  <a:pt x="1752600" y="0"/>
                </a:lnTo>
                <a:lnTo>
                  <a:pt x="1752600" y="444499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 descr=""/>
          <p:cNvSpPr txBox="1"/>
          <p:nvPr/>
        </p:nvSpPr>
        <p:spPr>
          <a:xfrm>
            <a:off x="1989011" y="2852032"/>
            <a:ext cx="5422265" cy="5962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2791460" algn="l"/>
              </a:tabLst>
            </a:pPr>
            <a:r>
              <a:rPr dirty="0" sz="3750" spc="-30">
                <a:solidFill>
                  <a:srgbClr val="FFFFFF"/>
                </a:solidFill>
                <a:latin typeface="Arial"/>
                <a:cs typeface="Arial"/>
              </a:rPr>
              <a:t>encapsulates</a:t>
            </a:r>
            <a:r>
              <a:rPr dirty="0" sz="37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600" spc="8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3600" spc="45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50" spc="-110">
                <a:solidFill>
                  <a:srgbClr val="FFFFFF"/>
                </a:solidFill>
                <a:latin typeface="Arial"/>
                <a:cs typeface="Arial"/>
              </a:rPr>
              <a:t>complete</a:t>
            </a:r>
            <a:endParaRPr sz="3650">
              <a:latin typeface="Arial"/>
              <a:cs typeface="Arial"/>
            </a:endParaRPr>
          </a:p>
        </p:txBody>
      </p:sp>
      <p:sp>
        <p:nvSpPr>
          <p:cNvPr id="65" name="object 65" descr=""/>
          <p:cNvSpPr/>
          <p:nvPr/>
        </p:nvSpPr>
        <p:spPr>
          <a:xfrm>
            <a:off x="5867400" y="8064500"/>
            <a:ext cx="660400" cy="241300"/>
          </a:xfrm>
          <a:custGeom>
            <a:avLst/>
            <a:gdLst/>
            <a:ahLst/>
            <a:cxnLst/>
            <a:rect l="l" t="t" r="r" b="b"/>
            <a:pathLst>
              <a:path w="660400" h="241300">
                <a:moveTo>
                  <a:pt x="660399" y="241299"/>
                </a:moveTo>
                <a:lnTo>
                  <a:pt x="0" y="241299"/>
                </a:lnTo>
                <a:lnTo>
                  <a:pt x="0" y="0"/>
                </a:lnTo>
                <a:lnTo>
                  <a:pt x="660399" y="0"/>
                </a:lnTo>
                <a:lnTo>
                  <a:pt x="660399" y="241299"/>
                </a:lnTo>
                <a:close/>
              </a:path>
            </a:pathLst>
          </a:custGeom>
          <a:solidFill>
            <a:srgbClr val="31313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6" name="object 66" descr=""/>
          <p:cNvGrpSpPr/>
          <p:nvPr/>
        </p:nvGrpSpPr>
        <p:grpSpPr>
          <a:xfrm>
            <a:off x="6756400" y="4546600"/>
            <a:ext cx="698500" cy="342900"/>
            <a:chOff x="6756400" y="4546600"/>
            <a:chExt cx="698500" cy="342900"/>
          </a:xfrm>
        </p:grpSpPr>
        <p:pic>
          <p:nvPicPr>
            <p:cNvPr id="67" name="object 67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756400" y="4546600"/>
              <a:ext cx="685800" cy="342900"/>
            </a:xfrm>
            <a:prstGeom prst="rect">
              <a:avLst/>
            </a:prstGeom>
          </p:spPr>
        </p:pic>
        <p:pic>
          <p:nvPicPr>
            <p:cNvPr id="68" name="object 68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756400" y="4546600"/>
              <a:ext cx="698500" cy="342900"/>
            </a:xfrm>
            <a:prstGeom prst="rect">
              <a:avLst/>
            </a:prstGeom>
          </p:spPr>
        </p:pic>
      </p:grpSp>
      <p:grpSp>
        <p:nvGrpSpPr>
          <p:cNvPr id="69" name="object 69" descr=""/>
          <p:cNvGrpSpPr/>
          <p:nvPr/>
        </p:nvGrpSpPr>
        <p:grpSpPr>
          <a:xfrm>
            <a:off x="6731000" y="7975600"/>
            <a:ext cx="266700" cy="342900"/>
            <a:chOff x="6731000" y="7975600"/>
            <a:chExt cx="266700" cy="342900"/>
          </a:xfrm>
        </p:grpSpPr>
        <p:pic>
          <p:nvPicPr>
            <p:cNvPr id="70" name="object 70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731000" y="7975600"/>
              <a:ext cx="266700" cy="342900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731000" y="7975600"/>
              <a:ext cx="266700" cy="342900"/>
            </a:xfrm>
            <a:prstGeom prst="rect">
              <a:avLst/>
            </a:prstGeom>
          </p:spPr>
        </p:pic>
      </p:grpSp>
      <p:sp>
        <p:nvSpPr>
          <p:cNvPr id="72" name="object 72" descr=""/>
          <p:cNvSpPr/>
          <p:nvPr/>
        </p:nvSpPr>
        <p:spPr>
          <a:xfrm>
            <a:off x="7200900" y="8077200"/>
            <a:ext cx="203200" cy="228600"/>
          </a:xfrm>
          <a:custGeom>
            <a:avLst/>
            <a:gdLst/>
            <a:ahLst/>
            <a:cxnLst/>
            <a:rect l="l" t="t" r="r" b="b"/>
            <a:pathLst>
              <a:path w="203200" h="228600">
                <a:moveTo>
                  <a:pt x="203199" y="228599"/>
                </a:moveTo>
                <a:lnTo>
                  <a:pt x="0" y="228599"/>
                </a:lnTo>
                <a:lnTo>
                  <a:pt x="0" y="0"/>
                </a:lnTo>
                <a:lnTo>
                  <a:pt x="203199" y="0"/>
                </a:lnTo>
                <a:lnTo>
                  <a:pt x="203199" y="228599"/>
                </a:lnTo>
                <a:close/>
              </a:path>
            </a:pathLst>
          </a:custGeom>
          <a:solidFill>
            <a:srgbClr val="3A3A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 descr=""/>
          <p:cNvSpPr/>
          <p:nvPr/>
        </p:nvSpPr>
        <p:spPr>
          <a:xfrm>
            <a:off x="9334500" y="3022600"/>
            <a:ext cx="2082800" cy="342900"/>
          </a:xfrm>
          <a:custGeom>
            <a:avLst/>
            <a:gdLst/>
            <a:ahLst/>
            <a:cxnLst/>
            <a:rect l="l" t="t" r="r" b="b"/>
            <a:pathLst>
              <a:path w="2082800" h="342900">
                <a:moveTo>
                  <a:pt x="20827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2082799" y="0"/>
                </a:lnTo>
                <a:lnTo>
                  <a:pt x="2082799" y="342899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 txBox="1"/>
          <p:nvPr/>
        </p:nvSpPr>
        <p:spPr>
          <a:xfrm>
            <a:off x="9315485" y="2852032"/>
            <a:ext cx="2094230" cy="5962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750" spc="-190">
                <a:solidFill>
                  <a:srgbClr val="FFFFFF"/>
                </a:solidFill>
                <a:latin typeface="Arial"/>
                <a:cs typeface="Arial"/>
              </a:rPr>
              <a:t>conversion</a:t>
            </a:r>
            <a:endParaRPr sz="3750">
              <a:latin typeface="Arial"/>
              <a:cs typeface="Arial"/>
            </a:endParaRPr>
          </a:p>
        </p:txBody>
      </p:sp>
      <p:pic>
        <p:nvPicPr>
          <p:cNvPr id="75" name="object 75" descr="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8636000" y="4546600"/>
            <a:ext cx="1130300" cy="342900"/>
          </a:xfrm>
          <a:prstGeom prst="rect">
            <a:avLst/>
          </a:prstGeom>
        </p:spPr>
      </p:pic>
      <p:sp>
        <p:nvSpPr>
          <p:cNvPr id="76" name="object 76" descr=""/>
          <p:cNvSpPr/>
          <p:nvPr/>
        </p:nvSpPr>
        <p:spPr>
          <a:xfrm>
            <a:off x="8293100" y="7035800"/>
            <a:ext cx="1054100" cy="317500"/>
          </a:xfrm>
          <a:custGeom>
            <a:avLst/>
            <a:gdLst/>
            <a:ahLst/>
            <a:cxnLst/>
            <a:rect l="l" t="t" r="r" b="b"/>
            <a:pathLst>
              <a:path w="1054100" h="317500">
                <a:moveTo>
                  <a:pt x="1054099" y="317499"/>
                </a:moveTo>
                <a:lnTo>
                  <a:pt x="0" y="317499"/>
                </a:lnTo>
                <a:lnTo>
                  <a:pt x="0" y="0"/>
                </a:lnTo>
                <a:lnTo>
                  <a:pt x="1054099" y="0"/>
                </a:lnTo>
                <a:lnTo>
                  <a:pt x="1054099" y="317499"/>
                </a:lnTo>
                <a:close/>
              </a:path>
            </a:pathLst>
          </a:custGeom>
          <a:solidFill>
            <a:srgbClr val="3A3A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 descr=""/>
          <p:cNvSpPr txBox="1"/>
          <p:nvPr/>
        </p:nvSpPr>
        <p:spPr>
          <a:xfrm>
            <a:off x="8287839" y="6889574"/>
            <a:ext cx="1068705" cy="551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50" spc="-25">
                <a:solidFill>
                  <a:srgbClr val="FFFFFF"/>
                </a:solidFill>
                <a:latin typeface="Arial"/>
                <a:cs typeface="Arial"/>
              </a:rPr>
              <a:t>WML</a:t>
            </a:r>
            <a:endParaRPr sz="3450">
              <a:latin typeface="Arial"/>
              <a:cs typeface="Arial"/>
            </a:endParaRPr>
          </a:p>
        </p:txBody>
      </p:sp>
      <p:sp>
        <p:nvSpPr>
          <p:cNvPr id="78" name="object 78" descr=""/>
          <p:cNvSpPr/>
          <p:nvPr/>
        </p:nvSpPr>
        <p:spPr>
          <a:xfrm>
            <a:off x="7632700" y="8013700"/>
            <a:ext cx="1905000" cy="406400"/>
          </a:xfrm>
          <a:custGeom>
            <a:avLst/>
            <a:gdLst/>
            <a:ahLst/>
            <a:cxnLst/>
            <a:rect l="l" t="t" r="r" b="b"/>
            <a:pathLst>
              <a:path w="1905000" h="406400">
                <a:moveTo>
                  <a:pt x="1904999" y="406399"/>
                </a:moveTo>
                <a:lnTo>
                  <a:pt x="0" y="406399"/>
                </a:lnTo>
                <a:lnTo>
                  <a:pt x="0" y="0"/>
                </a:lnTo>
                <a:lnTo>
                  <a:pt x="1904999" y="0"/>
                </a:lnTo>
                <a:lnTo>
                  <a:pt x="1904999" y="406399"/>
                </a:lnTo>
                <a:close/>
              </a:path>
            </a:pathLst>
          </a:custGeom>
          <a:solidFill>
            <a:srgbClr val="36363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 descr=""/>
          <p:cNvSpPr txBox="1"/>
          <p:nvPr/>
        </p:nvSpPr>
        <p:spPr>
          <a:xfrm>
            <a:off x="5832673" y="7835900"/>
            <a:ext cx="3697604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61440" algn="l"/>
                <a:tab pos="1771014" algn="l"/>
              </a:tabLst>
            </a:pPr>
            <a:r>
              <a:rPr dirty="0" sz="3500" spc="-25">
                <a:solidFill>
                  <a:srgbClr val="FFFFFF"/>
                </a:solidFill>
                <a:latin typeface="Consolas"/>
                <a:cs typeface="Consolas"/>
              </a:rPr>
              <a:t>use</a:t>
            </a:r>
            <a:r>
              <a:rPr dirty="0" sz="3500">
                <a:solidFill>
                  <a:srgbClr val="FFFFFF"/>
                </a:solidFill>
                <a:latin typeface="Consolas"/>
                <a:cs typeface="Consolas"/>
              </a:rPr>
              <a:t>	</a:t>
            </a:r>
            <a:r>
              <a:rPr dirty="0" sz="3300" spc="-5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330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3450">
                <a:solidFill>
                  <a:srgbClr val="FFFFFF"/>
                </a:solidFill>
                <a:latin typeface="Arial"/>
                <a:cs typeface="Arial"/>
              </a:rPr>
              <a:t>non-</a:t>
            </a:r>
            <a:r>
              <a:rPr dirty="0" sz="3450" spc="-20">
                <a:solidFill>
                  <a:srgbClr val="FFFFFF"/>
                </a:solidFill>
                <a:latin typeface="Arial"/>
                <a:cs typeface="Arial"/>
              </a:rPr>
              <a:t>Zope</a:t>
            </a:r>
            <a:endParaRPr sz="3450">
              <a:latin typeface="Arial"/>
              <a:cs typeface="Arial"/>
            </a:endParaRPr>
          </a:p>
        </p:txBody>
      </p:sp>
      <p:sp>
        <p:nvSpPr>
          <p:cNvPr id="80" name="object 80" descr=""/>
          <p:cNvSpPr/>
          <p:nvPr/>
        </p:nvSpPr>
        <p:spPr>
          <a:xfrm>
            <a:off x="9956800" y="4648200"/>
            <a:ext cx="203200" cy="228600"/>
          </a:xfrm>
          <a:custGeom>
            <a:avLst/>
            <a:gdLst/>
            <a:ahLst/>
            <a:cxnLst/>
            <a:rect l="l" t="t" r="r" b="b"/>
            <a:pathLst>
              <a:path w="203200" h="228600">
                <a:moveTo>
                  <a:pt x="203199" y="228599"/>
                </a:moveTo>
                <a:lnTo>
                  <a:pt x="0" y="228599"/>
                </a:lnTo>
                <a:lnTo>
                  <a:pt x="0" y="0"/>
                </a:lnTo>
                <a:lnTo>
                  <a:pt x="203199" y="0"/>
                </a:lnTo>
                <a:lnTo>
                  <a:pt x="203199" y="228599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 descr=""/>
          <p:cNvSpPr txBox="1"/>
          <p:nvPr/>
        </p:nvSpPr>
        <p:spPr>
          <a:xfrm>
            <a:off x="9921636" y="4364037"/>
            <a:ext cx="269875" cy="6254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900" spc="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3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00" y="3454400"/>
            <a:ext cx="12992100" cy="44196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700" y="1066800"/>
            <a:ext cx="12992100" cy="990600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12700" y="9410700"/>
            <a:ext cx="12979400" cy="228600"/>
          </a:xfrm>
          <a:custGeom>
            <a:avLst/>
            <a:gdLst/>
            <a:ahLst/>
            <a:cxnLst/>
            <a:rect l="l" t="t" r="r" b="b"/>
            <a:pathLst>
              <a:path w="12979400" h="228600">
                <a:moveTo>
                  <a:pt x="12979396" y="228599"/>
                </a:moveTo>
                <a:lnTo>
                  <a:pt x="0" y="228599"/>
                </a:lnTo>
                <a:lnTo>
                  <a:pt x="0" y="0"/>
                </a:lnTo>
                <a:lnTo>
                  <a:pt x="12979396" y="0"/>
                </a:lnTo>
                <a:lnTo>
                  <a:pt x="12979396" y="228599"/>
                </a:lnTo>
                <a:close/>
              </a:path>
            </a:pathLst>
          </a:custGeom>
          <a:solidFill>
            <a:srgbClr val="11111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84559" y="9340850"/>
            <a:ext cx="2069464" cy="292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83590" algn="l"/>
                <a:tab pos="1365250" algn="l"/>
              </a:tabLst>
            </a:pPr>
            <a:r>
              <a:rPr dirty="0" sz="1750" spc="-10">
                <a:solidFill>
                  <a:srgbClr val="FFFFFF"/>
                </a:solidFill>
                <a:latin typeface="Arial"/>
                <a:cs typeface="Arial"/>
              </a:rPr>
              <a:t>z¢pyx</a:t>
            </a:r>
            <a:r>
              <a:rPr dirty="0" sz="17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750" spc="-135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750" spc="-720">
                <a:solidFill>
                  <a:srgbClr val="C6C6C6"/>
                </a:solidFill>
                <a:latin typeface="Arial"/>
                <a:cs typeface="Arial"/>
              </a:rPr>
              <a:t>m</a:t>
            </a:r>
            <a:r>
              <a:rPr dirty="0" sz="1750" spc="-280">
                <a:solidFill>
                  <a:srgbClr val="FFFFFF"/>
                </a:solidFill>
                <a:latin typeface="Arial"/>
                <a:cs typeface="Arial"/>
              </a:rPr>
              <a:t>—</a:t>
            </a:r>
            <a:r>
              <a:rPr dirty="0" sz="17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750" spc="-114">
                <a:solidFill>
                  <a:srgbClr val="FFFFFF"/>
                </a:solidFill>
                <a:latin typeface="Arial"/>
                <a:cs typeface="Arial"/>
              </a:rPr>
              <a:t>Srr</a:t>
            </a:r>
            <a:r>
              <a:rPr dirty="0" sz="1750" spc="-2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750">
                <a:solidFill>
                  <a:srgbClr val="FFFFFF"/>
                </a:solidFill>
                <a:latin typeface="Arial"/>
                <a:cs typeface="Arial"/>
              </a:rPr>
              <a:t>¢</a:t>
            </a:r>
            <a:r>
              <a:rPr dirty="0" sz="1750" spc="2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750" spc="-85">
                <a:solidFill>
                  <a:srgbClr val="FFFFFF"/>
                </a:solidFill>
                <a:latin typeface="Arial"/>
                <a:cs typeface="Arial"/>
              </a:rPr>
              <a:t>IP</a:t>
            </a:r>
            <a:endParaRPr sz="17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284031" y="9340850"/>
            <a:ext cx="580390" cy="292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50" spc="-1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750" spc="-22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750" spc="-50">
                <a:solidFill>
                  <a:srgbClr val="FFFFFF"/>
                </a:solidFill>
                <a:latin typeface="Arial"/>
                <a:cs typeface="Arial"/>
              </a:rPr>
              <a:t>nING</a:t>
            </a:r>
            <a:endParaRPr sz="1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00" y="6362700"/>
            <a:ext cx="12992100" cy="3302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700" y="4775200"/>
            <a:ext cx="12992100" cy="533400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12700" y="2070100"/>
            <a:ext cx="12992100" cy="101600"/>
            <a:chOff x="12700" y="2070100"/>
            <a:chExt cx="12992100" cy="101600"/>
          </a:xfrm>
        </p:grpSpPr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700" y="2070100"/>
              <a:ext cx="12992100" cy="1016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700" y="2070100"/>
              <a:ext cx="12992100" cy="101600"/>
            </a:xfrm>
            <a:prstGeom prst="rect">
              <a:avLst/>
            </a:prstGeom>
          </p:spPr>
        </p:pic>
      </p:grpSp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839700" y="2349500"/>
            <a:ext cx="165100" cy="127000"/>
          </a:xfrm>
          <a:prstGeom prst="rect">
            <a:avLst/>
          </a:prstGeom>
        </p:spPr>
      </p:pic>
      <p:grpSp>
        <p:nvGrpSpPr>
          <p:cNvPr id="8" name="object 8" descr=""/>
          <p:cNvGrpSpPr/>
          <p:nvPr/>
        </p:nvGrpSpPr>
        <p:grpSpPr>
          <a:xfrm>
            <a:off x="12700" y="2349500"/>
            <a:ext cx="12992100" cy="304800"/>
            <a:chOff x="12700" y="2349500"/>
            <a:chExt cx="12992100" cy="304800"/>
          </a:xfrm>
        </p:grpSpPr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38500" y="2425700"/>
              <a:ext cx="1625600" cy="22860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700" y="2349500"/>
              <a:ext cx="12992100" cy="304800"/>
            </a:xfrm>
            <a:prstGeom prst="rect">
              <a:avLst/>
            </a:prstGeom>
          </p:spPr>
        </p:pic>
      </p:grpSp>
      <p:sp>
        <p:nvSpPr>
          <p:cNvPr id="11" name="object 11" descr=""/>
          <p:cNvSpPr/>
          <p:nvPr/>
        </p:nvSpPr>
        <p:spPr>
          <a:xfrm>
            <a:off x="12700" y="9423400"/>
            <a:ext cx="12979400" cy="215900"/>
          </a:xfrm>
          <a:custGeom>
            <a:avLst/>
            <a:gdLst/>
            <a:ahLst/>
            <a:cxnLst/>
            <a:rect l="l" t="t" r="r" b="b"/>
            <a:pathLst>
              <a:path w="12979400" h="215900">
                <a:moveTo>
                  <a:pt x="12979396" y="215899"/>
                </a:moveTo>
                <a:lnTo>
                  <a:pt x="0" y="215899"/>
                </a:lnTo>
                <a:lnTo>
                  <a:pt x="0" y="0"/>
                </a:lnTo>
                <a:lnTo>
                  <a:pt x="12979396" y="0"/>
                </a:lnTo>
                <a:lnTo>
                  <a:pt x="12979396" y="215899"/>
                </a:lnTo>
                <a:close/>
              </a:path>
            </a:pathLst>
          </a:custGeom>
          <a:solidFill>
            <a:srgbClr val="11111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84559" y="9340850"/>
            <a:ext cx="2069464" cy="292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83590" algn="l"/>
                <a:tab pos="1365250" algn="l"/>
              </a:tabLst>
            </a:pPr>
            <a:r>
              <a:rPr dirty="0" sz="1750" spc="-10">
                <a:solidFill>
                  <a:srgbClr val="FFFFFF"/>
                </a:solidFill>
                <a:latin typeface="Arial"/>
                <a:cs typeface="Arial"/>
              </a:rPr>
              <a:t>z¢pyx</a:t>
            </a:r>
            <a:r>
              <a:rPr dirty="0" sz="17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750" spc="-135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750" spc="-720">
                <a:solidFill>
                  <a:srgbClr val="C6C6C6"/>
                </a:solidFill>
                <a:latin typeface="Arial"/>
                <a:cs typeface="Arial"/>
              </a:rPr>
              <a:t>m</a:t>
            </a:r>
            <a:r>
              <a:rPr dirty="0" sz="1750" spc="-280">
                <a:solidFill>
                  <a:srgbClr val="FFFFFF"/>
                </a:solidFill>
                <a:latin typeface="Arial"/>
                <a:cs typeface="Arial"/>
              </a:rPr>
              <a:t>—</a:t>
            </a:r>
            <a:r>
              <a:rPr dirty="0" sz="17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750" spc="-114">
                <a:solidFill>
                  <a:srgbClr val="FFFFFF"/>
                </a:solidFill>
                <a:latin typeface="Arial"/>
                <a:cs typeface="Arial"/>
              </a:rPr>
              <a:t>Srr</a:t>
            </a:r>
            <a:r>
              <a:rPr dirty="0" sz="1750" spc="-2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750">
                <a:solidFill>
                  <a:srgbClr val="FFFFFF"/>
                </a:solidFill>
                <a:latin typeface="Arial"/>
                <a:cs typeface="Arial"/>
              </a:rPr>
              <a:t>¢</a:t>
            </a:r>
            <a:r>
              <a:rPr dirty="0" sz="1750" spc="2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750" spc="-85">
                <a:solidFill>
                  <a:srgbClr val="FFFFFF"/>
                </a:solidFill>
                <a:latin typeface="Arial"/>
                <a:cs typeface="Arial"/>
              </a:rPr>
              <a:t>IP</a:t>
            </a:r>
            <a:endParaRPr sz="175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284031" y="9340850"/>
            <a:ext cx="580390" cy="292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50" spc="-1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750" spc="-22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750" spc="-50">
                <a:solidFill>
                  <a:srgbClr val="FFFFFF"/>
                </a:solidFill>
                <a:latin typeface="Arial"/>
                <a:cs typeface="Arial"/>
              </a:rPr>
              <a:t>nING</a:t>
            </a:r>
            <a:endParaRPr sz="1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22500" y="6007100"/>
            <a:ext cx="2032000" cy="4699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85100" y="3162300"/>
            <a:ext cx="698500" cy="3556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43200" y="1066800"/>
            <a:ext cx="2286000" cy="876300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88900" y="9461500"/>
            <a:ext cx="1054100" cy="190500"/>
            <a:chOff x="88900" y="9461500"/>
            <a:chExt cx="1054100" cy="190500"/>
          </a:xfrm>
        </p:grpSpPr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</p:grpSp>
      <p:grpSp>
        <p:nvGrpSpPr>
          <p:cNvPr id="8" name="object 8" descr=""/>
          <p:cNvGrpSpPr/>
          <p:nvPr/>
        </p:nvGrpSpPr>
        <p:grpSpPr>
          <a:xfrm>
            <a:off x="1778000" y="2311400"/>
            <a:ext cx="241300" cy="215900"/>
            <a:chOff x="1778000" y="2311400"/>
            <a:chExt cx="241300" cy="215900"/>
          </a:xfrm>
        </p:grpSpPr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78000" y="2311400"/>
              <a:ext cx="241300" cy="21590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78000" y="2311400"/>
              <a:ext cx="241300" cy="215900"/>
            </a:xfrm>
            <a:prstGeom prst="rect">
              <a:avLst/>
            </a:prstGeom>
          </p:spPr>
        </p:pic>
      </p:grpSp>
      <p:grpSp>
        <p:nvGrpSpPr>
          <p:cNvPr id="11" name="object 11" descr=""/>
          <p:cNvGrpSpPr/>
          <p:nvPr/>
        </p:nvGrpSpPr>
        <p:grpSpPr>
          <a:xfrm>
            <a:off x="1778000" y="6121400"/>
            <a:ext cx="241300" cy="215900"/>
            <a:chOff x="1778000" y="6121400"/>
            <a:chExt cx="241300" cy="215900"/>
          </a:xfrm>
        </p:grpSpPr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78000" y="6121400"/>
              <a:ext cx="241300" cy="215900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78000" y="6121400"/>
              <a:ext cx="241300" cy="215900"/>
            </a:xfrm>
            <a:prstGeom prst="rect">
              <a:avLst/>
            </a:prstGeom>
          </p:spPr>
        </p:pic>
      </p:grpSp>
      <p:grpSp>
        <p:nvGrpSpPr>
          <p:cNvPr id="14" name="object 14" descr=""/>
          <p:cNvGrpSpPr/>
          <p:nvPr/>
        </p:nvGrpSpPr>
        <p:grpSpPr>
          <a:xfrm>
            <a:off x="2324100" y="3263900"/>
            <a:ext cx="241300" cy="215900"/>
            <a:chOff x="2324100" y="3263900"/>
            <a:chExt cx="241300" cy="215900"/>
          </a:xfrm>
        </p:grpSpPr>
        <p:pic>
          <p:nvPicPr>
            <p:cNvPr id="15" name="object 1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24100" y="3263900"/>
              <a:ext cx="241300" cy="21590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24100" y="3263900"/>
              <a:ext cx="241300" cy="215900"/>
            </a:xfrm>
            <a:prstGeom prst="rect">
              <a:avLst/>
            </a:prstGeom>
          </p:spPr>
        </p:pic>
      </p:grpSp>
      <p:grpSp>
        <p:nvGrpSpPr>
          <p:cNvPr id="17" name="object 17" descr=""/>
          <p:cNvGrpSpPr/>
          <p:nvPr/>
        </p:nvGrpSpPr>
        <p:grpSpPr>
          <a:xfrm>
            <a:off x="2324100" y="4216400"/>
            <a:ext cx="241300" cy="215900"/>
            <a:chOff x="2324100" y="4216400"/>
            <a:chExt cx="241300" cy="215900"/>
          </a:xfrm>
        </p:grpSpPr>
        <p:pic>
          <p:nvPicPr>
            <p:cNvPr id="18" name="object 1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324100" y="4216400"/>
              <a:ext cx="241300" cy="215900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324100" y="4216400"/>
              <a:ext cx="241300" cy="215900"/>
            </a:xfrm>
            <a:prstGeom prst="rect">
              <a:avLst/>
            </a:prstGeom>
          </p:spPr>
        </p:pic>
      </p:grpSp>
      <p:grpSp>
        <p:nvGrpSpPr>
          <p:cNvPr id="20" name="object 20" descr=""/>
          <p:cNvGrpSpPr/>
          <p:nvPr/>
        </p:nvGrpSpPr>
        <p:grpSpPr>
          <a:xfrm>
            <a:off x="2324100" y="5168900"/>
            <a:ext cx="241300" cy="215900"/>
            <a:chOff x="2324100" y="5168900"/>
            <a:chExt cx="241300" cy="215900"/>
          </a:xfrm>
        </p:grpSpPr>
        <p:pic>
          <p:nvPicPr>
            <p:cNvPr id="21" name="object 21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324100" y="5168900"/>
              <a:ext cx="241300" cy="215900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324100" y="5168900"/>
              <a:ext cx="241300" cy="215900"/>
            </a:xfrm>
            <a:prstGeom prst="rect">
              <a:avLst/>
            </a:prstGeom>
          </p:spPr>
        </p:pic>
      </p:grpSp>
      <p:grpSp>
        <p:nvGrpSpPr>
          <p:cNvPr id="23" name="object 23" descr=""/>
          <p:cNvGrpSpPr/>
          <p:nvPr/>
        </p:nvGrpSpPr>
        <p:grpSpPr>
          <a:xfrm>
            <a:off x="2324100" y="7073900"/>
            <a:ext cx="241300" cy="215900"/>
            <a:chOff x="2324100" y="7073900"/>
            <a:chExt cx="241300" cy="215900"/>
          </a:xfrm>
        </p:grpSpPr>
        <p:pic>
          <p:nvPicPr>
            <p:cNvPr id="24" name="object 24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324100" y="7073900"/>
              <a:ext cx="241300" cy="215900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324100" y="7073900"/>
              <a:ext cx="241300" cy="215900"/>
            </a:xfrm>
            <a:prstGeom prst="rect">
              <a:avLst/>
            </a:prstGeom>
          </p:spPr>
        </p:pic>
      </p:grpSp>
      <p:grpSp>
        <p:nvGrpSpPr>
          <p:cNvPr id="26" name="object 26" descr=""/>
          <p:cNvGrpSpPr/>
          <p:nvPr/>
        </p:nvGrpSpPr>
        <p:grpSpPr>
          <a:xfrm>
            <a:off x="2324100" y="8153400"/>
            <a:ext cx="241300" cy="203200"/>
            <a:chOff x="2324100" y="8153400"/>
            <a:chExt cx="241300" cy="203200"/>
          </a:xfrm>
        </p:grpSpPr>
        <p:pic>
          <p:nvPicPr>
            <p:cNvPr id="27" name="object 27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324100" y="8153400"/>
              <a:ext cx="241300" cy="203200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324100" y="8153400"/>
              <a:ext cx="241300" cy="203200"/>
            </a:xfrm>
            <a:prstGeom prst="rect">
              <a:avLst/>
            </a:prstGeom>
          </p:spPr>
        </p:pic>
      </p:grpSp>
      <p:sp>
        <p:nvSpPr>
          <p:cNvPr id="29" name="object 29" descr=""/>
          <p:cNvSpPr/>
          <p:nvPr/>
        </p:nvSpPr>
        <p:spPr>
          <a:xfrm>
            <a:off x="2781300" y="6972300"/>
            <a:ext cx="609600" cy="330200"/>
          </a:xfrm>
          <a:custGeom>
            <a:avLst/>
            <a:gdLst/>
            <a:ahLst/>
            <a:cxnLst/>
            <a:rect l="l" t="t" r="r" b="b"/>
            <a:pathLst>
              <a:path w="609600" h="330200">
                <a:moveTo>
                  <a:pt x="6095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609599" y="0"/>
                </a:lnTo>
                <a:lnTo>
                  <a:pt x="609599" y="330199"/>
                </a:lnTo>
                <a:close/>
              </a:path>
            </a:pathLst>
          </a:custGeom>
          <a:solidFill>
            <a:srgbClr val="3434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/>
          <p:nvPr/>
        </p:nvSpPr>
        <p:spPr>
          <a:xfrm>
            <a:off x="2781300" y="8039100"/>
            <a:ext cx="1574800" cy="342900"/>
          </a:xfrm>
          <a:custGeom>
            <a:avLst/>
            <a:gdLst/>
            <a:ahLst/>
            <a:cxnLst/>
            <a:rect l="l" t="t" r="r" b="b"/>
            <a:pathLst>
              <a:path w="1574800" h="342900">
                <a:moveTo>
                  <a:pt x="1574800" y="342899"/>
                </a:moveTo>
                <a:lnTo>
                  <a:pt x="0" y="342899"/>
                </a:lnTo>
                <a:lnTo>
                  <a:pt x="0" y="0"/>
                </a:lnTo>
                <a:lnTo>
                  <a:pt x="1574800" y="0"/>
                </a:lnTo>
                <a:lnTo>
                  <a:pt x="1574800" y="342899"/>
                </a:lnTo>
                <a:close/>
              </a:path>
            </a:pathLst>
          </a:custGeom>
          <a:solidFill>
            <a:srgbClr val="2B2B2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 txBox="1"/>
          <p:nvPr/>
        </p:nvSpPr>
        <p:spPr>
          <a:xfrm>
            <a:off x="2753042" y="7911747"/>
            <a:ext cx="1579245" cy="544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00" spc="85">
                <a:solidFill>
                  <a:srgbClr val="FFFFFF"/>
                </a:solidFill>
                <a:latin typeface="Arial"/>
                <a:cs typeface="Arial"/>
              </a:rPr>
              <a:t>another</a:t>
            </a:r>
            <a:endParaRPr sz="3400">
              <a:latin typeface="Arial"/>
              <a:cs typeface="Arial"/>
            </a:endParaRPr>
          </a:p>
        </p:txBody>
      </p:sp>
      <p:grpSp>
        <p:nvGrpSpPr>
          <p:cNvPr id="32" name="object 32" descr=""/>
          <p:cNvGrpSpPr/>
          <p:nvPr/>
        </p:nvGrpSpPr>
        <p:grpSpPr>
          <a:xfrm>
            <a:off x="1447800" y="9423400"/>
            <a:ext cx="1409700" cy="177800"/>
            <a:chOff x="1447800" y="9423400"/>
            <a:chExt cx="1409700" cy="177800"/>
          </a:xfrm>
        </p:grpSpPr>
        <p:pic>
          <p:nvPicPr>
            <p:cNvPr id="33" name="object 33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  <p:pic>
          <p:nvPicPr>
            <p:cNvPr id="34" name="object 34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</p:grpSp>
      <p:sp>
        <p:nvSpPr>
          <p:cNvPr id="35" name="object 35" descr=""/>
          <p:cNvSpPr/>
          <p:nvPr/>
        </p:nvSpPr>
        <p:spPr>
          <a:xfrm>
            <a:off x="3035300" y="1168400"/>
            <a:ext cx="1739900" cy="635000"/>
          </a:xfrm>
          <a:custGeom>
            <a:avLst/>
            <a:gdLst/>
            <a:ahLst/>
            <a:cxnLst/>
            <a:rect l="l" t="t" r="r" b="b"/>
            <a:pathLst>
              <a:path w="1739900" h="635000">
                <a:moveTo>
                  <a:pt x="1739899" y="634999"/>
                </a:moveTo>
                <a:lnTo>
                  <a:pt x="0" y="634999"/>
                </a:lnTo>
                <a:lnTo>
                  <a:pt x="0" y="0"/>
                </a:lnTo>
                <a:lnTo>
                  <a:pt x="1739899" y="0"/>
                </a:lnTo>
                <a:lnTo>
                  <a:pt x="1739899" y="634999"/>
                </a:lnTo>
                <a:close/>
              </a:path>
            </a:pathLst>
          </a:custGeom>
          <a:solidFill>
            <a:srgbClr val="4F4F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2956490" y="839611"/>
            <a:ext cx="1851025" cy="1151890"/>
          </a:xfrm>
          <a:prstGeom prst="rect"/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7350" spc="240">
                <a:latin typeface="Calibri"/>
                <a:cs typeface="Calibri"/>
              </a:rPr>
              <a:t>Free</a:t>
            </a:r>
            <a:endParaRPr sz="7350">
              <a:latin typeface="Calibri"/>
              <a:cs typeface="Calibri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2209800" y="2209800"/>
            <a:ext cx="1485900" cy="444500"/>
          </a:xfrm>
          <a:prstGeom prst="rect">
            <a:avLst/>
          </a:prstGeom>
          <a:solidFill>
            <a:srgbClr val="4B4B4B"/>
          </a:solidFill>
        </p:spPr>
        <p:txBody>
          <a:bodyPr wrap="square" lIns="0" tIns="0" rIns="0" bIns="0" rtlCol="0" vert="horz">
            <a:spAutoFit/>
          </a:bodyPr>
          <a:lstStyle/>
          <a:p>
            <a:pPr marL="5080">
              <a:lnSpc>
                <a:spcPts val="3190"/>
              </a:lnSpc>
            </a:pPr>
            <a:r>
              <a:rPr dirty="0" sz="3450" spc="175">
                <a:solidFill>
                  <a:srgbClr val="FFFFFF"/>
                </a:solidFill>
                <a:latin typeface="Calibri"/>
                <a:cs typeface="Calibri"/>
              </a:rPr>
              <a:t>Apache</a:t>
            </a:r>
            <a:endParaRPr sz="3450">
              <a:latin typeface="Calibri"/>
              <a:cs typeface="Calibri"/>
            </a:endParaRPr>
          </a:p>
        </p:txBody>
      </p:sp>
      <p:sp>
        <p:nvSpPr>
          <p:cNvPr id="38" name="object 38" descr=""/>
          <p:cNvSpPr/>
          <p:nvPr/>
        </p:nvSpPr>
        <p:spPr>
          <a:xfrm>
            <a:off x="2768600" y="3162300"/>
            <a:ext cx="558800" cy="342900"/>
          </a:xfrm>
          <a:custGeom>
            <a:avLst/>
            <a:gdLst/>
            <a:ahLst/>
            <a:cxnLst/>
            <a:rect l="l" t="t" r="r" b="b"/>
            <a:pathLst>
              <a:path w="558800" h="342900">
                <a:moveTo>
                  <a:pt x="5587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558799" y="0"/>
                </a:lnTo>
                <a:lnTo>
                  <a:pt x="558799" y="342899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 txBox="1"/>
          <p:nvPr/>
        </p:nvSpPr>
        <p:spPr>
          <a:xfrm>
            <a:off x="2740620" y="3016779"/>
            <a:ext cx="618490" cy="5810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650" spc="-55">
                <a:solidFill>
                  <a:srgbClr val="FFFFFF"/>
                </a:solidFill>
                <a:latin typeface="Arial"/>
                <a:cs typeface="Arial"/>
              </a:rPr>
              <a:t>old</a:t>
            </a:r>
            <a:endParaRPr sz="3650">
              <a:latin typeface="Arial"/>
              <a:cs typeface="Arial"/>
            </a:endParaRPr>
          </a:p>
        </p:txBody>
      </p:sp>
      <p:grpSp>
        <p:nvGrpSpPr>
          <p:cNvPr id="40" name="object 40" descr=""/>
          <p:cNvGrpSpPr/>
          <p:nvPr/>
        </p:nvGrpSpPr>
        <p:grpSpPr>
          <a:xfrm>
            <a:off x="3530600" y="3162300"/>
            <a:ext cx="812800" cy="381000"/>
            <a:chOff x="3530600" y="3162300"/>
            <a:chExt cx="812800" cy="381000"/>
          </a:xfrm>
        </p:grpSpPr>
        <p:pic>
          <p:nvPicPr>
            <p:cNvPr id="41" name="object 41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543300" y="3175000"/>
              <a:ext cx="800100" cy="368300"/>
            </a:xfrm>
            <a:prstGeom prst="rect">
              <a:avLst/>
            </a:prstGeom>
          </p:spPr>
        </p:pic>
        <p:pic>
          <p:nvPicPr>
            <p:cNvPr id="42" name="object 42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530600" y="3162300"/>
              <a:ext cx="812800" cy="355600"/>
            </a:xfrm>
            <a:prstGeom prst="rect">
              <a:avLst/>
            </a:prstGeom>
          </p:spPr>
        </p:pic>
      </p:grpSp>
      <p:sp>
        <p:nvSpPr>
          <p:cNvPr id="43" name="object 43" descr=""/>
          <p:cNvSpPr/>
          <p:nvPr/>
        </p:nvSpPr>
        <p:spPr>
          <a:xfrm>
            <a:off x="2781300" y="4203700"/>
            <a:ext cx="774700" cy="241300"/>
          </a:xfrm>
          <a:custGeom>
            <a:avLst/>
            <a:gdLst/>
            <a:ahLst/>
            <a:cxnLst/>
            <a:rect l="l" t="t" r="r" b="b"/>
            <a:pathLst>
              <a:path w="774700" h="241300">
                <a:moveTo>
                  <a:pt x="774699" y="241299"/>
                </a:moveTo>
                <a:lnTo>
                  <a:pt x="0" y="241299"/>
                </a:lnTo>
                <a:lnTo>
                  <a:pt x="0" y="0"/>
                </a:lnTo>
                <a:lnTo>
                  <a:pt x="774699" y="0"/>
                </a:lnTo>
                <a:lnTo>
                  <a:pt x="774699" y="241299"/>
                </a:lnTo>
                <a:close/>
              </a:path>
            </a:pathLst>
          </a:custGeom>
          <a:solidFill>
            <a:srgbClr val="4F4F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 txBox="1"/>
          <p:nvPr/>
        </p:nvSpPr>
        <p:spPr>
          <a:xfrm>
            <a:off x="2737225" y="3944232"/>
            <a:ext cx="828040" cy="5962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750" spc="-180">
                <a:solidFill>
                  <a:srgbClr val="FFFFFF"/>
                </a:solidFill>
                <a:latin typeface="Arial"/>
                <a:cs typeface="Arial"/>
              </a:rPr>
              <a:t>new</a:t>
            </a:r>
            <a:endParaRPr sz="3750">
              <a:latin typeface="Arial"/>
              <a:cs typeface="Arial"/>
            </a:endParaRPr>
          </a:p>
        </p:txBody>
      </p:sp>
      <p:sp>
        <p:nvSpPr>
          <p:cNvPr id="45" name="object 45" descr=""/>
          <p:cNvSpPr/>
          <p:nvPr/>
        </p:nvSpPr>
        <p:spPr>
          <a:xfrm>
            <a:off x="2768600" y="5067300"/>
            <a:ext cx="800100" cy="431800"/>
          </a:xfrm>
          <a:custGeom>
            <a:avLst/>
            <a:gdLst/>
            <a:ahLst/>
            <a:cxnLst/>
            <a:rect l="l" t="t" r="r" b="b"/>
            <a:pathLst>
              <a:path w="800100" h="431800">
                <a:moveTo>
                  <a:pt x="800099" y="431799"/>
                </a:moveTo>
                <a:lnTo>
                  <a:pt x="0" y="431799"/>
                </a:lnTo>
                <a:lnTo>
                  <a:pt x="0" y="0"/>
                </a:lnTo>
                <a:lnTo>
                  <a:pt x="800099" y="0"/>
                </a:lnTo>
                <a:lnTo>
                  <a:pt x="800099" y="431799"/>
                </a:lnTo>
                <a:close/>
              </a:path>
            </a:pathLst>
          </a:custGeom>
          <a:solidFill>
            <a:srgbClr val="4D4D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 descr=""/>
          <p:cNvSpPr/>
          <p:nvPr/>
        </p:nvSpPr>
        <p:spPr>
          <a:xfrm>
            <a:off x="4533900" y="3175000"/>
            <a:ext cx="596900" cy="330200"/>
          </a:xfrm>
          <a:custGeom>
            <a:avLst/>
            <a:gdLst/>
            <a:ahLst/>
            <a:cxnLst/>
            <a:rect l="l" t="t" r="r" b="b"/>
            <a:pathLst>
              <a:path w="596900" h="330200">
                <a:moveTo>
                  <a:pt x="5968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596899" y="0"/>
                </a:lnTo>
                <a:lnTo>
                  <a:pt x="596899" y="330199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7" name="object 47" descr=""/>
          <p:cNvGrpSpPr/>
          <p:nvPr/>
        </p:nvGrpSpPr>
        <p:grpSpPr>
          <a:xfrm>
            <a:off x="3746500" y="4114800"/>
            <a:ext cx="812800" cy="381000"/>
            <a:chOff x="3746500" y="4114800"/>
            <a:chExt cx="812800" cy="381000"/>
          </a:xfrm>
        </p:grpSpPr>
        <p:pic>
          <p:nvPicPr>
            <p:cNvPr id="48" name="object 48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759200" y="4114800"/>
              <a:ext cx="800100" cy="381000"/>
            </a:xfrm>
            <a:prstGeom prst="rect">
              <a:avLst/>
            </a:prstGeom>
          </p:spPr>
        </p:pic>
        <p:pic>
          <p:nvPicPr>
            <p:cNvPr id="49" name="object 49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746500" y="4114800"/>
              <a:ext cx="812800" cy="355600"/>
            </a:xfrm>
            <a:prstGeom prst="rect">
              <a:avLst/>
            </a:prstGeom>
          </p:spPr>
        </p:pic>
      </p:grpSp>
      <p:sp>
        <p:nvSpPr>
          <p:cNvPr id="50" name="object 50" descr=""/>
          <p:cNvSpPr/>
          <p:nvPr/>
        </p:nvSpPr>
        <p:spPr>
          <a:xfrm>
            <a:off x="3771900" y="5067300"/>
            <a:ext cx="749300" cy="342900"/>
          </a:xfrm>
          <a:custGeom>
            <a:avLst/>
            <a:gdLst/>
            <a:ahLst/>
            <a:cxnLst/>
            <a:rect l="l" t="t" r="r" b="b"/>
            <a:pathLst>
              <a:path w="749300" h="342900">
                <a:moveTo>
                  <a:pt x="7492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749299" y="0"/>
                </a:lnTo>
                <a:lnTo>
                  <a:pt x="749299" y="342899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 descr=""/>
          <p:cNvSpPr/>
          <p:nvPr/>
        </p:nvSpPr>
        <p:spPr>
          <a:xfrm>
            <a:off x="4749800" y="4114800"/>
            <a:ext cx="1016000" cy="330200"/>
          </a:xfrm>
          <a:custGeom>
            <a:avLst/>
            <a:gdLst/>
            <a:ahLst/>
            <a:cxnLst/>
            <a:rect l="l" t="t" r="r" b="b"/>
            <a:pathLst>
              <a:path w="1016000" h="330200">
                <a:moveTo>
                  <a:pt x="10159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1015999" y="0"/>
                </a:lnTo>
                <a:lnTo>
                  <a:pt x="1015999" y="330199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 descr=""/>
          <p:cNvSpPr txBox="1"/>
          <p:nvPr/>
        </p:nvSpPr>
        <p:spPr>
          <a:xfrm>
            <a:off x="4715878" y="3938411"/>
            <a:ext cx="1042669" cy="6184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850" spc="-545">
                <a:solidFill>
                  <a:srgbClr val="FFFFFF"/>
                </a:solidFill>
                <a:latin typeface="Consolas"/>
                <a:cs typeface="Consolas"/>
              </a:rPr>
              <a:t>0.9.X</a:t>
            </a:r>
            <a:endParaRPr sz="3850">
              <a:latin typeface="Consolas"/>
              <a:cs typeface="Consolas"/>
            </a:endParaRPr>
          </a:p>
        </p:txBody>
      </p:sp>
      <p:grpSp>
        <p:nvGrpSpPr>
          <p:cNvPr id="53" name="object 53" descr=""/>
          <p:cNvGrpSpPr/>
          <p:nvPr/>
        </p:nvGrpSpPr>
        <p:grpSpPr>
          <a:xfrm>
            <a:off x="4724400" y="5067300"/>
            <a:ext cx="1562100" cy="457200"/>
            <a:chOff x="4724400" y="5067300"/>
            <a:chExt cx="1562100" cy="457200"/>
          </a:xfrm>
        </p:grpSpPr>
        <p:pic>
          <p:nvPicPr>
            <p:cNvPr id="54" name="object 54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737100" y="5080000"/>
              <a:ext cx="1549400" cy="444500"/>
            </a:xfrm>
            <a:prstGeom prst="rect">
              <a:avLst/>
            </a:prstGeom>
          </p:spPr>
        </p:pic>
        <p:pic>
          <p:nvPicPr>
            <p:cNvPr id="55" name="object 55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724400" y="5067300"/>
              <a:ext cx="1562100" cy="457200"/>
            </a:xfrm>
            <a:prstGeom prst="rect">
              <a:avLst/>
            </a:prstGeom>
          </p:spPr>
        </p:pic>
      </p:grpSp>
      <p:sp>
        <p:nvSpPr>
          <p:cNvPr id="56" name="object 56" descr=""/>
          <p:cNvSpPr/>
          <p:nvPr/>
        </p:nvSpPr>
        <p:spPr>
          <a:xfrm>
            <a:off x="4330700" y="6108700"/>
            <a:ext cx="419100" cy="241300"/>
          </a:xfrm>
          <a:custGeom>
            <a:avLst/>
            <a:gdLst/>
            <a:ahLst/>
            <a:cxnLst/>
            <a:rect l="l" t="t" r="r" b="b"/>
            <a:pathLst>
              <a:path w="419100" h="241300">
                <a:moveTo>
                  <a:pt x="419099" y="241299"/>
                </a:moveTo>
                <a:lnTo>
                  <a:pt x="0" y="241299"/>
                </a:lnTo>
                <a:lnTo>
                  <a:pt x="0" y="0"/>
                </a:lnTo>
                <a:lnTo>
                  <a:pt x="419099" y="0"/>
                </a:lnTo>
                <a:lnTo>
                  <a:pt x="419099" y="241299"/>
                </a:lnTo>
                <a:close/>
              </a:path>
            </a:pathLst>
          </a:custGeom>
          <a:solidFill>
            <a:srgbClr val="49494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/>
          <p:nvPr/>
        </p:nvSpPr>
        <p:spPr>
          <a:xfrm>
            <a:off x="3594100" y="6972300"/>
            <a:ext cx="1193800" cy="330200"/>
          </a:xfrm>
          <a:custGeom>
            <a:avLst/>
            <a:gdLst/>
            <a:ahLst/>
            <a:cxnLst/>
            <a:rect l="l" t="t" r="r" b="b"/>
            <a:pathLst>
              <a:path w="1193800" h="330200">
                <a:moveTo>
                  <a:pt x="11937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1193799" y="0"/>
                </a:lnTo>
                <a:lnTo>
                  <a:pt x="1193799" y="330199"/>
                </a:lnTo>
                <a:close/>
              </a:path>
            </a:pathLst>
          </a:custGeom>
          <a:solidFill>
            <a:srgbClr val="3434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 descr=""/>
          <p:cNvSpPr/>
          <p:nvPr/>
        </p:nvSpPr>
        <p:spPr>
          <a:xfrm>
            <a:off x="4953000" y="5994400"/>
            <a:ext cx="1447800" cy="431800"/>
          </a:xfrm>
          <a:custGeom>
            <a:avLst/>
            <a:gdLst/>
            <a:ahLst/>
            <a:cxnLst/>
            <a:rect l="l" t="t" r="r" b="b"/>
            <a:pathLst>
              <a:path w="1447800" h="431800">
                <a:moveTo>
                  <a:pt x="1447799" y="431799"/>
                </a:moveTo>
                <a:lnTo>
                  <a:pt x="0" y="431799"/>
                </a:lnTo>
                <a:lnTo>
                  <a:pt x="0" y="0"/>
                </a:lnTo>
                <a:lnTo>
                  <a:pt x="1447799" y="0"/>
                </a:lnTo>
                <a:lnTo>
                  <a:pt x="1447799" y="431799"/>
                </a:lnTo>
                <a:close/>
              </a:path>
            </a:pathLst>
          </a:custGeom>
          <a:solidFill>
            <a:srgbClr val="4F4F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/>
          <p:nvPr/>
        </p:nvSpPr>
        <p:spPr>
          <a:xfrm>
            <a:off x="4991100" y="6972300"/>
            <a:ext cx="1409700" cy="444500"/>
          </a:xfrm>
          <a:custGeom>
            <a:avLst/>
            <a:gdLst/>
            <a:ahLst/>
            <a:cxnLst/>
            <a:rect l="l" t="t" r="r" b="b"/>
            <a:pathLst>
              <a:path w="1409700" h="444500">
                <a:moveTo>
                  <a:pt x="1409699" y="444499"/>
                </a:moveTo>
                <a:lnTo>
                  <a:pt x="0" y="444499"/>
                </a:lnTo>
                <a:lnTo>
                  <a:pt x="0" y="0"/>
                </a:lnTo>
                <a:lnTo>
                  <a:pt x="1409699" y="0"/>
                </a:lnTo>
                <a:lnTo>
                  <a:pt x="1409699" y="444499"/>
                </a:lnTo>
                <a:close/>
              </a:path>
            </a:pathLst>
          </a:custGeom>
          <a:solidFill>
            <a:srgbClr val="44444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0" name="object 60" descr=""/>
          <p:cNvGrpSpPr/>
          <p:nvPr/>
        </p:nvGrpSpPr>
        <p:grpSpPr>
          <a:xfrm>
            <a:off x="4559300" y="8013700"/>
            <a:ext cx="609600" cy="381000"/>
            <a:chOff x="4559300" y="8013700"/>
            <a:chExt cx="609600" cy="381000"/>
          </a:xfrm>
        </p:grpSpPr>
        <p:pic>
          <p:nvPicPr>
            <p:cNvPr id="61" name="object 61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559300" y="8013700"/>
              <a:ext cx="609600" cy="381000"/>
            </a:xfrm>
            <a:prstGeom prst="rect">
              <a:avLst/>
            </a:prstGeom>
          </p:spPr>
        </p:pic>
        <p:pic>
          <p:nvPicPr>
            <p:cNvPr id="62" name="object 62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559300" y="8013700"/>
              <a:ext cx="609600" cy="381000"/>
            </a:xfrm>
            <a:prstGeom prst="rect">
              <a:avLst/>
            </a:prstGeom>
          </p:spPr>
        </p:pic>
      </p:grpSp>
      <p:sp>
        <p:nvSpPr>
          <p:cNvPr id="63" name="object 63" descr=""/>
          <p:cNvSpPr/>
          <p:nvPr/>
        </p:nvSpPr>
        <p:spPr>
          <a:xfrm>
            <a:off x="5448300" y="1143000"/>
            <a:ext cx="5130800" cy="660400"/>
          </a:xfrm>
          <a:custGeom>
            <a:avLst/>
            <a:gdLst/>
            <a:ahLst/>
            <a:cxnLst/>
            <a:rect l="l" t="t" r="r" b="b"/>
            <a:pathLst>
              <a:path w="5130800" h="660400">
                <a:moveTo>
                  <a:pt x="5130799" y="660399"/>
                </a:moveTo>
                <a:lnTo>
                  <a:pt x="0" y="660399"/>
                </a:lnTo>
                <a:lnTo>
                  <a:pt x="0" y="0"/>
                </a:lnTo>
                <a:lnTo>
                  <a:pt x="5130799" y="0"/>
                </a:lnTo>
                <a:lnTo>
                  <a:pt x="5130799" y="660399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 descr=""/>
          <p:cNvSpPr txBox="1"/>
          <p:nvPr/>
        </p:nvSpPr>
        <p:spPr>
          <a:xfrm>
            <a:off x="5415184" y="858132"/>
            <a:ext cx="5136515" cy="11296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7250" spc="-10">
                <a:solidFill>
                  <a:srgbClr val="FFFFFF"/>
                </a:solidFill>
                <a:latin typeface="Arial"/>
                <a:cs typeface="Arial"/>
              </a:rPr>
              <a:t>alternatives*</a:t>
            </a:r>
            <a:endParaRPr sz="7250">
              <a:latin typeface="Arial"/>
              <a:cs typeface="Arial"/>
            </a:endParaRPr>
          </a:p>
        </p:txBody>
      </p:sp>
      <p:sp>
        <p:nvSpPr>
          <p:cNvPr id="65" name="object 65" descr=""/>
          <p:cNvSpPr/>
          <p:nvPr/>
        </p:nvSpPr>
        <p:spPr>
          <a:xfrm>
            <a:off x="4889500" y="2298700"/>
            <a:ext cx="2006600" cy="355600"/>
          </a:xfrm>
          <a:custGeom>
            <a:avLst/>
            <a:gdLst/>
            <a:ahLst/>
            <a:cxnLst/>
            <a:rect l="l" t="t" r="r" b="b"/>
            <a:pathLst>
              <a:path w="2006600" h="355600">
                <a:moveTo>
                  <a:pt x="2006599" y="355599"/>
                </a:moveTo>
                <a:lnTo>
                  <a:pt x="0" y="355599"/>
                </a:lnTo>
                <a:lnTo>
                  <a:pt x="0" y="0"/>
                </a:lnTo>
                <a:lnTo>
                  <a:pt x="2006599" y="0"/>
                </a:lnTo>
                <a:lnTo>
                  <a:pt x="2006599" y="355599"/>
                </a:lnTo>
                <a:close/>
              </a:path>
            </a:pathLst>
          </a:custGeom>
          <a:solidFill>
            <a:srgbClr val="5050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 descr=""/>
          <p:cNvSpPr txBox="1"/>
          <p:nvPr/>
        </p:nvSpPr>
        <p:spPr>
          <a:xfrm>
            <a:off x="4852361" y="2051932"/>
            <a:ext cx="2087245" cy="5962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750" spc="-470">
                <a:solidFill>
                  <a:srgbClr val="FFFFFF"/>
                </a:solidFill>
                <a:latin typeface="Consolas"/>
                <a:cs typeface="Consolas"/>
              </a:rPr>
              <a:t>processor:</a:t>
            </a:r>
            <a:endParaRPr sz="3750">
              <a:latin typeface="Consolas"/>
              <a:cs typeface="Consolas"/>
            </a:endParaRPr>
          </a:p>
        </p:txBody>
      </p:sp>
      <p:sp>
        <p:nvSpPr>
          <p:cNvPr id="67" name="object 67" descr=""/>
          <p:cNvSpPr/>
          <p:nvPr/>
        </p:nvSpPr>
        <p:spPr>
          <a:xfrm>
            <a:off x="5334000" y="3162300"/>
            <a:ext cx="1346200" cy="330200"/>
          </a:xfrm>
          <a:custGeom>
            <a:avLst/>
            <a:gdLst/>
            <a:ahLst/>
            <a:cxnLst/>
            <a:rect l="l" t="t" r="r" b="b"/>
            <a:pathLst>
              <a:path w="1346200" h="330200">
                <a:moveTo>
                  <a:pt x="1346200" y="330199"/>
                </a:moveTo>
                <a:lnTo>
                  <a:pt x="0" y="330199"/>
                </a:lnTo>
                <a:lnTo>
                  <a:pt x="0" y="0"/>
                </a:lnTo>
                <a:lnTo>
                  <a:pt x="1346200" y="0"/>
                </a:lnTo>
                <a:lnTo>
                  <a:pt x="1346200" y="330199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 descr=""/>
          <p:cNvSpPr txBox="1"/>
          <p:nvPr/>
        </p:nvSpPr>
        <p:spPr>
          <a:xfrm>
            <a:off x="4458970" y="2991732"/>
            <a:ext cx="2240915" cy="5962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4690"/>
              </a:lnSpc>
            </a:pPr>
            <a:r>
              <a:rPr dirty="0" baseline="-1277" sz="6525" spc="-1260">
                <a:solidFill>
                  <a:srgbClr val="FFFFFF"/>
                </a:solidFill>
                <a:latin typeface="Courier New"/>
                <a:cs typeface="Courier New"/>
              </a:rPr>
              <a:t>0.4</a:t>
            </a:r>
            <a:r>
              <a:rPr dirty="0" baseline="-1277" sz="6525" spc="-1792">
                <a:solidFill>
                  <a:srgbClr val="FFFFFF"/>
                </a:solidFill>
                <a:latin typeface="Courier New"/>
                <a:cs typeface="Courier New"/>
              </a:rPr>
              <a:t> </a:t>
            </a:r>
            <a:r>
              <a:rPr dirty="0" sz="3750" spc="-195">
                <a:solidFill>
                  <a:srgbClr val="FFFFFF"/>
                </a:solidFill>
                <a:latin typeface="Arial"/>
                <a:cs typeface="Arial"/>
              </a:rPr>
              <a:t>sucked</a:t>
            </a:r>
            <a:endParaRPr sz="3750">
              <a:latin typeface="Arial"/>
              <a:cs typeface="Arial"/>
            </a:endParaRPr>
          </a:p>
        </p:txBody>
      </p:sp>
      <p:pic>
        <p:nvPicPr>
          <p:cNvPr id="69" name="object 69" descr="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6908800" y="3162300"/>
            <a:ext cx="673100" cy="355600"/>
          </a:xfrm>
          <a:prstGeom prst="rect">
            <a:avLst/>
          </a:prstGeom>
        </p:spPr>
      </p:pic>
      <p:grpSp>
        <p:nvGrpSpPr>
          <p:cNvPr id="70" name="object 70" descr=""/>
          <p:cNvGrpSpPr/>
          <p:nvPr/>
        </p:nvGrpSpPr>
        <p:grpSpPr>
          <a:xfrm>
            <a:off x="5956300" y="4102100"/>
            <a:ext cx="1079500" cy="393700"/>
            <a:chOff x="5956300" y="4102100"/>
            <a:chExt cx="1079500" cy="393700"/>
          </a:xfrm>
        </p:grpSpPr>
        <p:pic>
          <p:nvPicPr>
            <p:cNvPr id="71" name="object 71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969000" y="4114800"/>
              <a:ext cx="1066800" cy="381000"/>
            </a:xfrm>
            <a:prstGeom prst="rect">
              <a:avLst/>
            </a:prstGeom>
          </p:spPr>
        </p:pic>
        <p:pic>
          <p:nvPicPr>
            <p:cNvPr id="72" name="object 72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956300" y="4102100"/>
              <a:ext cx="1079500" cy="355600"/>
            </a:xfrm>
            <a:prstGeom prst="rect">
              <a:avLst/>
            </a:prstGeom>
          </p:spPr>
        </p:pic>
      </p:grpSp>
      <p:sp>
        <p:nvSpPr>
          <p:cNvPr id="73" name="object 73" descr=""/>
          <p:cNvSpPr/>
          <p:nvPr/>
        </p:nvSpPr>
        <p:spPr>
          <a:xfrm>
            <a:off x="7251700" y="4114800"/>
            <a:ext cx="800100" cy="381000"/>
          </a:xfrm>
          <a:custGeom>
            <a:avLst/>
            <a:gdLst/>
            <a:ahLst/>
            <a:cxnLst/>
            <a:rect l="l" t="t" r="r" b="b"/>
            <a:pathLst>
              <a:path w="800100" h="381000">
                <a:moveTo>
                  <a:pt x="800099" y="380999"/>
                </a:moveTo>
                <a:lnTo>
                  <a:pt x="0" y="380999"/>
                </a:lnTo>
                <a:lnTo>
                  <a:pt x="0" y="0"/>
                </a:lnTo>
                <a:lnTo>
                  <a:pt x="800099" y="0"/>
                </a:lnTo>
                <a:lnTo>
                  <a:pt x="800099" y="380999"/>
                </a:lnTo>
                <a:close/>
              </a:path>
            </a:pathLst>
          </a:custGeom>
          <a:solidFill>
            <a:srgbClr val="5B5B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 descr=""/>
          <p:cNvSpPr/>
          <p:nvPr/>
        </p:nvSpPr>
        <p:spPr>
          <a:xfrm>
            <a:off x="6591300" y="5994400"/>
            <a:ext cx="1143000" cy="431800"/>
          </a:xfrm>
          <a:custGeom>
            <a:avLst/>
            <a:gdLst/>
            <a:ahLst/>
            <a:cxnLst/>
            <a:rect l="l" t="t" r="r" b="b"/>
            <a:pathLst>
              <a:path w="1143000" h="431800">
                <a:moveTo>
                  <a:pt x="1142999" y="431799"/>
                </a:moveTo>
                <a:lnTo>
                  <a:pt x="0" y="431799"/>
                </a:lnTo>
                <a:lnTo>
                  <a:pt x="0" y="0"/>
                </a:lnTo>
                <a:lnTo>
                  <a:pt x="1142999" y="0"/>
                </a:lnTo>
                <a:lnTo>
                  <a:pt x="1142999" y="431799"/>
                </a:lnTo>
                <a:close/>
              </a:path>
            </a:pathLst>
          </a:custGeom>
          <a:solidFill>
            <a:srgbClr val="4F4F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 descr=""/>
          <p:cNvSpPr txBox="1"/>
          <p:nvPr/>
        </p:nvSpPr>
        <p:spPr>
          <a:xfrm>
            <a:off x="2740620" y="4909079"/>
            <a:ext cx="5005705" cy="24828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650">
                <a:solidFill>
                  <a:srgbClr val="FFFFFF"/>
                </a:solidFill>
                <a:latin typeface="Arial"/>
                <a:cs typeface="Arial"/>
              </a:rPr>
              <a:t>only</a:t>
            </a:r>
            <a:r>
              <a:rPr dirty="0" sz="365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baseline="-1587" sz="5250" spc="-997">
                <a:solidFill>
                  <a:srgbClr val="FFFFFF"/>
                </a:solidFill>
                <a:latin typeface="Calibri"/>
                <a:cs typeface="Calibri"/>
              </a:rPr>
              <a:t>POF</a:t>
            </a:r>
            <a:endParaRPr baseline="-1587" sz="5250">
              <a:latin typeface="Calibri"/>
              <a:cs typeface="Calibri"/>
            </a:endParaRPr>
          </a:p>
          <a:p>
            <a:pPr marL="1553845">
              <a:lnSpc>
                <a:spcPct val="100000"/>
              </a:lnSpc>
              <a:spcBef>
                <a:spcPts val="3220"/>
              </a:spcBef>
              <a:tabLst>
                <a:tab pos="3833495" algn="l"/>
              </a:tabLst>
            </a:pPr>
            <a:r>
              <a:rPr dirty="0" baseline="1522" sz="5475" spc="-284">
                <a:solidFill>
                  <a:srgbClr val="FFFFFF"/>
                </a:solidFill>
                <a:latin typeface="Consolas"/>
                <a:cs typeface="Consolas"/>
              </a:rPr>
              <a:t>ce</a:t>
            </a:r>
            <a:r>
              <a:rPr dirty="0" baseline="1522" sz="5475" spc="-1087">
                <a:solidFill>
                  <a:srgbClr val="FFFFFF"/>
                </a:solidFill>
                <a:latin typeface="Consolas"/>
                <a:cs typeface="Consolas"/>
              </a:rPr>
              <a:t> </a:t>
            </a:r>
            <a:r>
              <a:rPr dirty="0" sz="3600" spc="-10">
                <a:solidFill>
                  <a:srgbClr val="FFFFFF"/>
                </a:solidFill>
                <a:latin typeface="Arial"/>
                <a:cs typeface="Arial"/>
              </a:rPr>
              <a:t>(server</a:t>
            </a:r>
            <a:r>
              <a:rPr dirty="0" sz="36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500" spc="-155">
                <a:solidFill>
                  <a:srgbClr val="FFFFFF"/>
                </a:solidFill>
                <a:latin typeface="Arial"/>
                <a:cs typeface="Arial"/>
              </a:rPr>
              <a:t>mode)</a:t>
            </a:r>
            <a:endParaRPr sz="3500">
              <a:latin typeface="Arial"/>
              <a:cs typeface="Arial"/>
            </a:endParaRPr>
          </a:p>
          <a:p>
            <a:pPr marL="19685">
              <a:lnSpc>
                <a:spcPct val="100000"/>
              </a:lnSpc>
              <a:spcBef>
                <a:spcPts val="3170"/>
              </a:spcBef>
              <a:tabLst>
                <a:tab pos="848360" algn="l"/>
                <a:tab pos="2246630" algn="l"/>
              </a:tabLst>
            </a:pPr>
            <a:r>
              <a:rPr dirty="0" baseline="-1587" sz="5250" spc="-37">
                <a:solidFill>
                  <a:srgbClr val="FFFFFF"/>
                </a:solidFill>
                <a:latin typeface="Calibri"/>
                <a:cs typeface="Calibri"/>
              </a:rPr>
              <a:t>not</a:t>
            </a:r>
            <a:r>
              <a:rPr dirty="0" baseline="-1587" sz="525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3450" spc="200">
                <a:solidFill>
                  <a:srgbClr val="FFFFFF"/>
                </a:solidFill>
                <a:latin typeface="Calibri"/>
                <a:cs typeface="Calibri"/>
              </a:rPr>
              <a:t>słable</a:t>
            </a:r>
            <a:r>
              <a:rPr dirty="0" sz="345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3450" spc="-10">
                <a:solidFill>
                  <a:srgbClr val="FFFFFF"/>
                </a:solidFill>
                <a:latin typeface="Arial"/>
                <a:cs typeface="Arial"/>
              </a:rPr>
              <a:t>enough</a:t>
            </a:r>
            <a:endParaRPr sz="3450">
              <a:latin typeface="Arial"/>
              <a:cs typeface="Arial"/>
            </a:endParaRPr>
          </a:p>
        </p:txBody>
      </p:sp>
      <p:sp>
        <p:nvSpPr>
          <p:cNvPr id="76" name="object 76" descr=""/>
          <p:cNvSpPr/>
          <p:nvPr/>
        </p:nvSpPr>
        <p:spPr>
          <a:xfrm>
            <a:off x="5346700" y="8039100"/>
            <a:ext cx="2387600" cy="444500"/>
          </a:xfrm>
          <a:custGeom>
            <a:avLst/>
            <a:gdLst/>
            <a:ahLst/>
            <a:cxnLst/>
            <a:rect l="l" t="t" r="r" b="b"/>
            <a:pathLst>
              <a:path w="2387600" h="444500">
                <a:moveTo>
                  <a:pt x="2387599" y="444499"/>
                </a:moveTo>
                <a:lnTo>
                  <a:pt x="0" y="444499"/>
                </a:lnTo>
                <a:lnTo>
                  <a:pt x="0" y="0"/>
                </a:lnTo>
                <a:lnTo>
                  <a:pt x="2387599" y="0"/>
                </a:lnTo>
                <a:lnTo>
                  <a:pt x="2387599" y="444499"/>
                </a:lnTo>
                <a:close/>
              </a:path>
            </a:pathLst>
          </a:custGeom>
          <a:solidFill>
            <a:srgbClr val="3D3D3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 descr=""/>
          <p:cNvSpPr txBox="1"/>
          <p:nvPr/>
        </p:nvSpPr>
        <p:spPr>
          <a:xfrm>
            <a:off x="5331826" y="7893226"/>
            <a:ext cx="2359025" cy="5664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00">
                <a:solidFill>
                  <a:srgbClr val="FFFFFF"/>
                </a:solidFill>
                <a:latin typeface="Arial"/>
                <a:cs typeface="Arial"/>
              </a:rPr>
              <a:t>dependency</a:t>
            </a:r>
            <a:endParaRPr sz="3550">
              <a:latin typeface="Arial"/>
              <a:cs typeface="Arial"/>
            </a:endParaRPr>
          </a:p>
        </p:txBody>
      </p:sp>
      <p:sp>
        <p:nvSpPr>
          <p:cNvPr id="78" name="object 78" descr=""/>
          <p:cNvSpPr/>
          <p:nvPr/>
        </p:nvSpPr>
        <p:spPr>
          <a:xfrm>
            <a:off x="8267700" y="4114800"/>
            <a:ext cx="850900" cy="330200"/>
          </a:xfrm>
          <a:custGeom>
            <a:avLst/>
            <a:gdLst/>
            <a:ahLst/>
            <a:cxnLst/>
            <a:rect l="l" t="t" r="r" b="b"/>
            <a:pathLst>
              <a:path w="850900" h="330200">
                <a:moveTo>
                  <a:pt x="8508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850899" y="0"/>
                </a:lnTo>
                <a:lnTo>
                  <a:pt x="850899" y="330199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 descr=""/>
          <p:cNvSpPr/>
          <p:nvPr/>
        </p:nvSpPr>
        <p:spPr>
          <a:xfrm>
            <a:off x="9182100" y="4203700"/>
            <a:ext cx="431800" cy="355600"/>
          </a:xfrm>
          <a:custGeom>
            <a:avLst/>
            <a:gdLst/>
            <a:ahLst/>
            <a:cxnLst/>
            <a:rect l="l" t="t" r="r" b="b"/>
            <a:pathLst>
              <a:path w="431800" h="355600">
                <a:moveTo>
                  <a:pt x="431799" y="355599"/>
                </a:moveTo>
                <a:lnTo>
                  <a:pt x="0" y="355599"/>
                </a:lnTo>
                <a:lnTo>
                  <a:pt x="0" y="0"/>
                </a:lnTo>
                <a:lnTo>
                  <a:pt x="431799" y="0"/>
                </a:lnTo>
                <a:lnTo>
                  <a:pt x="431799" y="355599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 descr=""/>
          <p:cNvSpPr/>
          <p:nvPr/>
        </p:nvSpPr>
        <p:spPr>
          <a:xfrm>
            <a:off x="9817100" y="4114800"/>
            <a:ext cx="1231900" cy="431800"/>
          </a:xfrm>
          <a:custGeom>
            <a:avLst/>
            <a:gdLst/>
            <a:ahLst/>
            <a:cxnLst/>
            <a:rect l="l" t="t" r="r" b="b"/>
            <a:pathLst>
              <a:path w="1231900" h="431800">
                <a:moveTo>
                  <a:pt x="1231899" y="431799"/>
                </a:moveTo>
                <a:lnTo>
                  <a:pt x="0" y="431799"/>
                </a:lnTo>
                <a:lnTo>
                  <a:pt x="0" y="0"/>
                </a:lnTo>
                <a:lnTo>
                  <a:pt x="1231899" y="0"/>
                </a:lnTo>
                <a:lnTo>
                  <a:pt x="1231899" y="431799"/>
                </a:lnTo>
                <a:close/>
              </a:path>
            </a:pathLst>
          </a:custGeom>
          <a:solidFill>
            <a:srgbClr val="4D4D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 descr=""/>
          <p:cNvSpPr txBox="1"/>
          <p:nvPr/>
        </p:nvSpPr>
        <p:spPr>
          <a:xfrm>
            <a:off x="7207391" y="3925711"/>
            <a:ext cx="3832860" cy="6184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3850" spc="-260">
                <a:solidFill>
                  <a:srgbClr val="FFFFFF"/>
                </a:solidFill>
                <a:latin typeface="Arial"/>
                <a:cs typeface="Arial"/>
              </a:rPr>
              <a:t>less,</a:t>
            </a:r>
            <a:r>
              <a:rPr dirty="0" sz="3850" spc="1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00" spc="-10">
                <a:solidFill>
                  <a:srgbClr val="FFFFFF"/>
                </a:solidFill>
                <a:latin typeface="Arial"/>
                <a:cs typeface="Arial"/>
              </a:rPr>
              <a:t>movi</a:t>
            </a:r>
            <a:r>
              <a:rPr dirty="0" sz="3650" spc="-10">
                <a:solidFill>
                  <a:srgbClr val="FFFFFF"/>
                </a:solidFill>
                <a:latin typeface="Arial"/>
                <a:cs typeface="Arial"/>
              </a:rPr>
              <a:t>ng</a:t>
            </a:r>
            <a:r>
              <a:rPr dirty="0" sz="365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baseline="-1481" sz="5625" spc="-675">
                <a:solidFill>
                  <a:srgbClr val="FFFFFF"/>
                </a:solidFill>
                <a:latin typeface="Consolas"/>
                <a:cs typeface="Consolas"/>
              </a:rPr>
              <a:t>slowly</a:t>
            </a:r>
            <a:endParaRPr baseline="-1481" sz="5625"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10300" y="8432800"/>
            <a:ext cx="939800" cy="3429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9700" y="1143000"/>
            <a:ext cx="3568700" cy="901700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88900" y="9461500"/>
            <a:ext cx="1054100" cy="190500"/>
            <a:chOff x="88900" y="9461500"/>
            <a:chExt cx="1054100" cy="190500"/>
          </a:xfrm>
        </p:grpSpPr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900" y="9461500"/>
              <a:ext cx="1054100" cy="190500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1333500" y="3187700"/>
            <a:ext cx="241300" cy="215900"/>
            <a:chOff x="1333500" y="3187700"/>
            <a:chExt cx="241300" cy="215900"/>
          </a:xfrm>
        </p:grpSpPr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33500" y="3187700"/>
              <a:ext cx="241300" cy="2159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33500" y="3187700"/>
              <a:ext cx="241300" cy="215900"/>
            </a:xfrm>
            <a:prstGeom prst="rect">
              <a:avLst/>
            </a:prstGeom>
          </p:spPr>
        </p:pic>
      </p:grpSp>
      <p:grpSp>
        <p:nvGrpSpPr>
          <p:cNvPr id="10" name="object 10" descr=""/>
          <p:cNvGrpSpPr/>
          <p:nvPr/>
        </p:nvGrpSpPr>
        <p:grpSpPr>
          <a:xfrm>
            <a:off x="1333500" y="7950200"/>
            <a:ext cx="241300" cy="215900"/>
            <a:chOff x="1333500" y="7950200"/>
            <a:chExt cx="241300" cy="215900"/>
          </a:xfrm>
        </p:grpSpPr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33500" y="7950200"/>
              <a:ext cx="241300" cy="21590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33500" y="7950200"/>
              <a:ext cx="241300" cy="215900"/>
            </a:xfrm>
            <a:prstGeom prst="rect">
              <a:avLst/>
            </a:prstGeom>
          </p:spPr>
        </p:pic>
      </p:grpSp>
      <p:sp>
        <p:nvSpPr>
          <p:cNvPr id="13" name="object 13" descr=""/>
          <p:cNvSpPr/>
          <p:nvPr/>
        </p:nvSpPr>
        <p:spPr>
          <a:xfrm>
            <a:off x="1689100" y="1143000"/>
            <a:ext cx="5626100" cy="660400"/>
          </a:xfrm>
          <a:custGeom>
            <a:avLst/>
            <a:gdLst/>
            <a:ahLst/>
            <a:cxnLst/>
            <a:rect l="l" t="t" r="r" b="b"/>
            <a:pathLst>
              <a:path w="5626100" h="660400">
                <a:moveTo>
                  <a:pt x="5626098" y="660399"/>
                </a:moveTo>
                <a:lnTo>
                  <a:pt x="0" y="660399"/>
                </a:lnTo>
                <a:lnTo>
                  <a:pt x="0" y="0"/>
                </a:lnTo>
                <a:lnTo>
                  <a:pt x="5626098" y="0"/>
                </a:lnTo>
                <a:lnTo>
                  <a:pt x="5626098" y="660399"/>
                </a:lnTo>
                <a:close/>
              </a:path>
            </a:pathLst>
          </a:custGeom>
          <a:solidFill>
            <a:srgbClr val="4242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401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85"/>
              <a:t>SmartPrintNG</a:t>
            </a:r>
          </a:p>
        </p:txBody>
      </p:sp>
      <p:sp>
        <p:nvSpPr>
          <p:cNvPr id="15" name="object 15" descr=""/>
          <p:cNvSpPr/>
          <p:nvPr/>
        </p:nvSpPr>
        <p:spPr>
          <a:xfrm>
            <a:off x="1778000" y="3098800"/>
            <a:ext cx="863600" cy="317500"/>
          </a:xfrm>
          <a:custGeom>
            <a:avLst/>
            <a:gdLst/>
            <a:ahLst/>
            <a:cxnLst/>
            <a:rect l="l" t="t" r="r" b="b"/>
            <a:pathLst>
              <a:path w="863600" h="317500">
                <a:moveTo>
                  <a:pt x="863599" y="317499"/>
                </a:moveTo>
                <a:lnTo>
                  <a:pt x="0" y="317499"/>
                </a:lnTo>
                <a:lnTo>
                  <a:pt x="0" y="0"/>
                </a:lnTo>
                <a:lnTo>
                  <a:pt x="863599" y="0"/>
                </a:lnTo>
                <a:lnTo>
                  <a:pt x="863599" y="317499"/>
                </a:lnTo>
                <a:close/>
              </a:path>
            </a:pathLst>
          </a:custGeom>
          <a:solidFill>
            <a:srgbClr val="4D4D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/>
          <p:nvPr/>
        </p:nvSpPr>
        <p:spPr>
          <a:xfrm>
            <a:off x="1726319" y="2915532"/>
            <a:ext cx="924560" cy="5962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750" spc="-155">
                <a:solidFill>
                  <a:srgbClr val="FFFFFF"/>
                </a:solidFill>
                <a:latin typeface="Arial"/>
                <a:cs typeface="Arial"/>
              </a:rPr>
              <a:t>Free</a:t>
            </a:r>
            <a:endParaRPr sz="3750">
              <a:latin typeface="Arial"/>
              <a:cs typeface="Arial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1879600" y="4140200"/>
            <a:ext cx="241300" cy="215900"/>
            <a:chOff x="1879600" y="4140200"/>
            <a:chExt cx="241300" cy="215900"/>
          </a:xfrm>
        </p:grpSpPr>
        <p:pic>
          <p:nvPicPr>
            <p:cNvPr id="18" name="object 1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79600" y="4140200"/>
              <a:ext cx="241300" cy="215900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79600" y="4140200"/>
              <a:ext cx="241300" cy="215900"/>
            </a:xfrm>
            <a:prstGeom prst="rect">
              <a:avLst/>
            </a:prstGeom>
          </p:spPr>
        </p:pic>
      </p:grpSp>
      <p:grpSp>
        <p:nvGrpSpPr>
          <p:cNvPr id="20" name="object 20" descr=""/>
          <p:cNvGrpSpPr/>
          <p:nvPr/>
        </p:nvGrpSpPr>
        <p:grpSpPr>
          <a:xfrm>
            <a:off x="1879600" y="5092700"/>
            <a:ext cx="241300" cy="215900"/>
            <a:chOff x="1879600" y="5092700"/>
            <a:chExt cx="241300" cy="215900"/>
          </a:xfrm>
        </p:grpSpPr>
        <p:pic>
          <p:nvPicPr>
            <p:cNvPr id="21" name="object 21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79600" y="5092700"/>
              <a:ext cx="241300" cy="215900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879600" y="5092700"/>
              <a:ext cx="241300" cy="215900"/>
            </a:xfrm>
            <a:prstGeom prst="rect">
              <a:avLst/>
            </a:prstGeom>
          </p:spPr>
        </p:pic>
      </p:grpSp>
      <p:grpSp>
        <p:nvGrpSpPr>
          <p:cNvPr id="23" name="object 23" descr=""/>
          <p:cNvGrpSpPr/>
          <p:nvPr/>
        </p:nvGrpSpPr>
        <p:grpSpPr>
          <a:xfrm>
            <a:off x="1879600" y="6045200"/>
            <a:ext cx="241300" cy="215900"/>
            <a:chOff x="1879600" y="6045200"/>
            <a:chExt cx="241300" cy="215900"/>
          </a:xfrm>
        </p:grpSpPr>
        <p:pic>
          <p:nvPicPr>
            <p:cNvPr id="24" name="object 24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879600" y="6045200"/>
              <a:ext cx="241300" cy="215900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879600" y="6045200"/>
              <a:ext cx="241300" cy="215900"/>
            </a:xfrm>
            <a:prstGeom prst="rect">
              <a:avLst/>
            </a:prstGeom>
          </p:spPr>
        </p:pic>
      </p:grpSp>
      <p:grpSp>
        <p:nvGrpSpPr>
          <p:cNvPr id="26" name="object 26" descr=""/>
          <p:cNvGrpSpPr/>
          <p:nvPr/>
        </p:nvGrpSpPr>
        <p:grpSpPr>
          <a:xfrm>
            <a:off x="1879600" y="6997700"/>
            <a:ext cx="241300" cy="215900"/>
            <a:chOff x="1879600" y="6997700"/>
            <a:chExt cx="241300" cy="215900"/>
          </a:xfrm>
        </p:grpSpPr>
        <p:pic>
          <p:nvPicPr>
            <p:cNvPr id="27" name="object 27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879600" y="6997700"/>
              <a:ext cx="241300" cy="215900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879600" y="6997700"/>
              <a:ext cx="241300" cy="215900"/>
            </a:xfrm>
            <a:prstGeom prst="rect">
              <a:avLst/>
            </a:prstGeom>
          </p:spPr>
        </p:pic>
      </p:grpSp>
      <p:grpSp>
        <p:nvGrpSpPr>
          <p:cNvPr id="29" name="object 29" descr=""/>
          <p:cNvGrpSpPr/>
          <p:nvPr/>
        </p:nvGrpSpPr>
        <p:grpSpPr>
          <a:xfrm>
            <a:off x="2857500" y="3060700"/>
            <a:ext cx="596900" cy="368300"/>
            <a:chOff x="2857500" y="3060700"/>
            <a:chExt cx="596900" cy="368300"/>
          </a:xfrm>
        </p:grpSpPr>
        <p:pic>
          <p:nvPicPr>
            <p:cNvPr id="30" name="object 30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870200" y="3073400"/>
              <a:ext cx="571500" cy="355600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857500" y="3060700"/>
              <a:ext cx="596900" cy="368300"/>
            </a:xfrm>
            <a:prstGeom prst="rect">
              <a:avLst/>
            </a:prstGeom>
          </p:spPr>
        </p:pic>
      </p:grpSp>
      <p:sp>
        <p:nvSpPr>
          <p:cNvPr id="32" name="object 32" descr=""/>
          <p:cNvSpPr/>
          <p:nvPr/>
        </p:nvSpPr>
        <p:spPr>
          <a:xfrm>
            <a:off x="2324100" y="5003800"/>
            <a:ext cx="1092200" cy="330200"/>
          </a:xfrm>
          <a:custGeom>
            <a:avLst/>
            <a:gdLst/>
            <a:ahLst/>
            <a:cxnLst/>
            <a:rect l="l" t="t" r="r" b="b"/>
            <a:pathLst>
              <a:path w="1092200" h="330200">
                <a:moveTo>
                  <a:pt x="10921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1092199" y="0"/>
                </a:lnTo>
                <a:lnTo>
                  <a:pt x="1092199" y="330199"/>
                </a:lnTo>
                <a:close/>
              </a:path>
            </a:pathLst>
          </a:custGeom>
          <a:solidFill>
            <a:srgbClr val="4F4F4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3" name="object 33" descr=""/>
          <p:cNvGrpSpPr/>
          <p:nvPr/>
        </p:nvGrpSpPr>
        <p:grpSpPr>
          <a:xfrm>
            <a:off x="2324100" y="6908800"/>
            <a:ext cx="850900" cy="330200"/>
            <a:chOff x="2324100" y="6908800"/>
            <a:chExt cx="850900" cy="330200"/>
          </a:xfrm>
        </p:grpSpPr>
        <p:pic>
          <p:nvPicPr>
            <p:cNvPr id="34" name="object 34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336800" y="6908800"/>
              <a:ext cx="825500" cy="330200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324100" y="6908800"/>
              <a:ext cx="850900" cy="330200"/>
            </a:xfrm>
            <a:prstGeom prst="rect">
              <a:avLst/>
            </a:prstGeom>
          </p:spPr>
        </p:pic>
      </p:grpSp>
      <p:sp>
        <p:nvSpPr>
          <p:cNvPr id="36" name="object 36" descr=""/>
          <p:cNvSpPr/>
          <p:nvPr/>
        </p:nvSpPr>
        <p:spPr>
          <a:xfrm>
            <a:off x="1778000" y="7848600"/>
            <a:ext cx="1866900" cy="342900"/>
          </a:xfrm>
          <a:custGeom>
            <a:avLst/>
            <a:gdLst/>
            <a:ahLst/>
            <a:cxnLst/>
            <a:rect l="l" t="t" r="r" b="b"/>
            <a:pathLst>
              <a:path w="1866900" h="342900">
                <a:moveTo>
                  <a:pt x="18668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1866899" y="0"/>
                </a:lnTo>
                <a:lnTo>
                  <a:pt x="1866899" y="342899"/>
                </a:lnTo>
                <a:close/>
              </a:path>
            </a:pathLst>
          </a:custGeom>
          <a:solidFill>
            <a:srgbClr val="2828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 descr=""/>
          <p:cNvSpPr/>
          <p:nvPr/>
        </p:nvSpPr>
        <p:spPr>
          <a:xfrm>
            <a:off x="1778000" y="8509000"/>
            <a:ext cx="1155700" cy="355600"/>
          </a:xfrm>
          <a:custGeom>
            <a:avLst/>
            <a:gdLst/>
            <a:ahLst/>
            <a:cxnLst/>
            <a:rect l="l" t="t" r="r" b="b"/>
            <a:pathLst>
              <a:path w="1155700" h="355600">
                <a:moveTo>
                  <a:pt x="1155699" y="355599"/>
                </a:moveTo>
                <a:lnTo>
                  <a:pt x="0" y="355599"/>
                </a:lnTo>
                <a:lnTo>
                  <a:pt x="0" y="0"/>
                </a:lnTo>
                <a:lnTo>
                  <a:pt x="1155699" y="0"/>
                </a:lnTo>
                <a:lnTo>
                  <a:pt x="1155699" y="355599"/>
                </a:lnTo>
                <a:close/>
              </a:path>
            </a:pathLst>
          </a:custGeom>
          <a:solidFill>
            <a:srgbClr val="24242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8" name="object 38" descr=""/>
          <p:cNvGrpSpPr/>
          <p:nvPr/>
        </p:nvGrpSpPr>
        <p:grpSpPr>
          <a:xfrm>
            <a:off x="1447800" y="9423400"/>
            <a:ext cx="1409700" cy="177800"/>
            <a:chOff x="1447800" y="9423400"/>
            <a:chExt cx="1409700" cy="177800"/>
          </a:xfrm>
        </p:grpSpPr>
        <p:pic>
          <p:nvPicPr>
            <p:cNvPr id="39" name="object 39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47800" y="9423400"/>
              <a:ext cx="1409700" cy="177800"/>
            </a:xfrm>
            <a:prstGeom prst="rect">
              <a:avLst/>
            </a:prstGeom>
          </p:spPr>
        </p:pic>
      </p:grpSp>
      <p:sp>
        <p:nvSpPr>
          <p:cNvPr id="41" name="object 41" descr=""/>
          <p:cNvSpPr/>
          <p:nvPr/>
        </p:nvSpPr>
        <p:spPr>
          <a:xfrm>
            <a:off x="3644900" y="3086100"/>
            <a:ext cx="2781300" cy="330200"/>
          </a:xfrm>
          <a:custGeom>
            <a:avLst/>
            <a:gdLst/>
            <a:ahLst/>
            <a:cxnLst/>
            <a:rect l="l" t="t" r="r" b="b"/>
            <a:pathLst>
              <a:path w="2781300" h="330200">
                <a:moveTo>
                  <a:pt x="2781298" y="330199"/>
                </a:moveTo>
                <a:lnTo>
                  <a:pt x="0" y="330199"/>
                </a:lnTo>
                <a:lnTo>
                  <a:pt x="0" y="0"/>
                </a:lnTo>
                <a:lnTo>
                  <a:pt x="2781298" y="0"/>
                </a:lnTo>
                <a:lnTo>
                  <a:pt x="2781298" y="330199"/>
                </a:lnTo>
                <a:close/>
              </a:path>
            </a:pathLst>
          </a:custGeom>
          <a:solidFill>
            <a:srgbClr val="4F4F4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 descr=""/>
          <p:cNvSpPr/>
          <p:nvPr/>
        </p:nvSpPr>
        <p:spPr>
          <a:xfrm>
            <a:off x="2324100" y="4038600"/>
            <a:ext cx="2273300" cy="342900"/>
          </a:xfrm>
          <a:custGeom>
            <a:avLst/>
            <a:gdLst/>
            <a:ahLst/>
            <a:cxnLst/>
            <a:rect l="l" t="t" r="r" b="b"/>
            <a:pathLst>
              <a:path w="2273300" h="342900">
                <a:moveTo>
                  <a:pt x="22732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2273299" y="0"/>
                </a:lnTo>
                <a:lnTo>
                  <a:pt x="2273299" y="342899"/>
                </a:lnTo>
                <a:close/>
              </a:path>
            </a:pathLst>
          </a:custGeom>
          <a:solidFill>
            <a:srgbClr val="5252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 descr=""/>
          <p:cNvSpPr/>
          <p:nvPr/>
        </p:nvSpPr>
        <p:spPr>
          <a:xfrm>
            <a:off x="2336800" y="5943600"/>
            <a:ext cx="1422400" cy="431800"/>
          </a:xfrm>
          <a:custGeom>
            <a:avLst/>
            <a:gdLst/>
            <a:ahLst/>
            <a:cxnLst/>
            <a:rect l="l" t="t" r="r" b="b"/>
            <a:pathLst>
              <a:path w="1422400" h="431800">
                <a:moveTo>
                  <a:pt x="1422399" y="431799"/>
                </a:moveTo>
                <a:lnTo>
                  <a:pt x="0" y="431799"/>
                </a:lnTo>
                <a:lnTo>
                  <a:pt x="0" y="0"/>
                </a:lnTo>
                <a:lnTo>
                  <a:pt x="1422399" y="0"/>
                </a:lnTo>
                <a:lnTo>
                  <a:pt x="1422399" y="431799"/>
                </a:lnTo>
                <a:close/>
              </a:path>
            </a:pathLst>
          </a:custGeom>
          <a:solidFill>
            <a:srgbClr val="4242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 descr=""/>
          <p:cNvSpPr/>
          <p:nvPr/>
        </p:nvSpPr>
        <p:spPr>
          <a:xfrm>
            <a:off x="3378200" y="6896100"/>
            <a:ext cx="1625600" cy="444500"/>
          </a:xfrm>
          <a:custGeom>
            <a:avLst/>
            <a:gdLst/>
            <a:ahLst/>
            <a:cxnLst/>
            <a:rect l="l" t="t" r="r" b="b"/>
            <a:pathLst>
              <a:path w="1625600" h="444500">
                <a:moveTo>
                  <a:pt x="1625599" y="444499"/>
                </a:moveTo>
                <a:lnTo>
                  <a:pt x="0" y="444499"/>
                </a:lnTo>
                <a:lnTo>
                  <a:pt x="0" y="0"/>
                </a:lnTo>
                <a:lnTo>
                  <a:pt x="1625599" y="0"/>
                </a:lnTo>
                <a:lnTo>
                  <a:pt x="1625599" y="444499"/>
                </a:lnTo>
                <a:close/>
              </a:path>
            </a:pathLst>
          </a:custGeom>
          <a:solidFill>
            <a:srgbClr val="3B3B3B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5" name="object 45" descr=""/>
          <p:cNvGrpSpPr/>
          <p:nvPr/>
        </p:nvGrpSpPr>
        <p:grpSpPr>
          <a:xfrm>
            <a:off x="3708400" y="7848600"/>
            <a:ext cx="317500" cy="368300"/>
            <a:chOff x="3708400" y="7848600"/>
            <a:chExt cx="317500" cy="368300"/>
          </a:xfrm>
        </p:grpSpPr>
        <p:pic>
          <p:nvPicPr>
            <p:cNvPr id="46" name="object 46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708400" y="7874000"/>
              <a:ext cx="304800" cy="342900"/>
            </a:xfrm>
            <a:prstGeom prst="rect">
              <a:avLst/>
            </a:prstGeom>
          </p:spPr>
        </p:pic>
        <p:pic>
          <p:nvPicPr>
            <p:cNvPr id="47" name="object 47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708400" y="7848600"/>
              <a:ext cx="317500" cy="355600"/>
            </a:xfrm>
            <a:prstGeom prst="rect">
              <a:avLst/>
            </a:prstGeom>
          </p:spPr>
        </p:pic>
      </p:grpSp>
      <p:sp>
        <p:nvSpPr>
          <p:cNvPr id="48" name="object 48" descr=""/>
          <p:cNvSpPr/>
          <p:nvPr/>
        </p:nvSpPr>
        <p:spPr>
          <a:xfrm>
            <a:off x="3136900" y="8394700"/>
            <a:ext cx="723900" cy="419100"/>
          </a:xfrm>
          <a:custGeom>
            <a:avLst/>
            <a:gdLst/>
            <a:ahLst/>
            <a:cxnLst/>
            <a:rect l="l" t="t" r="r" b="b"/>
            <a:pathLst>
              <a:path w="723900" h="419100">
                <a:moveTo>
                  <a:pt x="723899" y="419099"/>
                </a:moveTo>
                <a:lnTo>
                  <a:pt x="0" y="419099"/>
                </a:lnTo>
                <a:lnTo>
                  <a:pt x="0" y="0"/>
                </a:lnTo>
                <a:lnTo>
                  <a:pt x="723899" y="0"/>
                </a:lnTo>
                <a:lnTo>
                  <a:pt x="723899" y="419099"/>
                </a:lnTo>
                <a:close/>
              </a:path>
            </a:pathLst>
          </a:custGeom>
          <a:solidFill>
            <a:srgbClr val="26262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 descr=""/>
          <p:cNvSpPr/>
          <p:nvPr/>
        </p:nvSpPr>
        <p:spPr>
          <a:xfrm>
            <a:off x="4838700" y="4038600"/>
            <a:ext cx="2197100" cy="342900"/>
          </a:xfrm>
          <a:custGeom>
            <a:avLst/>
            <a:gdLst/>
            <a:ahLst/>
            <a:cxnLst/>
            <a:rect l="l" t="t" r="r" b="b"/>
            <a:pathLst>
              <a:path w="2197100" h="342900">
                <a:moveTo>
                  <a:pt x="21970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2197099" y="0"/>
                </a:lnTo>
                <a:lnTo>
                  <a:pt x="2197099" y="342899"/>
                </a:lnTo>
                <a:close/>
              </a:path>
            </a:pathLst>
          </a:custGeom>
          <a:solidFill>
            <a:srgbClr val="54545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 descr=""/>
          <p:cNvSpPr/>
          <p:nvPr/>
        </p:nvSpPr>
        <p:spPr>
          <a:xfrm>
            <a:off x="3949700" y="5943600"/>
            <a:ext cx="2794000" cy="444500"/>
          </a:xfrm>
          <a:custGeom>
            <a:avLst/>
            <a:gdLst/>
            <a:ahLst/>
            <a:cxnLst/>
            <a:rect l="l" t="t" r="r" b="b"/>
            <a:pathLst>
              <a:path w="2794000" h="444500">
                <a:moveTo>
                  <a:pt x="2793999" y="444499"/>
                </a:moveTo>
                <a:lnTo>
                  <a:pt x="0" y="444499"/>
                </a:lnTo>
                <a:lnTo>
                  <a:pt x="0" y="0"/>
                </a:lnTo>
                <a:lnTo>
                  <a:pt x="2793999" y="0"/>
                </a:lnTo>
                <a:lnTo>
                  <a:pt x="2793999" y="444499"/>
                </a:lnTo>
                <a:close/>
              </a:path>
            </a:pathLst>
          </a:custGeom>
          <a:solidFill>
            <a:srgbClr val="49494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 descr=""/>
          <p:cNvSpPr txBox="1"/>
          <p:nvPr/>
        </p:nvSpPr>
        <p:spPr>
          <a:xfrm>
            <a:off x="2287502" y="3880732"/>
            <a:ext cx="4746625" cy="34359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2384">
              <a:lnSpc>
                <a:spcPct val="100000"/>
              </a:lnSpc>
              <a:spcBef>
                <a:spcPts val="90"/>
              </a:spcBef>
              <a:tabLst>
                <a:tab pos="2532380" algn="l"/>
              </a:tabLst>
            </a:pPr>
            <a:r>
              <a:rPr dirty="0" baseline="1587" sz="5250" spc="-15">
                <a:solidFill>
                  <a:srgbClr val="FFFFFF"/>
                </a:solidFill>
                <a:latin typeface="Arial"/>
                <a:cs typeface="Arial"/>
              </a:rPr>
              <a:t>educational</a:t>
            </a:r>
            <a:r>
              <a:rPr dirty="0" baseline="1587" sz="52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750" spc="-35">
                <a:solidFill>
                  <a:srgbClr val="FFFFFF"/>
                </a:solidFill>
                <a:latin typeface="Arial"/>
                <a:cs typeface="Arial"/>
              </a:rPr>
              <a:t>institutions</a:t>
            </a:r>
            <a:endParaRPr sz="3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850"/>
              </a:spcBef>
            </a:pPr>
            <a:r>
              <a:rPr dirty="0" sz="3800" spc="-495">
                <a:solidFill>
                  <a:srgbClr val="FFFFFF"/>
                </a:solidFill>
                <a:latin typeface="Arial"/>
                <a:cs typeface="Arial"/>
              </a:rPr>
              <a:t>NGOs</a:t>
            </a:r>
            <a:endParaRPr sz="3800">
              <a:latin typeface="Arial"/>
              <a:cs typeface="Arial"/>
            </a:endParaRPr>
          </a:p>
          <a:p>
            <a:pPr marL="43815">
              <a:lnSpc>
                <a:spcPct val="100000"/>
              </a:lnSpc>
              <a:spcBef>
                <a:spcPts val="3340"/>
              </a:spcBef>
              <a:tabLst>
                <a:tab pos="1659889" algn="l"/>
                <a:tab pos="2572385" algn="l"/>
              </a:tabLst>
            </a:pPr>
            <a:r>
              <a:rPr dirty="0" baseline="1587" sz="5250" spc="135">
                <a:solidFill>
                  <a:srgbClr val="FFFFFF"/>
                </a:solidFill>
                <a:latin typeface="Arial"/>
                <a:cs typeface="Arial"/>
              </a:rPr>
              <a:t>charity</a:t>
            </a:r>
            <a:r>
              <a:rPr dirty="0" baseline="1587" sz="52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500" spc="-25">
                <a:solidFill>
                  <a:srgbClr val="FFFFFF"/>
                </a:solidFill>
                <a:latin typeface="Arial"/>
                <a:cs typeface="Arial"/>
              </a:rPr>
              <a:t>org</a:t>
            </a:r>
            <a:r>
              <a:rPr dirty="0" sz="35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500" spc="-10">
                <a:solidFill>
                  <a:srgbClr val="FFFFFF"/>
                </a:solidFill>
                <a:latin typeface="Arial"/>
                <a:cs typeface="Arial"/>
              </a:rPr>
              <a:t>niziations</a:t>
            </a:r>
            <a:endParaRPr sz="3500">
              <a:latin typeface="Arial"/>
              <a:cs typeface="Arial"/>
            </a:endParaRPr>
          </a:p>
          <a:p>
            <a:pPr marL="1073150">
              <a:lnSpc>
                <a:spcPct val="100000"/>
              </a:lnSpc>
              <a:spcBef>
                <a:spcPts val="3150"/>
              </a:spcBef>
            </a:pPr>
            <a:r>
              <a:rPr dirty="0" sz="3550" spc="-10">
                <a:solidFill>
                  <a:srgbClr val="FFFFFF"/>
                </a:solidFill>
                <a:latin typeface="Arial"/>
                <a:cs typeface="Arial"/>
              </a:rPr>
              <a:t>projects</a:t>
            </a:r>
            <a:endParaRPr sz="3550">
              <a:latin typeface="Arial"/>
              <a:cs typeface="Arial"/>
            </a:endParaRPr>
          </a:p>
        </p:txBody>
      </p:sp>
      <p:sp>
        <p:nvSpPr>
          <p:cNvPr id="52" name="object 52" descr=""/>
          <p:cNvSpPr/>
          <p:nvPr/>
        </p:nvSpPr>
        <p:spPr>
          <a:xfrm>
            <a:off x="4267200" y="7848600"/>
            <a:ext cx="1308100" cy="342900"/>
          </a:xfrm>
          <a:custGeom>
            <a:avLst/>
            <a:gdLst/>
            <a:ahLst/>
            <a:cxnLst/>
            <a:rect l="l" t="t" r="r" b="b"/>
            <a:pathLst>
              <a:path w="1308100" h="342900">
                <a:moveTo>
                  <a:pt x="1308100" y="342899"/>
                </a:moveTo>
                <a:lnTo>
                  <a:pt x="0" y="342899"/>
                </a:lnTo>
                <a:lnTo>
                  <a:pt x="0" y="0"/>
                </a:lnTo>
                <a:lnTo>
                  <a:pt x="1308100" y="0"/>
                </a:lnTo>
                <a:lnTo>
                  <a:pt x="1308100" y="342899"/>
                </a:lnTo>
                <a:close/>
              </a:path>
            </a:pathLst>
          </a:custGeom>
          <a:solidFill>
            <a:srgbClr val="3131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 descr=""/>
          <p:cNvSpPr/>
          <p:nvPr/>
        </p:nvSpPr>
        <p:spPr>
          <a:xfrm>
            <a:off x="4064000" y="8420100"/>
            <a:ext cx="1282700" cy="444500"/>
          </a:xfrm>
          <a:custGeom>
            <a:avLst/>
            <a:gdLst/>
            <a:ahLst/>
            <a:cxnLst/>
            <a:rect l="l" t="t" r="r" b="b"/>
            <a:pathLst>
              <a:path w="1282700" h="444500">
                <a:moveTo>
                  <a:pt x="1282699" y="444499"/>
                </a:moveTo>
                <a:lnTo>
                  <a:pt x="0" y="444499"/>
                </a:lnTo>
                <a:lnTo>
                  <a:pt x="0" y="0"/>
                </a:lnTo>
                <a:lnTo>
                  <a:pt x="1282699" y="0"/>
                </a:lnTo>
                <a:lnTo>
                  <a:pt x="1282699" y="444499"/>
                </a:lnTo>
                <a:close/>
              </a:path>
            </a:pathLst>
          </a:custGeom>
          <a:solidFill>
            <a:srgbClr val="2D2D2D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4" name="object 54" descr=""/>
          <p:cNvGrpSpPr/>
          <p:nvPr/>
        </p:nvGrpSpPr>
        <p:grpSpPr>
          <a:xfrm>
            <a:off x="5791200" y="7848600"/>
            <a:ext cx="63500" cy="342900"/>
            <a:chOff x="5791200" y="7848600"/>
            <a:chExt cx="63500" cy="342900"/>
          </a:xfrm>
        </p:grpSpPr>
        <p:pic>
          <p:nvPicPr>
            <p:cNvPr id="55" name="object 55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791200" y="7848600"/>
              <a:ext cx="63500" cy="342900"/>
            </a:xfrm>
            <a:prstGeom prst="rect">
              <a:avLst/>
            </a:prstGeom>
          </p:spPr>
        </p:pic>
        <p:pic>
          <p:nvPicPr>
            <p:cNvPr id="56" name="object 56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791200" y="7848600"/>
              <a:ext cx="63500" cy="342900"/>
            </a:xfrm>
            <a:prstGeom prst="rect">
              <a:avLst/>
            </a:prstGeom>
          </p:spPr>
        </p:pic>
      </p:grpSp>
      <p:sp>
        <p:nvSpPr>
          <p:cNvPr id="57" name="object 57" descr=""/>
          <p:cNvSpPr/>
          <p:nvPr/>
        </p:nvSpPr>
        <p:spPr>
          <a:xfrm>
            <a:off x="5905500" y="7950200"/>
            <a:ext cx="177800" cy="228600"/>
          </a:xfrm>
          <a:custGeom>
            <a:avLst/>
            <a:gdLst/>
            <a:ahLst/>
            <a:cxnLst/>
            <a:rect l="l" t="t" r="r" b="b"/>
            <a:pathLst>
              <a:path w="177800" h="228600">
                <a:moveTo>
                  <a:pt x="177799" y="228599"/>
                </a:moveTo>
                <a:lnTo>
                  <a:pt x="0" y="228599"/>
                </a:lnTo>
                <a:lnTo>
                  <a:pt x="0" y="0"/>
                </a:lnTo>
                <a:lnTo>
                  <a:pt x="177799" y="0"/>
                </a:lnTo>
                <a:lnTo>
                  <a:pt x="177799" y="228599"/>
                </a:lnTo>
                <a:close/>
              </a:path>
            </a:pathLst>
          </a:custGeom>
          <a:solidFill>
            <a:srgbClr val="3434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 descr=""/>
          <p:cNvSpPr txBox="1"/>
          <p:nvPr/>
        </p:nvSpPr>
        <p:spPr>
          <a:xfrm>
            <a:off x="1749947" y="7678032"/>
            <a:ext cx="4366895" cy="11728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22860">
              <a:lnSpc>
                <a:spcPts val="4425"/>
              </a:lnSpc>
              <a:spcBef>
                <a:spcPts val="90"/>
              </a:spcBef>
              <a:tabLst>
                <a:tab pos="1167130" algn="l"/>
                <a:tab pos="1610360" algn="l"/>
                <a:tab pos="2501265" algn="l"/>
                <a:tab pos="4123690" algn="l"/>
              </a:tabLst>
            </a:pPr>
            <a:r>
              <a:rPr dirty="0" sz="3500" spc="-25">
                <a:solidFill>
                  <a:srgbClr val="FFFFFF"/>
                </a:solidFill>
                <a:latin typeface="Arial"/>
                <a:cs typeface="Arial"/>
              </a:rPr>
              <a:t>com</a:t>
            </a:r>
            <a:r>
              <a:rPr dirty="0" sz="35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500" spc="-30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35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500" spc="-25">
                <a:solidFill>
                  <a:srgbClr val="FFFFFF"/>
                </a:solidFill>
                <a:latin typeface="Arial"/>
                <a:cs typeface="Arial"/>
              </a:rPr>
              <a:t>ci</a:t>
            </a:r>
            <a:r>
              <a:rPr dirty="0" sz="35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450" spc="-10">
                <a:solidFill>
                  <a:srgbClr val="FFFFFF"/>
                </a:solidFill>
                <a:latin typeface="Arial"/>
                <a:cs typeface="Arial"/>
              </a:rPr>
              <a:t>license</a:t>
            </a:r>
            <a:r>
              <a:rPr dirty="0" sz="34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750" spc="-345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3750">
              <a:latin typeface="Arial"/>
              <a:cs typeface="Arial"/>
            </a:endParaRPr>
          </a:p>
          <a:p>
            <a:pPr marL="12700">
              <a:lnSpc>
                <a:spcPts val="4605"/>
              </a:lnSpc>
            </a:pPr>
            <a:r>
              <a:rPr dirty="0" sz="3450">
                <a:solidFill>
                  <a:srgbClr val="FFFFFF"/>
                </a:solidFill>
                <a:latin typeface="Arial"/>
                <a:cs typeface="Arial"/>
              </a:rPr>
              <a:t>usage</a:t>
            </a:r>
            <a:r>
              <a:rPr dirty="0" sz="345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baseline="-1424" sz="5850" spc="-1147">
                <a:solidFill>
                  <a:srgbClr val="FFFFFF"/>
                </a:solidFill>
                <a:latin typeface="Consolas"/>
                <a:cs typeface="Consolas"/>
              </a:rPr>
              <a:t>(fo</a:t>
            </a:r>
            <a:endParaRPr baseline="-1424" sz="5850">
              <a:latin typeface="Consolas"/>
              <a:cs typeface="Consolas"/>
            </a:endParaRPr>
          </a:p>
        </p:txBody>
      </p:sp>
      <p:sp>
        <p:nvSpPr>
          <p:cNvPr id="59" name="object 59" descr=""/>
          <p:cNvSpPr/>
          <p:nvPr/>
        </p:nvSpPr>
        <p:spPr>
          <a:xfrm>
            <a:off x="5562600" y="8521700"/>
            <a:ext cx="431800" cy="228600"/>
          </a:xfrm>
          <a:custGeom>
            <a:avLst/>
            <a:gdLst/>
            <a:ahLst/>
            <a:cxnLst/>
            <a:rect l="l" t="t" r="r" b="b"/>
            <a:pathLst>
              <a:path w="431800" h="228600">
                <a:moveTo>
                  <a:pt x="431799" y="228599"/>
                </a:moveTo>
                <a:lnTo>
                  <a:pt x="0" y="228599"/>
                </a:lnTo>
                <a:lnTo>
                  <a:pt x="0" y="0"/>
                </a:lnTo>
                <a:lnTo>
                  <a:pt x="431799" y="0"/>
                </a:lnTo>
                <a:lnTo>
                  <a:pt x="431799" y="228599"/>
                </a:lnTo>
                <a:close/>
              </a:path>
            </a:pathLst>
          </a:custGeom>
          <a:solidFill>
            <a:srgbClr val="3131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 descr=""/>
          <p:cNvSpPr txBox="1"/>
          <p:nvPr/>
        </p:nvSpPr>
        <p:spPr>
          <a:xfrm>
            <a:off x="4035910" y="8280400"/>
            <a:ext cx="2000885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22730" algn="l"/>
              </a:tabLst>
            </a:pPr>
            <a:r>
              <a:rPr dirty="0" sz="3400" spc="40">
                <a:solidFill>
                  <a:srgbClr val="FFFFFF"/>
                </a:solidFill>
                <a:latin typeface="Arial"/>
                <a:cs typeface="Arial"/>
              </a:rPr>
              <a:t>buying</a:t>
            </a:r>
            <a:r>
              <a:rPr dirty="0" sz="3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500" spc="-100">
                <a:solidFill>
                  <a:srgbClr val="FFFFFF"/>
                </a:solidFill>
                <a:latin typeface="Arial"/>
                <a:cs typeface="Arial"/>
              </a:rPr>
              <a:t>an</a:t>
            </a:r>
            <a:endParaRPr sz="3500">
              <a:latin typeface="Arial"/>
              <a:cs typeface="Arial"/>
            </a:endParaRPr>
          </a:p>
        </p:txBody>
      </p:sp>
      <p:sp>
        <p:nvSpPr>
          <p:cNvPr id="61" name="object 61" descr=""/>
          <p:cNvSpPr/>
          <p:nvPr/>
        </p:nvSpPr>
        <p:spPr>
          <a:xfrm>
            <a:off x="6489700" y="3086100"/>
            <a:ext cx="304800" cy="330200"/>
          </a:xfrm>
          <a:custGeom>
            <a:avLst/>
            <a:gdLst/>
            <a:ahLst/>
            <a:cxnLst/>
            <a:rect l="l" t="t" r="r" b="b"/>
            <a:pathLst>
              <a:path w="304800" h="330200">
                <a:moveTo>
                  <a:pt x="304799" y="330199"/>
                </a:moveTo>
                <a:lnTo>
                  <a:pt x="0" y="330199"/>
                </a:lnTo>
                <a:lnTo>
                  <a:pt x="0" y="0"/>
                </a:lnTo>
                <a:lnTo>
                  <a:pt x="304799" y="0"/>
                </a:lnTo>
                <a:lnTo>
                  <a:pt x="304799" y="330199"/>
                </a:lnTo>
                <a:close/>
              </a:path>
            </a:pathLst>
          </a:custGeom>
          <a:solidFill>
            <a:srgbClr val="595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 descr=""/>
          <p:cNvSpPr txBox="1"/>
          <p:nvPr/>
        </p:nvSpPr>
        <p:spPr>
          <a:xfrm>
            <a:off x="3601641" y="2927879"/>
            <a:ext cx="3192780" cy="5810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650" spc="-105">
                <a:solidFill>
                  <a:srgbClr val="FFFFFF"/>
                </a:solidFill>
                <a:latin typeface="Arial"/>
                <a:cs typeface="Arial"/>
              </a:rPr>
              <a:t>non-</a:t>
            </a:r>
            <a:r>
              <a:rPr dirty="0" sz="3650" spc="-110">
                <a:solidFill>
                  <a:srgbClr val="FFFFFF"/>
                </a:solidFill>
                <a:latin typeface="Arial"/>
                <a:cs typeface="Arial"/>
              </a:rPr>
              <a:t>commerci</a:t>
            </a:r>
            <a:r>
              <a:rPr dirty="0" sz="3650" spc="-3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300" spc="-35">
                <a:solidFill>
                  <a:srgbClr val="FFFFFF"/>
                </a:solidFill>
                <a:latin typeface="Arial"/>
                <a:cs typeface="Arial"/>
              </a:rPr>
              <a:t>al</a:t>
            </a:r>
            <a:endParaRPr sz="3300">
              <a:latin typeface="Arial"/>
              <a:cs typeface="Arial"/>
            </a:endParaRPr>
          </a:p>
        </p:txBody>
      </p:sp>
      <p:pic>
        <p:nvPicPr>
          <p:cNvPr id="63" name="object 63" descr="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7035800" y="3175000"/>
            <a:ext cx="673100" cy="254000"/>
          </a:xfrm>
          <a:prstGeom prst="rect">
            <a:avLst/>
          </a:prstGeom>
        </p:spPr>
      </p:pic>
      <p:grpSp>
        <p:nvGrpSpPr>
          <p:cNvPr id="64" name="object 64" descr=""/>
          <p:cNvGrpSpPr/>
          <p:nvPr/>
        </p:nvGrpSpPr>
        <p:grpSpPr>
          <a:xfrm>
            <a:off x="6311900" y="7848600"/>
            <a:ext cx="2298700" cy="457200"/>
            <a:chOff x="6311900" y="7848600"/>
            <a:chExt cx="2298700" cy="457200"/>
          </a:xfrm>
        </p:grpSpPr>
        <p:pic>
          <p:nvPicPr>
            <p:cNvPr id="65" name="object 65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324600" y="7861300"/>
              <a:ext cx="2273300" cy="444500"/>
            </a:xfrm>
            <a:prstGeom prst="rect">
              <a:avLst/>
            </a:prstGeom>
          </p:spPr>
        </p:pic>
        <p:pic>
          <p:nvPicPr>
            <p:cNvPr id="66" name="object 66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311900" y="7848600"/>
              <a:ext cx="2298700" cy="457200"/>
            </a:xfrm>
            <a:prstGeom prst="rect">
              <a:avLst/>
            </a:prstGeom>
          </p:spPr>
        </p:pic>
      </p:grpSp>
      <p:sp>
        <p:nvSpPr>
          <p:cNvPr id="67" name="object 67" descr=""/>
          <p:cNvSpPr/>
          <p:nvPr/>
        </p:nvSpPr>
        <p:spPr>
          <a:xfrm>
            <a:off x="7366000" y="8394700"/>
            <a:ext cx="1435100" cy="419100"/>
          </a:xfrm>
          <a:custGeom>
            <a:avLst/>
            <a:gdLst/>
            <a:ahLst/>
            <a:cxnLst/>
            <a:rect l="l" t="t" r="r" b="b"/>
            <a:pathLst>
              <a:path w="1435100" h="419100">
                <a:moveTo>
                  <a:pt x="1435099" y="419099"/>
                </a:moveTo>
                <a:lnTo>
                  <a:pt x="0" y="419099"/>
                </a:lnTo>
                <a:lnTo>
                  <a:pt x="0" y="0"/>
                </a:lnTo>
                <a:lnTo>
                  <a:pt x="1435099" y="0"/>
                </a:lnTo>
                <a:lnTo>
                  <a:pt x="1435099" y="419099"/>
                </a:lnTo>
                <a:close/>
              </a:path>
            </a:pathLst>
          </a:custGeom>
          <a:solidFill>
            <a:srgbClr val="36363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 descr=""/>
          <p:cNvSpPr txBox="1"/>
          <p:nvPr/>
        </p:nvSpPr>
        <p:spPr>
          <a:xfrm>
            <a:off x="7337156" y="8274226"/>
            <a:ext cx="1454150" cy="5664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550" spc="-125">
                <a:solidFill>
                  <a:srgbClr val="FFFFFF"/>
                </a:solidFill>
                <a:latin typeface="Arial"/>
                <a:cs typeface="Arial"/>
              </a:rPr>
              <a:t>license)</a:t>
            </a:r>
            <a:endParaRPr sz="3550">
              <a:latin typeface="Arial"/>
              <a:cs typeface="Arial"/>
            </a:endParaRPr>
          </a:p>
        </p:txBody>
      </p:sp>
      <p:grpSp>
        <p:nvGrpSpPr>
          <p:cNvPr id="69" name="object 69" descr=""/>
          <p:cNvGrpSpPr/>
          <p:nvPr/>
        </p:nvGrpSpPr>
        <p:grpSpPr>
          <a:xfrm>
            <a:off x="8826500" y="7835900"/>
            <a:ext cx="596900" cy="368300"/>
            <a:chOff x="8826500" y="7835900"/>
            <a:chExt cx="596900" cy="368300"/>
          </a:xfrm>
        </p:grpSpPr>
        <p:pic>
          <p:nvPicPr>
            <p:cNvPr id="70" name="object 70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8839200" y="7848600"/>
              <a:ext cx="571500" cy="342900"/>
            </a:xfrm>
            <a:prstGeom prst="rect">
              <a:avLst/>
            </a:prstGeom>
          </p:spPr>
        </p:pic>
        <p:pic>
          <p:nvPicPr>
            <p:cNvPr id="71" name="object 71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826500" y="7835900"/>
              <a:ext cx="596900" cy="368300"/>
            </a:xfrm>
            <a:prstGeom prst="rect">
              <a:avLst/>
            </a:prstGeom>
          </p:spPr>
        </p:pic>
      </p:grpSp>
      <p:sp>
        <p:nvSpPr>
          <p:cNvPr id="72" name="object 72" descr=""/>
          <p:cNvSpPr/>
          <p:nvPr/>
        </p:nvSpPr>
        <p:spPr>
          <a:xfrm>
            <a:off x="9613900" y="7848600"/>
            <a:ext cx="1854200" cy="342900"/>
          </a:xfrm>
          <a:custGeom>
            <a:avLst/>
            <a:gdLst/>
            <a:ahLst/>
            <a:cxnLst/>
            <a:rect l="l" t="t" r="r" b="b"/>
            <a:pathLst>
              <a:path w="1854200" h="342900">
                <a:moveTo>
                  <a:pt x="1854199" y="342899"/>
                </a:moveTo>
                <a:lnTo>
                  <a:pt x="0" y="342899"/>
                </a:lnTo>
                <a:lnTo>
                  <a:pt x="0" y="0"/>
                </a:lnTo>
                <a:lnTo>
                  <a:pt x="1854199" y="0"/>
                </a:lnTo>
                <a:lnTo>
                  <a:pt x="1854199" y="342899"/>
                </a:lnTo>
                <a:close/>
              </a:path>
            </a:pathLst>
          </a:custGeom>
          <a:solidFill>
            <a:srgbClr val="36363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 descr=""/>
          <p:cNvSpPr txBox="1"/>
          <p:nvPr/>
        </p:nvSpPr>
        <p:spPr>
          <a:xfrm>
            <a:off x="9583666" y="7715074"/>
            <a:ext cx="1920239" cy="551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99565" algn="l"/>
              </a:tabLst>
            </a:pPr>
            <a:r>
              <a:rPr dirty="0" sz="3450" spc="-10">
                <a:solidFill>
                  <a:srgbClr val="FFFFFF"/>
                </a:solidFill>
                <a:latin typeface="Arial"/>
                <a:cs typeface="Arial"/>
              </a:rPr>
              <a:t>comme</a:t>
            </a:r>
            <a:r>
              <a:rPr dirty="0" sz="345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3450" spc="-25">
                <a:solidFill>
                  <a:srgbClr val="FFFFFF"/>
                </a:solidFill>
                <a:latin typeface="Arial"/>
                <a:cs typeface="Arial"/>
              </a:rPr>
              <a:t>ci</a:t>
            </a:r>
            <a:endParaRPr sz="3450">
              <a:latin typeface="Arial"/>
              <a:cs typeface="Arial"/>
            </a:endParaRPr>
          </a:p>
        </p:txBody>
      </p:sp>
      <p:grpSp>
        <p:nvGrpSpPr>
          <p:cNvPr id="74" name="object 74" descr=""/>
          <p:cNvGrpSpPr/>
          <p:nvPr/>
        </p:nvGrpSpPr>
        <p:grpSpPr>
          <a:xfrm>
            <a:off x="11531600" y="7848600"/>
            <a:ext cx="317500" cy="368300"/>
            <a:chOff x="11531600" y="7848600"/>
            <a:chExt cx="317500" cy="368300"/>
          </a:xfrm>
        </p:grpSpPr>
        <p:pic>
          <p:nvPicPr>
            <p:cNvPr id="75" name="object 75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1531600" y="7861300"/>
              <a:ext cx="304800" cy="355600"/>
            </a:xfrm>
            <a:prstGeom prst="rect">
              <a:avLst/>
            </a:prstGeom>
          </p:spPr>
        </p:pic>
        <p:pic>
          <p:nvPicPr>
            <p:cNvPr id="76" name="object 76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1531600" y="7848600"/>
              <a:ext cx="317500" cy="3556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original</dc:title>
  <dcterms:created xsi:type="dcterms:W3CDTF">2025-06-18T11:41:48Z</dcterms:created>
  <dcterms:modified xsi:type="dcterms:W3CDTF">2025-06-18T11:41:48Z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2015-01-14T00:00:00Z</vt:filetime>
  </property>
  <property fmtid="{D5CDD505-2E9C-101B-9397-08002B2CF9AE}" pid="3" name="LastSaved">
    <vt:filetime>2025-06-18T00:00:00Z</vt:filetime>
  </property>
  <property fmtid="{D5CDD505-2E9C-101B-9397-08002B2CF9AE}" pid="4" name="Producer">
    <vt:lpwstr>ImageMagick 6.6.9-7 2012-08-17 Q16 http://www.imagemagick.org</vt:lpwstr>
  </property>
</Properties>
</file>