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7" r:id="rId4"/>
    <p:sldId id="260" r:id="rId5"/>
    <p:sldId id="259" r:id="rId6"/>
    <p:sldId id="261" r:id="rId7"/>
    <p:sldId id="263" r:id="rId8"/>
    <p:sldId id="264" r:id="rId9"/>
    <p:sldId id="262" r:id="rId1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25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-367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75E13-F225-3B4A-BEB2-72820031A85B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724A3-360E-3742-95DD-BE52BD71158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87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724A3-360E-3742-95DD-BE52BD71158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280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258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4096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3020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661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495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525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12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011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1430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517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012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FCCD-0324-0B40-8879-E9299D55B575}" type="datetimeFigureOut">
              <a:rPr lang="de-DE" smtClean="0"/>
              <a:t>14.05.13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776FF-8A3B-524B-8551-346EEF6F81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236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zopyx.plone.migration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Andreas </a:t>
            </a:r>
            <a:r>
              <a:rPr lang="de-DE" dirty="0" smtClean="0"/>
              <a:t>Jung</a:t>
            </a:r>
            <a:br>
              <a:rPr lang="de-DE" dirty="0" smtClean="0"/>
            </a:br>
            <a:r>
              <a:rPr lang="de-DE" dirty="0" smtClean="0"/>
              <a:t>ZOPYX Ltd.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174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Ausgangspunkt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 smtClean="0"/>
              <a:t>ca. 15 Plone </a:t>
            </a:r>
            <a:r>
              <a:rPr lang="de-DE" dirty="0" smtClean="0"/>
              <a:t>2.5 </a:t>
            </a:r>
            <a:r>
              <a:rPr lang="de-DE" dirty="0" smtClean="0"/>
              <a:t>+ Plone </a:t>
            </a:r>
            <a:r>
              <a:rPr lang="de-DE" dirty="0" smtClean="0"/>
              <a:t>3.X </a:t>
            </a:r>
            <a:r>
              <a:rPr lang="de-DE" dirty="0" smtClean="0"/>
              <a:t>aus dem Berliner Schulprojekt mit Plone BICS</a:t>
            </a:r>
          </a:p>
          <a:p>
            <a:r>
              <a:rPr lang="de-DE" dirty="0" smtClean="0"/>
              <a:t>verschiedene </a:t>
            </a:r>
            <a:r>
              <a:rPr lang="de-DE" dirty="0" smtClean="0"/>
              <a:t>Add-</a:t>
            </a:r>
            <a:r>
              <a:rPr lang="de-DE" dirty="0" err="1" smtClean="0"/>
              <a:t>Ons</a:t>
            </a:r>
            <a:endParaRPr lang="de-DE" dirty="0"/>
          </a:p>
          <a:p>
            <a:r>
              <a:rPr lang="de-DE" dirty="0" smtClean="0"/>
              <a:t>verschiedene Anpassungen</a:t>
            </a:r>
          </a:p>
          <a:p>
            <a:r>
              <a:rPr lang="de-DE" dirty="0" smtClean="0"/>
              <a:t>eingeschränktes Budget</a:t>
            </a:r>
          </a:p>
          <a:p>
            <a:r>
              <a:rPr lang="de-DE" dirty="0" smtClean="0"/>
              <a:t>viele kleine Sites, mehrere größere Sites (2 GB)</a:t>
            </a:r>
            <a:endParaRPr lang="de-DE" dirty="0" smtClean="0"/>
          </a:p>
          <a:p>
            <a:r>
              <a:rPr lang="de-DE" dirty="0" smtClean="0"/>
              <a:t>kalkulierbare </a:t>
            </a:r>
            <a:r>
              <a:rPr lang="de-DE" dirty="0"/>
              <a:t>Entwicklungskosten und </a:t>
            </a:r>
            <a:r>
              <a:rPr lang="de-DE" dirty="0" err="1" smtClean="0"/>
              <a:t>Riskioabschätzung</a:t>
            </a:r>
            <a:endParaRPr lang="de-DE" dirty="0" smtClean="0"/>
          </a:p>
          <a:p>
            <a:r>
              <a:rPr lang="de-DE" dirty="0"/>
              <a:t>Forderung nach automatisierter Migration, die die wesentlichen Inhalte und Konfigurationen sauber in Plone 4.2 </a:t>
            </a:r>
            <a:r>
              <a:rPr lang="de-DE" dirty="0" smtClean="0"/>
              <a:t>importiert</a:t>
            </a:r>
            <a:endParaRPr lang="de-DE" dirty="0" smtClean="0"/>
          </a:p>
          <a:p>
            <a:r>
              <a:rPr lang="de-DE" dirty="0" smtClean="0"/>
              <a:t>keine Migration von Add-</a:t>
            </a:r>
            <a:r>
              <a:rPr lang="de-DE" dirty="0" err="1" smtClean="0"/>
              <a:t>Ons</a:t>
            </a:r>
            <a:r>
              <a:rPr lang="de-DE" dirty="0"/>
              <a:t> </a:t>
            </a:r>
            <a:r>
              <a:rPr lang="de-DE" dirty="0" smtClean="0"/>
              <a:t>ohne Pendant in Plone 4.x</a:t>
            </a:r>
          </a:p>
          <a:p>
            <a:r>
              <a:rPr lang="de-DE" dirty="0" smtClean="0"/>
              <a:t>Besonderheit: </a:t>
            </a:r>
            <a:r>
              <a:rPr lang="de-DE" dirty="0" err="1" smtClean="0"/>
              <a:t>PloneGazette</a:t>
            </a:r>
            <a:r>
              <a:rPr lang="de-DE" dirty="0" smtClean="0"/>
              <a:t> -&gt; </a:t>
            </a:r>
            <a:r>
              <a:rPr lang="de-DE" dirty="0" err="1" smtClean="0"/>
              <a:t>EasyNewsletter</a:t>
            </a:r>
            <a:endParaRPr lang="de-DE" dirty="0" smtClean="0"/>
          </a:p>
          <a:p>
            <a:r>
              <a:rPr lang="de-DE" dirty="0" err="1"/>
              <a:t>händische</a:t>
            </a:r>
            <a:r>
              <a:rPr lang="de-DE" dirty="0"/>
              <a:t> Nacharbeit notwendig</a:t>
            </a:r>
          </a:p>
          <a:p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1453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Existierende Migrationstechniken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dirty="0" smtClean="0"/>
              <a:t>Standard Plone Migration</a:t>
            </a:r>
          </a:p>
          <a:p>
            <a:r>
              <a:rPr lang="de-DE" dirty="0" err="1" smtClean="0"/>
              <a:t>Transmogrifier</a:t>
            </a:r>
            <a:endParaRPr lang="de-DE" dirty="0" smtClean="0"/>
          </a:p>
          <a:p>
            <a:r>
              <a:rPr lang="de-DE" dirty="0" smtClean="0"/>
              <a:t>...und diverse handgestrickte Lösungen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6467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zopyx.plone.migration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 smtClean="0"/>
              <a:t>Export von Plone 2.X, 3.X Sites</a:t>
            </a:r>
          </a:p>
          <a:p>
            <a:pPr lvl="1"/>
            <a:r>
              <a:rPr lang="de-DE" dirty="0" smtClean="0"/>
              <a:t>Standard AT Typen</a:t>
            </a:r>
          </a:p>
          <a:p>
            <a:pPr lvl="1"/>
            <a:r>
              <a:rPr lang="de-DE" dirty="0" smtClean="0"/>
              <a:t>User, Gruppen</a:t>
            </a:r>
          </a:p>
          <a:p>
            <a:pPr lvl="1"/>
            <a:r>
              <a:rPr lang="de-DE" dirty="0" smtClean="0"/>
              <a:t>Berechtigungen</a:t>
            </a:r>
          </a:p>
          <a:p>
            <a:pPr lvl="1"/>
            <a:r>
              <a:rPr lang="de-DE" dirty="0" smtClean="0"/>
              <a:t>Workflows und Workflow-Zustände</a:t>
            </a:r>
          </a:p>
          <a:p>
            <a:pPr lvl="1"/>
            <a:r>
              <a:rPr lang="de-DE" dirty="0" smtClean="0"/>
              <a:t>Struktur der </a:t>
            </a:r>
            <a:r>
              <a:rPr lang="de-DE" dirty="0" smtClean="0"/>
              <a:t>Site</a:t>
            </a:r>
          </a:p>
          <a:p>
            <a:pPr lvl="1"/>
            <a:r>
              <a:rPr lang="de-DE" dirty="0" smtClean="0"/>
              <a:t>Metadaten</a:t>
            </a:r>
          </a:p>
          <a:p>
            <a:pPr lvl="1"/>
            <a:r>
              <a:rPr lang="de-DE" dirty="0" smtClean="0"/>
              <a:t>Lokale Rollen, Sharing....</a:t>
            </a:r>
          </a:p>
          <a:p>
            <a:pPr lvl="1"/>
            <a:r>
              <a:rPr lang="de-DE" dirty="0" smtClean="0"/>
              <a:t>Default Views</a:t>
            </a:r>
            <a:endParaRPr lang="de-DE" dirty="0" smtClean="0"/>
          </a:p>
          <a:p>
            <a:r>
              <a:rPr lang="de-DE" b="1" dirty="0" smtClean="0"/>
              <a:t>keine</a:t>
            </a:r>
            <a:r>
              <a:rPr lang="de-DE" dirty="0" smtClean="0"/>
              <a:t> vollständige 1:1 Migration	</a:t>
            </a:r>
            <a:endParaRPr lang="de-DE" dirty="0" smtClean="0"/>
          </a:p>
          <a:p>
            <a:r>
              <a:rPr lang="de-DE" b="1" dirty="0" smtClean="0"/>
              <a:t>80</a:t>
            </a:r>
            <a:r>
              <a:rPr lang="de-DE" dirty="0" smtClean="0"/>
              <a:t>:20 Regel</a:t>
            </a:r>
            <a:endParaRPr lang="de-DE" dirty="0" smtClean="0"/>
          </a:p>
          <a:p>
            <a:r>
              <a:rPr lang="de-DE" dirty="0" smtClean="0"/>
              <a:t>exportiert werden die </a:t>
            </a:r>
            <a:r>
              <a:rPr lang="de-DE" b="1" dirty="0" smtClean="0"/>
              <a:t>wichtigsten</a:t>
            </a:r>
            <a:r>
              <a:rPr lang="de-DE" dirty="0" smtClean="0"/>
              <a:t> Daten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0299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Export Format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798" y="1614799"/>
            <a:ext cx="8229600" cy="4525963"/>
          </a:xfrm>
        </p:spPr>
        <p:txBody>
          <a:bodyPr/>
          <a:lstStyle/>
          <a:p>
            <a:r>
              <a:rPr lang="de-DE" dirty="0" smtClean="0"/>
              <a:t>&lt;</a:t>
            </a:r>
            <a:r>
              <a:rPr lang="de-DE" dirty="0" err="1" smtClean="0"/>
              <a:t>site</a:t>
            </a:r>
            <a:r>
              <a:rPr lang="de-DE" dirty="0" smtClean="0"/>
              <a:t>&gt;/</a:t>
            </a:r>
            <a:r>
              <a:rPr lang="de-DE" dirty="0" err="1" smtClean="0"/>
              <a:t>content.ini</a:t>
            </a:r>
            <a:endParaRPr lang="de-DE" dirty="0" smtClean="0"/>
          </a:p>
          <a:p>
            <a:r>
              <a:rPr lang="de-DE" dirty="0" smtClean="0"/>
              <a:t>&lt;</a:t>
            </a:r>
            <a:r>
              <a:rPr lang="de-DE" dirty="0" err="1" smtClean="0"/>
              <a:t>site</a:t>
            </a:r>
            <a:r>
              <a:rPr lang="de-DE" dirty="0" smtClean="0"/>
              <a:t>&gt;/</a:t>
            </a:r>
            <a:r>
              <a:rPr lang="de-DE" dirty="0" err="1" smtClean="0"/>
              <a:t>groups.ini</a:t>
            </a:r>
            <a:endParaRPr lang="de-DE" dirty="0" smtClean="0"/>
          </a:p>
          <a:p>
            <a:r>
              <a:rPr lang="de-DE" dirty="0" smtClean="0"/>
              <a:t>&lt;</a:t>
            </a:r>
            <a:r>
              <a:rPr lang="de-DE" dirty="0" err="1" smtClean="0"/>
              <a:t>site</a:t>
            </a:r>
            <a:r>
              <a:rPr lang="de-DE" dirty="0" smtClean="0"/>
              <a:t>&gt;/</a:t>
            </a:r>
            <a:r>
              <a:rPr lang="de-DE" dirty="0" err="1" smtClean="0"/>
              <a:t>members.ini</a:t>
            </a:r>
            <a:endParaRPr lang="de-DE" dirty="0" smtClean="0"/>
          </a:p>
          <a:p>
            <a:r>
              <a:rPr lang="de-DE" dirty="0" smtClean="0"/>
              <a:t>&lt;</a:t>
            </a:r>
            <a:r>
              <a:rPr lang="de-DE" dirty="0" err="1" smtClean="0"/>
              <a:t>site</a:t>
            </a:r>
            <a:r>
              <a:rPr lang="de-DE" dirty="0" smtClean="0"/>
              <a:t>&gt;/</a:t>
            </a:r>
            <a:r>
              <a:rPr lang="de-DE" dirty="0" err="1" smtClean="0"/>
              <a:t>structure.ini</a:t>
            </a:r>
            <a:endParaRPr lang="de-DE" dirty="0" smtClean="0"/>
          </a:p>
          <a:p>
            <a:r>
              <a:rPr lang="de-DE" dirty="0" smtClean="0"/>
              <a:t>&lt;</a:t>
            </a:r>
            <a:r>
              <a:rPr lang="de-DE" dirty="0" err="1" smtClean="0"/>
              <a:t>site</a:t>
            </a:r>
            <a:r>
              <a:rPr lang="de-DE" dirty="0" smtClean="0"/>
              <a:t>&gt;/</a:t>
            </a:r>
            <a:r>
              <a:rPr lang="de-DE" dirty="0" err="1" smtClean="0"/>
              <a:t>contents</a:t>
            </a:r>
            <a:r>
              <a:rPr lang="de-DE" dirty="0" smtClean="0"/>
              <a:t>/&lt;</a:t>
            </a:r>
            <a:r>
              <a:rPr lang="de-DE" dirty="0" err="1" smtClean="0"/>
              <a:t>uuid</a:t>
            </a:r>
            <a:r>
              <a:rPr lang="de-DE" dirty="0" smtClean="0"/>
              <a:t>&gt;[.bin]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867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Importer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legt neue Plone 4.2 Site an</a:t>
            </a:r>
          </a:p>
          <a:p>
            <a:r>
              <a:rPr lang="de-DE" dirty="0" smtClean="0"/>
              <a:t>importiert exportierten Inhalt sauber unter Verwendung der offiziellen Plone APIs in Plone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9797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Erweiterbarkeit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halbwegs sauber programmiert</a:t>
            </a:r>
          </a:p>
          <a:p>
            <a:r>
              <a:rPr lang="de-DE" dirty="0" smtClean="0"/>
              <a:t>feingranulare Funktionalität</a:t>
            </a:r>
            <a:endParaRPr lang="de-DE" dirty="0" smtClean="0"/>
          </a:p>
          <a:p>
            <a:r>
              <a:rPr lang="de-DE" dirty="0" smtClean="0"/>
              <a:t>kein projektmigrationsspezifischer </a:t>
            </a:r>
            <a:r>
              <a:rPr lang="de-DE" dirty="0" smtClean="0"/>
              <a:t>Code</a:t>
            </a:r>
          </a:p>
          <a:p>
            <a:r>
              <a:rPr lang="de-DE" dirty="0" smtClean="0"/>
              <a:t>klein und kompakt</a:t>
            </a:r>
          </a:p>
          <a:p>
            <a:pPr lvl="1"/>
            <a:r>
              <a:rPr lang="de-DE" dirty="0" err="1" smtClean="0"/>
              <a:t>exporter.py</a:t>
            </a:r>
            <a:r>
              <a:rPr lang="de-DE" dirty="0" smtClean="0"/>
              <a:t>: 450 LOC</a:t>
            </a:r>
          </a:p>
          <a:p>
            <a:pPr lvl="1"/>
            <a:r>
              <a:rPr lang="de-DE" dirty="0" err="1" smtClean="0"/>
              <a:t>importer.py</a:t>
            </a:r>
            <a:r>
              <a:rPr lang="de-DE" dirty="0" smtClean="0"/>
              <a:t>: 670 LOC</a:t>
            </a: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130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rcRect t="2411" b="2411"/>
          <a:stretch>
            <a:fillRect/>
          </a:stretch>
        </p:blipFill>
        <p:spPr>
          <a:xfrm>
            <a:off x="0" y="0"/>
            <a:ext cx="9131810" cy="5022144"/>
          </a:xfrm>
        </p:spPr>
      </p:pic>
      <p:sp>
        <p:nvSpPr>
          <p:cNvPr id="5" name="Textfeld 4"/>
          <p:cNvSpPr txBox="1"/>
          <p:nvPr/>
        </p:nvSpPr>
        <p:spPr>
          <a:xfrm>
            <a:off x="306564" y="5197334"/>
            <a:ext cx="8350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Migrationsw</a:t>
            </a:r>
            <a:r>
              <a:rPr lang="de-DE" b="1" dirty="0" smtClean="0"/>
              <a:t>eisheiten:</a:t>
            </a:r>
            <a:endParaRPr lang="de-DE" b="1" dirty="0" smtClean="0"/>
          </a:p>
          <a:p>
            <a:pPr marL="285750" indent="-285750">
              <a:buFont typeface="Arial"/>
              <a:buChar char="•"/>
            </a:pPr>
            <a:r>
              <a:rPr lang="de-DE" dirty="0" smtClean="0"/>
              <a:t>Migrationen ohne blutige Nasen gibt es nicht</a:t>
            </a:r>
          </a:p>
          <a:p>
            <a:pPr marL="285750" indent="-285750">
              <a:buFont typeface="Arial"/>
              <a:buChar char="•"/>
            </a:pPr>
            <a:r>
              <a:rPr lang="de-DE" dirty="0"/>
              <a:t>J</a:t>
            </a:r>
            <a:r>
              <a:rPr lang="de-DE" dirty="0" smtClean="0"/>
              <a:t>ede Migration ist anders</a:t>
            </a:r>
          </a:p>
          <a:p>
            <a:pPr marL="285750" indent="-285750">
              <a:buFont typeface="Arial"/>
              <a:buChar char="•"/>
            </a:pPr>
            <a:r>
              <a:rPr lang="de-DE" dirty="0" smtClean="0"/>
              <a:t>Jede Migration dauert länger als man denkt</a:t>
            </a:r>
          </a:p>
          <a:p>
            <a:pPr marL="285750" indent="-285750">
              <a:buFont typeface="Arial"/>
              <a:buChar char="•"/>
            </a:pPr>
            <a:r>
              <a:rPr lang="de-DE" dirty="0"/>
              <a:t>E</a:t>
            </a:r>
            <a:r>
              <a:rPr lang="de-DE" dirty="0" smtClean="0"/>
              <a:t>s existiert kein Allheilrezept für Migrationen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1074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Repository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6787" y="1600200"/>
            <a:ext cx="8788166" cy="4525963"/>
          </a:xfrm>
        </p:spPr>
        <p:txBody>
          <a:bodyPr>
            <a:normAutofit/>
          </a:bodyPr>
          <a:lstStyle/>
          <a:p>
            <a:r>
              <a:rPr lang="de-DE" dirty="0" smtClean="0"/>
              <a:t>https://</a:t>
            </a:r>
            <a:r>
              <a:rPr lang="de-DE" dirty="0" err="1" smtClean="0"/>
              <a:t>github.com</a:t>
            </a:r>
            <a:r>
              <a:rPr lang="de-DE" dirty="0" smtClean="0"/>
              <a:t>/</a:t>
            </a:r>
            <a:r>
              <a:rPr lang="de-DE" dirty="0" err="1" smtClean="0"/>
              <a:t>zopyx</a:t>
            </a:r>
            <a:r>
              <a:rPr lang="de-DE" dirty="0" smtClean="0"/>
              <a:t>/</a:t>
            </a:r>
            <a:r>
              <a:rPr lang="de-DE" dirty="0" err="1" smtClean="0"/>
              <a:t>zopyx.plone.migration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8239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Macintosh PowerPoint</Application>
  <PresentationFormat>Bildschirmpräsentation (4:3)</PresentationFormat>
  <Paragraphs>54</Paragraphs>
  <Slides>9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Office-Design</vt:lpstr>
      <vt:lpstr>zopyx.plone.migration</vt:lpstr>
      <vt:lpstr>Ausgangspunkt</vt:lpstr>
      <vt:lpstr>Existierende Migrationstechniken</vt:lpstr>
      <vt:lpstr>zopyx.plone.migration</vt:lpstr>
      <vt:lpstr>Export Format</vt:lpstr>
      <vt:lpstr>Importer</vt:lpstr>
      <vt:lpstr>Erweiterbarkeit</vt:lpstr>
      <vt:lpstr>PowerPoint-Präsentation</vt:lpstr>
      <vt:lpstr>Repository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zopyx.plone.migration</dc:title>
  <dc:creator>Andreas Jung</dc:creator>
  <cp:lastModifiedBy>Andreas Jung</cp:lastModifiedBy>
  <cp:revision>27</cp:revision>
  <dcterms:created xsi:type="dcterms:W3CDTF">2013-05-08T09:28:28Z</dcterms:created>
  <dcterms:modified xsi:type="dcterms:W3CDTF">2013-05-14T14:08:20Z</dcterms:modified>
</cp:coreProperties>
</file>